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 id="2147483709" r:id="rId3"/>
    <p:sldMasterId id="2147483721" r:id="rId4"/>
    <p:sldMasterId id="2147483733" r:id="rId5"/>
  </p:sldMasterIdLst>
  <p:notesMasterIdLst>
    <p:notesMasterId r:id="rId24"/>
  </p:notesMasterIdLst>
  <p:sldIdLst>
    <p:sldId id="294" r:id="rId6"/>
    <p:sldId id="315" r:id="rId7"/>
    <p:sldId id="316" r:id="rId8"/>
    <p:sldId id="318" r:id="rId9"/>
    <p:sldId id="320" r:id="rId10"/>
    <p:sldId id="271" r:id="rId11"/>
    <p:sldId id="282" r:id="rId12"/>
    <p:sldId id="283" r:id="rId13"/>
    <p:sldId id="307" r:id="rId14"/>
    <p:sldId id="298" r:id="rId15"/>
    <p:sldId id="308" r:id="rId16"/>
    <p:sldId id="321" r:id="rId17"/>
    <p:sldId id="325" r:id="rId18"/>
    <p:sldId id="322" r:id="rId19"/>
    <p:sldId id="326" r:id="rId20"/>
    <p:sldId id="323" r:id="rId21"/>
    <p:sldId id="309" r:id="rId22"/>
    <p:sldId id="2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9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E7E621-B8B7-4DD8-87D3-89E4B563AC6E}" type="datetimeFigureOut">
              <a:rPr lang="en-US" smtClean="0"/>
              <a:pPr/>
              <a:t>5/29/2024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CDF20A-717F-4D4C-B1F0-69687205B5A1}" type="slidenum">
              <a:rPr lang="en-US" smtClean="0"/>
              <a:pPr/>
              <a:t>‹#›</a:t>
            </a:fld>
            <a:endParaRPr lang="en-US"/>
          </a:p>
        </p:txBody>
      </p:sp>
    </p:spTree>
    <p:extLst>
      <p:ext uri="{BB962C8B-B14F-4D97-AF65-F5344CB8AC3E}">
        <p14:creationId xmlns:p14="http://schemas.microsoft.com/office/powerpoint/2010/main" val="92099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3000">
                <a:solidFill>
                  <a:schemeClr val="tx1"/>
                </a:solidFill>
                <a:latin typeface="Arial" pitchFamily="34" charset="0"/>
                <a:ea typeface="宋体" pitchFamily="2" charset="-122"/>
              </a:defRPr>
            </a:lvl1pPr>
            <a:lvl2pPr marL="742950" indent="-285750">
              <a:defRPr sz="3000">
                <a:solidFill>
                  <a:schemeClr val="tx1"/>
                </a:solidFill>
                <a:latin typeface="Arial" pitchFamily="34" charset="0"/>
                <a:ea typeface="宋体" pitchFamily="2" charset="-122"/>
              </a:defRPr>
            </a:lvl2pPr>
            <a:lvl3pPr marL="1143000" indent="-228600">
              <a:defRPr sz="3000">
                <a:solidFill>
                  <a:schemeClr val="tx1"/>
                </a:solidFill>
                <a:latin typeface="Arial" pitchFamily="34" charset="0"/>
                <a:ea typeface="宋体" pitchFamily="2" charset="-122"/>
              </a:defRPr>
            </a:lvl3pPr>
            <a:lvl4pPr marL="1600200" indent="-228600">
              <a:defRPr sz="3000">
                <a:solidFill>
                  <a:schemeClr val="tx1"/>
                </a:solidFill>
                <a:latin typeface="Arial" pitchFamily="34" charset="0"/>
                <a:ea typeface="宋体" pitchFamily="2" charset="-122"/>
              </a:defRPr>
            </a:lvl4pPr>
            <a:lvl5pPr marL="2057400" indent="-228600">
              <a:defRPr sz="3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3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3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3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3000">
                <a:solidFill>
                  <a:schemeClr val="tx1"/>
                </a:solidFill>
                <a:latin typeface="Arial" pitchFamily="34" charset="0"/>
                <a:ea typeface="宋体" pitchFamily="2" charset="-122"/>
              </a:defRPr>
            </a:lvl9pPr>
          </a:lstStyle>
          <a:p>
            <a:fld id="{5B0167EA-8F92-40B0-856D-F240B0D88691}" type="slidenum">
              <a:rPr lang="en-US" altLang="zh-CN" sz="1200" smtClean="0"/>
              <a:pPr/>
              <a:t>1</a:t>
            </a:fld>
            <a:endParaRPr lang="en-US" altLang="zh-CN" sz="1200" smtClean="0"/>
          </a:p>
        </p:txBody>
      </p:sp>
      <p:sp>
        <p:nvSpPr>
          <p:cNvPr id="19459" name="Rectangle 2"/>
          <p:cNvSpPr>
            <a:spLocks noGrp="1" noRot="1" noChangeAspect="1" noChangeArrowheads="1" noTextEdit="1"/>
          </p:cNvSpPr>
          <p:nvPr>
            <p:ph type="sldImg"/>
          </p:nvPr>
        </p:nvSpPr>
        <p:spPr>
          <a:xfrm>
            <a:off x="381000" y="685800"/>
            <a:ext cx="6096000" cy="3429000"/>
          </a:xfrm>
          <a:ln/>
        </p:spPr>
      </p:sp>
      <p:sp>
        <p:nvSpPr>
          <p:cNvPr id="19460" name="Rectangle 3"/>
          <p:cNvSpPr>
            <a:spLocks noGrp="1" noChangeArrowheads="1"/>
          </p:cNvSpPr>
          <p:nvPr>
            <p:ph type="body" idx="1"/>
          </p:nvPr>
        </p:nvSpPr>
        <p:spPr>
          <a:noFill/>
        </p:spPr>
        <p:txBody>
          <a:bodyPr/>
          <a:lstStyle/>
          <a:p>
            <a:pPr eaLnBrk="1" hangingPunct="1"/>
            <a:endParaRPr lang="zh-CN" altLang="zh-CN" smtClean="0">
              <a:latin typeface="Arial" pitchFamily="34" charset="0"/>
            </a:endParaRPr>
          </a:p>
        </p:txBody>
      </p:sp>
    </p:spTree>
    <p:extLst>
      <p:ext uri="{BB962C8B-B14F-4D97-AF65-F5344CB8AC3E}">
        <p14:creationId xmlns:p14="http://schemas.microsoft.com/office/powerpoint/2010/main" val="426504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6DC000-DFE2-4EBA-AAA5-0F9F622713EF}" type="slidenum">
              <a:rPr lang="en-US" smtClean="0"/>
              <a:pPr/>
              <a:t>10</a:t>
            </a:fld>
            <a:endParaRPr lang="en-US"/>
          </a:p>
        </p:txBody>
      </p:sp>
    </p:spTree>
    <p:extLst>
      <p:ext uri="{BB962C8B-B14F-4D97-AF65-F5344CB8AC3E}">
        <p14:creationId xmlns:p14="http://schemas.microsoft.com/office/powerpoint/2010/main" val="1517299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881348-C329-4190-995C-758421D3B652}" type="slidenum">
              <a:rPr lang="zh-CN" altLang="en-US" smtClean="0"/>
              <a:pPr/>
              <a:t>18</a:t>
            </a:fld>
            <a:endParaRPr lang="zh-CN" altLang="en-US"/>
          </a:p>
        </p:txBody>
      </p:sp>
    </p:spTree>
    <p:extLst>
      <p:ext uri="{BB962C8B-B14F-4D97-AF65-F5344CB8AC3E}">
        <p14:creationId xmlns:p14="http://schemas.microsoft.com/office/powerpoint/2010/main" val="382140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CA3EB6F-32CF-4E0A-9E87-4F828A6965E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512603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7483B92-B122-47DC-B43B-D6CAF5F3B51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70367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F95E864-2278-49E9-96FE-9B0B85E3DAC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02719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CA3EB6F-32CF-4E0A-9E87-4F828A6965E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128070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E402584-B3AE-4777-8B22-02A0191EE6D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092264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446FD88-300F-4995-8060-7446A6A6CA3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220605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0465797-76B2-4CAD-BA3C-4EACA0D9418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756193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CE83C14-D66E-47D9-A906-FF2A20F43E7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91490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2D8DDE9-6B05-4353-AB59-3164E7782B2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373066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3D54370-DDEE-46F7-B0F9-DDF9AE15C88F}"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480912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D062B03-AFD9-41F3-97FF-233E2C561B43}"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506878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E402584-B3AE-4777-8B22-02A0191EE6D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084277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EA142C3-13C8-430E-A6CB-FE8EB091021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381903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7483B92-B122-47DC-B43B-D6CAF5F3B51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869545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F95E864-2278-49E9-96FE-9B0B85E3DAC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896835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CA3EB6F-32CF-4E0A-9E87-4F828A6965E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00366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E402584-B3AE-4777-8B22-02A0191EE6D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077315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446FD88-300F-4995-8060-7446A6A6CA3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24537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0465797-76B2-4CAD-BA3C-4EACA0D9418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987882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CE83C14-D66E-47D9-A906-FF2A20F43E7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706785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2D8DDE9-6B05-4353-AB59-3164E7782B2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741671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3D54370-DDEE-46F7-B0F9-DDF9AE15C88F}"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11426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446FD88-300F-4995-8060-7446A6A6CA3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54294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D062B03-AFD9-41F3-97FF-233E2C561B43}"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472378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EA142C3-13C8-430E-A6CB-FE8EB091021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758482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7483B92-B122-47DC-B43B-D6CAF5F3B51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109379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F95E864-2278-49E9-96FE-9B0B85E3DAC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94813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CA3EB6F-32CF-4E0A-9E87-4F828A6965E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6468353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E402584-B3AE-4777-8B22-02A0191EE6D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954571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446FD88-300F-4995-8060-7446A6A6CA3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319730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0465797-76B2-4CAD-BA3C-4EACA0D9418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198914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CE83C14-D66E-47D9-A906-FF2A20F43E7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136487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2D8DDE9-6B05-4353-AB59-3164E7782B2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32476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0465797-76B2-4CAD-BA3C-4EACA0D9418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2767003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3D54370-DDEE-46F7-B0F9-DDF9AE15C88F}"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8136992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D062B03-AFD9-41F3-97FF-233E2C561B43}"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847802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EA142C3-13C8-430E-A6CB-FE8EB091021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878223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7483B92-B122-47DC-B43B-D6CAF5F3B51A}"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647810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F95E864-2278-49E9-96FE-9B0B85E3DAC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965266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A98A9E-EC74-47B1-A973-94E1467BF156}"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18840056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A98A9E-EC74-47B1-A973-94E1467BF156}"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795028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A98A9E-EC74-47B1-A973-94E1467BF156}"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1491529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A98A9E-EC74-47B1-A973-94E1467BF156}" type="datetimeFigureOut">
              <a:rPr lang="en-US" smtClean="0"/>
              <a:pPr/>
              <a:t>5/29/2024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2242017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A98A9E-EC74-47B1-A973-94E1467BF156}" type="datetimeFigureOut">
              <a:rPr lang="en-US" smtClean="0"/>
              <a:pPr/>
              <a:t>5/29/2024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105982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9CE83C14-D66E-47D9-A906-FF2A20F43E79}"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199071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A98A9E-EC74-47B1-A973-94E1467BF156}" type="datetimeFigureOut">
              <a:rPr lang="en-US" smtClean="0"/>
              <a:pPr/>
              <a:t>5/29/2024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28361426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98A9E-EC74-47B1-A973-94E1467BF156}" type="datetimeFigureOut">
              <a:rPr lang="en-US" smtClean="0"/>
              <a:pPr/>
              <a:t>5/29/2024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3186441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A98A9E-EC74-47B1-A973-94E1467BF156}" type="datetimeFigureOut">
              <a:rPr lang="en-US" smtClean="0"/>
              <a:pPr/>
              <a:t>5/29/2024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39116991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BA98A9E-EC74-47B1-A973-94E1467BF156}" type="datetimeFigureOut">
              <a:rPr lang="en-US" smtClean="0"/>
              <a:pPr/>
              <a:t>5/29/2024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38307307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A98A9E-EC74-47B1-A973-94E1467BF156}"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2328537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A98A9E-EC74-47B1-A973-94E1467BF156}"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3567287-E25F-4158-B19A-60C49107018E}"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108546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BA98A9E-EC74-47B1-A973-94E1467BF156}" type="datetimeFigureOut">
              <a:rPr lang="en-US" smtClean="0"/>
              <a:pPr/>
              <a:t>5/29/2024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26935170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BA98A9E-EC74-47B1-A973-94E1467BF156}" type="datetimeFigureOut">
              <a:rPr lang="en-US" smtClean="0"/>
              <a:pPr/>
              <a:t>5/29/2024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3567287-E25F-4158-B19A-60C49107018E}"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405066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BA98A9E-EC74-47B1-A973-94E1467BF156}" type="datetimeFigureOut">
              <a:rPr lang="en-US" smtClean="0"/>
              <a:pPr/>
              <a:t>5/29/2024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15125808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A98A9E-EC74-47B1-A973-94E1467BF156}"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66312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2D8DDE9-6B05-4353-AB59-3164E7782B22}"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1024893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A98A9E-EC74-47B1-A973-94E1467BF156}" type="datetimeFigureOut">
              <a:rPr lang="en-US" smtClean="0"/>
              <a:pPr/>
              <a:t>5/29/2024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567287-E25F-4158-B19A-60C49107018E}" type="slidenum">
              <a:rPr lang="en-US" smtClean="0"/>
              <a:pPr/>
              <a:t>‹#›</a:t>
            </a:fld>
            <a:endParaRPr lang="en-US"/>
          </a:p>
        </p:txBody>
      </p:sp>
    </p:spTree>
    <p:extLst>
      <p:ext uri="{BB962C8B-B14F-4D97-AF65-F5344CB8AC3E}">
        <p14:creationId xmlns:p14="http://schemas.microsoft.com/office/powerpoint/2010/main" val="5112598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79639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3D54370-DDEE-46F7-B0F9-DDF9AE15C88F}"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1094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D062B03-AFD9-41F3-97FF-233E2C561B43}"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63186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EA142C3-13C8-430E-A6CB-FE8EB091021B}"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24947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728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728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728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2A326AC-F174-4BA8-9291-1A72D3F71BB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6774372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728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728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728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2A326AC-F174-4BA8-9291-1A72D3F71BB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70312691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728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728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728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2A326AC-F174-4BA8-9291-1A72D3F71BB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15640067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728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728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9728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2A326AC-F174-4BA8-9291-1A72D3F71BB1}"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02275576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BA98A9E-EC74-47B1-A973-94E1467BF156}" type="datetimeFigureOut">
              <a:rPr lang="en-US" smtClean="0"/>
              <a:pPr/>
              <a:t>5/29/2024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3567287-E25F-4158-B19A-60C49107018E}" type="slidenum">
              <a:rPr lang="en-US" smtClean="0"/>
              <a:pPr/>
              <a:t>‹#›</a:t>
            </a:fld>
            <a:endParaRPr lang="en-US"/>
          </a:p>
        </p:txBody>
      </p:sp>
    </p:spTree>
    <p:extLst>
      <p:ext uri="{BB962C8B-B14F-4D97-AF65-F5344CB8AC3E}">
        <p14:creationId xmlns:p14="http://schemas.microsoft.com/office/powerpoint/2010/main" val="423581610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6.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5.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61.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767606"/>
            <a:ext cx="12268200" cy="107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964" y="567427"/>
            <a:ext cx="6436012" cy="631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972311"/>
            <a:ext cx="2550526" cy="265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5157913" y="1553316"/>
            <a:ext cx="3581400" cy="546894"/>
          </a:xfrm>
        </p:spPr>
        <p:txBody>
          <a:bodyPr rtlCol="0">
            <a:noAutofit/>
          </a:bodyPr>
          <a:lstStyle/>
          <a:p>
            <a:pPr algn="ctr">
              <a:defRPr/>
            </a:pPr>
            <a:r>
              <a:rPr lang="en-US" b="1" dirty="0" smtClean="0">
                <a:solidFill>
                  <a:schemeClr val="accent5">
                    <a:lumMod val="75000"/>
                  </a:schemeClr>
                </a:solidFill>
                <a:latin typeface="Times New Roman" pitchFamily="18" charset="0"/>
                <a:cs typeface="Times New Roman" pitchFamily="18" charset="0"/>
              </a:rPr>
              <a:t>MỞ ĐẦU</a:t>
            </a:r>
            <a:endParaRPr lang="en-US" b="1" dirty="0">
              <a:solidFill>
                <a:schemeClr val="accent5">
                  <a:lumMod val="75000"/>
                </a:schemeClr>
              </a:solidFill>
              <a:latin typeface="Times New Roman" pitchFamily="18" charset="0"/>
              <a:cs typeface="Times New Roman" pitchFamily="18" charset="0"/>
            </a:endParaRPr>
          </a:p>
        </p:txBody>
      </p:sp>
      <p:sp>
        <p:nvSpPr>
          <p:cNvPr id="10" name="TextBox 9"/>
          <p:cNvSpPr txBox="1">
            <a:spLocks noChangeArrowheads="1"/>
          </p:cNvSpPr>
          <p:nvPr/>
        </p:nvSpPr>
        <p:spPr bwMode="auto">
          <a:xfrm>
            <a:off x="4648200" y="3518933"/>
            <a:ext cx="5029200" cy="134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5733" tIns="27866" rIns="55733" bIns="27866">
            <a:spAutoFit/>
          </a:bodyPr>
          <a:lstStyle>
            <a:lvl1pPr>
              <a:defRPr sz="3000">
                <a:solidFill>
                  <a:schemeClr val="tx1"/>
                </a:solidFill>
                <a:latin typeface="Arial" pitchFamily="34" charset="0"/>
                <a:ea typeface="宋体" pitchFamily="2" charset="-122"/>
              </a:defRPr>
            </a:lvl1pPr>
            <a:lvl2pPr marL="742950" indent="-285750">
              <a:defRPr sz="3000">
                <a:solidFill>
                  <a:schemeClr val="tx1"/>
                </a:solidFill>
                <a:latin typeface="Arial" pitchFamily="34" charset="0"/>
                <a:ea typeface="宋体" pitchFamily="2" charset="-122"/>
              </a:defRPr>
            </a:lvl2pPr>
            <a:lvl3pPr marL="1143000" indent="-228600">
              <a:defRPr sz="3000">
                <a:solidFill>
                  <a:schemeClr val="tx1"/>
                </a:solidFill>
                <a:latin typeface="Arial" pitchFamily="34" charset="0"/>
                <a:ea typeface="宋体" pitchFamily="2" charset="-122"/>
              </a:defRPr>
            </a:lvl3pPr>
            <a:lvl4pPr marL="1600200" indent="-228600">
              <a:defRPr sz="3000">
                <a:solidFill>
                  <a:schemeClr val="tx1"/>
                </a:solidFill>
                <a:latin typeface="Arial" pitchFamily="34" charset="0"/>
                <a:ea typeface="宋体" pitchFamily="2" charset="-122"/>
              </a:defRPr>
            </a:lvl4pPr>
            <a:lvl5pPr marL="2057400" indent="-228600">
              <a:defRPr sz="30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30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30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30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3000">
                <a:solidFill>
                  <a:schemeClr val="tx1"/>
                </a:solidFill>
                <a:latin typeface="Arial" pitchFamily="34" charset="0"/>
                <a:ea typeface="宋体" pitchFamily="2" charset="-122"/>
              </a:defRPr>
            </a:lvl9pPr>
          </a:lstStyle>
          <a:p>
            <a:pPr algn="ctr"/>
            <a:r>
              <a:rPr lang="en-US" sz="2800" b="1" dirty="0">
                <a:solidFill>
                  <a:schemeClr val="accent3">
                    <a:lumMod val="75000"/>
                  </a:schemeClr>
                </a:solidFill>
                <a:latin typeface="+mn-lt"/>
                <a:cs typeface="Times New Roman" pitchFamily="18" charset="0"/>
              </a:rPr>
              <a:t>Hãy cho biết những bức tranh sau có tên là gì? </a:t>
            </a:r>
            <a:endParaRPr lang="en-US" sz="2800" b="1" dirty="0" smtClean="0">
              <a:solidFill>
                <a:schemeClr val="accent3">
                  <a:lumMod val="75000"/>
                </a:schemeClr>
              </a:solidFill>
              <a:latin typeface="+mn-lt"/>
              <a:cs typeface="Times New Roman" pitchFamily="18" charset="0"/>
            </a:endParaRPr>
          </a:p>
          <a:p>
            <a:pPr algn="ctr"/>
            <a:r>
              <a:rPr lang="en-US" sz="2800" b="1" dirty="0" err="1" smtClean="0">
                <a:solidFill>
                  <a:schemeClr val="accent3">
                    <a:lumMod val="75000"/>
                  </a:schemeClr>
                </a:solidFill>
                <a:latin typeface="+mn-lt"/>
                <a:cs typeface="Times New Roman" pitchFamily="18" charset="0"/>
              </a:rPr>
              <a:t>Tác</a:t>
            </a:r>
            <a:r>
              <a:rPr lang="en-US" sz="2800" b="1" dirty="0" smtClean="0">
                <a:solidFill>
                  <a:schemeClr val="accent3">
                    <a:lumMod val="75000"/>
                  </a:schemeClr>
                </a:solidFill>
                <a:latin typeface="+mn-lt"/>
                <a:cs typeface="Times New Roman" pitchFamily="18" charset="0"/>
              </a:rPr>
              <a:t> </a:t>
            </a:r>
            <a:r>
              <a:rPr lang="en-US" sz="2800" b="1" dirty="0" err="1" smtClean="0">
                <a:solidFill>
                  <a:schemeClr val="accent3">
                    <a:lumMod val="75000"/>
                  </a:schemeClr>
                </a:solidFill>
                <a:latin typeface="+mn-lt"/>
                <a:cs typeface="Times New Roman" pitchFamily="18" charset="0"/>
              </a:rPr>
              <a:t>giả</a:t>
            </a:r>
            <a:r>
              <a:rPr lang="en-US" sz="2800" b="1" dirty="0" smtClean="0">
                <a:solidFill>
                  <a:schemeClr val="accent3">
                    <a:lumMod val="75000"/>
                  </a:schemeClr>
                </a:solidFill>
                <a:latin typeface="+mn-lt"/>
                <a:cs typeface="Times New Roman" pitchFamily="18" charset="0"/>
              </a:rPr>
              <a:t> </a:t>
            </a:r>
            <a:r>
              <a:rPr lang="en-US" sz="2800" b="1" dirty="0" err="1" smtClean="0">
                <a:solidFill>
                  <a:schemeClr val="accent3">
                    <a:lumMod val="75000"/>
                  </a:schemeClr>
                </a:solidFill>
                <a:latin typeface="+mn-lt"/>
                <a:cs typeface="Times New Roman" pitchFamily="18" charset="0"/>
              </a:rPr>
              <a:t>là</a:t>
            </a:r>
            <a:r>
              <a:rPr lang="en-US" sz="2800" b="1" dirty="0" smtClean="0">
                <a:solidFill>
                  <a:schemeClr val="accent3">
                    <a:lumMod val="75000"/>
                  </a:schemeClr>
                </a:solidFill>
                <a:latin typeface="+mn-lt"/>
                <a:cs typeface="Times New Roman" pitchFamily="18" charset="0"/>
              </a:rPr>
              <a:t> </a:t>
            </a:r>
            <a:r>
              <a:rPr lang="en-US" sz="2800" b="1" dirty="0" err="1" smtClean="0">
                <a:solidFill>
                  <a:schemeClr val="accent3">
                    <a:lumMod val="75000"/>
                  </a:schemeClr>
                </a:solidFill>
                <a:latin typeface="+mn-lt"/>
                <a:cs typeface="Times New Roman" pitchFamily="18" charset="0"/>
              </a:rPr>
              <a:t>ai</a:t>
            </a:r>
            <a:r>
              <a:rPr lang="en-US" sz="2800" b="1" dirty="0" smtClean="0">
                <a:solidFill>
                  <a:schemeClr val="accent3">
                    <a:lumMod val="75000"/>
                  </a:schemeClr>
                </a:solidFill>
                <a:latin typeface="+mn-lt"/>
                <a:cs typeface="Times New Roman" pitchFamily="18" charset="0"/>
              </a:rPr>
              <a:t>?</a:t>
            </a:r>
            <a:endParaRPr lang="en-US" sz="2800" b="1" dirty="0">
              <a:solidFill>
                <a:schemeClr val="accent3">
                  <a:lumMod val="75000"/>
                </a:schemeClr>
              </a:solidFill>
              <a:latin typeface="+mn-lt"/>
              <a:cs typeface="Times New Roman" pitchFamily="18" charset="0"/>
            </a:endParaRPr>
          </a:p>
        </p:txBody>
      </p:sp>
      <p:sp>
        <p:nvSpPr>
          <p:cNvPr id="2" name="TextBox 1"/>
          <p:cNvSpPr txBox="1"/>
          <p:nvPr/>
        </p:nvSpPr>
        <p:spPr>
          <a:xfrm>
            <a:off x="4381488" y="2590801"/>
            <a:ext cx="5295912"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Trò chơi: </a:t>
            </a:r>
            <a:r>
              <a:rPr lang="en-US" sz="3200" b="1" dirty="0" smtClean="0">
                <a:solidFill>
                  <a:srgbClr val="FF0000"/>
                </a:solidFill>
                <a:latin typeface="Times New Roman" pitchFamily="18" charset="0"/>
                <a:cs typeface="Times New Roman" pitchFamily="18" charset="0"/>
              </a:rPr>
              <a:t>“Ai </a:t>
            </a:r>
            <a:r>
              <a:rPr lang="en-US" sz="3200" b="1" dirty="0">
                <a:solidFill>
                  <a:srgbClr val="FF0000"/>
                </a:solidFill>
                <a:latin typeface="Times New Roman" pitchFamily="18" charset="0"/>
                <a:cs typeface="Times New Roman" pitchFamily="18" charset="0"/>
              </a:rPr>
              <a:t>nhanh hơn”</a:t>
            </a:r>
          </a:p>
        </p:txBody>
      </p:sp>
    </p:spTree>
    <p:custDataLst>
      <p:tags r:id="rId1"/>
    </p:custDataLst>
    <p:extLst>
      <p:ext uri="{BB962C8B-B14F-4D97-AF65-F5344CB8AC3E}">
        <p14:creationId xmlns:p14="http://schemas.microsoft.com/office/powerpoint/2010/main" val="320348002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1000" fill="hold"/>
                                        <p:tgtEl>
                                          <p:spTgt spid="14341"/>
                                        </p:tgtEl>
                                        <p:attrNameLst>
                                          <p:attrName>ppt_x</p:attrName>
                                        </p:attrNameLst>
                                      </p:cBhvr>
                                      <p:tavLst>
                                        <p:tav tm="0">
                                          <p:val>
                                            <p:strVal val="1+#ppt_w/2"/>
                                          </p:val>
                                        </p:tav>
                                        <p:tav tm="100000">
                                          <p:val>
                                            <p:strVal val="#ppt_x"/>
                                          </p:val>
                                        </p:tav>
                                      </p:tavLst>
                                    </p:anim>
                                    <p:anim calcmode="lin" valueType="num">
                                      <p:cBhvr additive="base">
                                        <p:cTn id="13" dur="1000" fill="hold"/>
                                        <p:tgtEl>
                                          <p:spTgt spid="1434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500"/>
                            </p:stCondLst>
                            <p:childTnLst>
                              <p:par>
                                <p:cTn id="15" presetID="29" presetClass="entr" presetSubtype="0" fill="hold" nodeType="after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p:cTn id="17" dur="1000" fill="hold"/>
                                        <p:tgtEl>
                                          <p:spTgt spid="14342"/>
                                        </p:tgtEl>
                                        <p:attrNameLst>
                                          <p:attrName>ppt_x</p:attrName>
                                        </p:attrNameLst>
                                      </p:cBhvr>
                                      <p:tavLst>
                                        <p:tav tm="0">
                                          <p:val>
                                            <p:strVal val="#ppt_x-.2"/>
                                          </p:val>
                                        </p:tav>
                                        <p:tav tm="100000">
                                          <p:val>
                                            <p:strVal val="#ppt_x"/>
                                          </p:val>
                                        </p:tav>
                                      </p:tavLst>
                                    </p:anim>
                                    <p:anim calcmode="lin" valueType="num">
                                      <p:cBhvr>
                                        <p:cTn id="18"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42"/>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ox(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52400" y="-98980"/>
            <a:ext cx="12192000" cy="68489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Giới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thiệu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khác</a:t>
            </a:r>
            <a:r>
              <a:rPr lang="en-US" dirty="0">
                <a:solidFill>
                  <a:srgbClr val="333333"/>
                </a:solidFill>
                <a:latin typeface="Roboto"/>
              </a:rPr>
              <a:t>:</a:t>
            </a:r>
            <a:endParaRPr lang="en-US" dirty="0"/>
          </a:p>
        </p:txBody>
      </p:sp>
      <p:pic>
        <p:nvPicPr>
          <p:cNvPr id="31" name="Picture 2" descr="D:\HĐTNHN\tập huấn\images (8).jpg"/>
          <p:cNvPicPr>
            <a:picLocks noChangeAspect="1" noChangeArrowheads="1"/>
          </p:cNvPicPr>
          <p:nvPr/>
        </p:nvPicPr>
        <p:blipFill>
          <a:blip r:embed="rId4"/>
          <a:srcRect l="8333"/>
          <a:stretch>
            <a:fillRect/>
          </a:stretch>
        </p:blipFill>
        <p:spPr bwMode="auto">
          <a:xfrm>
            <a:off x="-76200" y="5658993"/>
            <a:ext cx="2667000" cy="1813287"/>
          </a:xfrm>
          <a:prstGeom prst="rect">
            <a:avLst/>
          </a:prstGeom>
          <a:noFill/>
        </p:spPr>
      </p:pic>
      <p:pic>
        <p:nvPicPr>
          <p:cNvPr id="2" name="Picture 1"/>
          <p:cNvPicPr>
            <a:picLocks noChangeAspect="1"/>
          </p:cNvPicPr>
          <p:nvPr/>
        </p:nvPicPr>
        <p:blipFill>
          <a:blip r:embed="rId5"/>
          <a:stretch>
            <a:fillRect/>
          </a:stretch>
        </p:blipFill>
        <p:spPr>
          <a:xfrm>
            <a:off x="762000" y="722155"/>
            <a:ext cx="4114800" cy="4592193"/>
          </a:xfrm>
          <a:prstGeom prst="rect">
            <a:avLst/>
          </a:prstGeom>
        </p:spPr>
      </p:pic>
      <p:sp>
        <p:nvSpPr>
          <p:cNvPr id="3" name="Rectangle 2"/>
          <p:cNvSpPr/>
          <p:nvPr/>
        </p:nvSpPr>
        <p:spPr>
          <a:xfrm>
            <a:off x="609600" y="5474327"/>
            <a:ext cx="4902945" cy="369332"/>
          </a:xfrm>
          <a:prstGeom prst="rect">
            <a:avLst/>
          </a:prstGeom>
        </p:spPr>
        <p:txBody>
          <a:bodyPr wrap="none">
            <a:spAutoFit/>
          </a:bodyPr>
          <a:lstStyle/>
          <a:p>
            <a:r>
              <a:rPr lang="it-IT" i="1" dirty="0">
                <a:solidFill>
                  <a:srgbClr val="333333"/>
                </a:solidFill>
                <a:latin typeface="Roboto"/>
              </a:rPr>
              <a:t>Người đàn bà và con chồn - Leonardo da Vinc</a:t>
            </a:r>
            <a:endParaRPr lang="en-US" dirty="0"/>
          </a:p>
        </p:txBody>
      </p:sp>
      <p:sp>
        <p:nvSpPr>
          <p:cNvPr id="8" name="Rectangle 7"/>
          <p:cNvSpPr/>
          <p:nvPr/>
        </p:nvSpPr>
        <p:spPr>
          <a:xfrm>
            <a:off x="5410200" y="1143000"/>
            <a:ext cx="6096000" cy="3539430"/>
          </a:xfrm>
          <a:prstGeom prst="rect">
            <a:avLst/>
          </a:prstGeom>
        </p:spPr>
        <p:txBody>
          <a:bodyPr>
            <a:spAutoFit/>
          </a:bodyPr>
          <a:lstStyle/>
          <a:p>
            <a:r>
              <a:rPr lang="vi-VN" sz="3200" dirty="0">
                <a:solidFill>
                  <a:srgbClr val="333333"/>
                </a:solidFill>
                <a:latin typeface="+mj-lt"/>
              </a:rPr>
              <a:t>Tác phẩm này là một trong bốn bức chân dung phụ nữ của Leonardo da Vinci, bên cạnh Mona Lisa, chân dung Ginevra de' Benci và La belle ferronnière. Tác phẩm được sáng tác trong những năm 1489 - 1490 với chất liệu sơn dầu trên bản vẽ gỗ.</a:t>
            </a:r>
            <a:endParaRPr lang="en-US" sz="3200" dirty="0">
              <a:latin typeface="+mj-lt"/>
            </a:endParaRPr>
          </a:p>
        </p:txBody>
      </p:sp>
    </p:spTree>
    <p:custDataLst>
      <p:tags r:id="rId1"/>
    </p:custDataLst>
    <p:extLst>
      <p:ext uri="{BB962C8B-B14F-4D97-AF65-F5344CB8AC3E}">
        <p14:creationId xmlns:p14="http://schemas.microsoft.com/office/powerpoint/2010/main" val="572579200"/>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00800" y="228600"/>
            <a:ext cx="5715000" cy="5410200"/>
          </a:xfrm>
          <a:prstGeom prst="rect">
            <a:avLst/>
          </a:prstGeom>
        </p:spPr>
      </p:pic>
      <p:sp>
        <p:nvSpPr>
          <p:cNvPr id="5" name="Rectangle 4"/>
          <p:cNvSpPr/>
          <p:nvPr/>
        </p:nvSpPr>
        <p:spPr>
          <a:xfrm>
            <a:off x="6858000" y="5943600"/>
            <a:ext cx="4599336" cy="369332"/>
          </a:xfrm>
          <a:prstGeom prst="rect">
            <a:avLst/>
          </a:prstGeom>
        </p:spPr>
        <p:txBody>
          <a:bodyPr wrap="none">
            <a:spAutoFit/>
          </a:bodyPr>
          <a:lstStyle/>
          <a:p>
            <a:r>
              <a:rPr lang="vi-VN" i="1" dirty="0">
                <a:solidFill>
                  <a:srgbClr val="333333"/>
                </a:solidFill>
                <a:latin typeface="Roboto"/>
              </a:rPr>
              <a:t>Sóng lừng ngoài khơi - Katsushika Hokusai</a:t>
            </a:r>
            <a:endParaRPr lang="en-US" dirty="0"/>
          </a:p>
        </p:txBody>
      </p:sp>
      <p:sp>
        <p:nvSpPr>
          <p:cNvPr id="6" name="Rectangle 5"/>
          <p:cNvSpPr/>
          <p:nvPr/>
        </p:nvSpPr>
        <p:spPr>
          <a:xfrm>
            <a:off x="304800" y="685800"/>
            <a:ext cx="6096000" cy="3970318"/>
          </a:xfrm>
          <a:prstGeom prst="rect">
            <a:avLst/>
          </a:prstGeom>
        </p:spPr>
        <p:txBody>
          <a:bodyPr>
            <a:spAutoFit/>
          </a:bodyPr>
          <a:lstStyle/>
          <a:p>
            <a:r>
              <a:rPr lang="vi-VN" sz="2800" dirty="0">
                <a:solidFill>
                  <a:srgbClr val="333333"/>
                </a:solidFill>
                <a:latin typeface="Times New Roman" panose="02020603050405020304" pitchFamily="18" charset="0"/>
                <a:cs typeface="Times New Roman" panose="02020603050405020304" pitchFamily="18" charset="0"/>
              </a:rPr>
              <a:t>Tác phẩm là tranh mộc bản của nghệ sĩ Hokusai người Nhật Bản. Tranh được xuất bản vào khoảng giữa năm 1829 và 1833 vào cuối thời Edo và là bản in đầu tiên trong bộ 36 cảnh núi Phú Sĩ của Hokusai. Đây là tác phẩm nổi tiếng nhất của nghệ sĩ và là một trong những tác phẩm nghệ thuạt Nhật Bản dễ nhận biết nhất trên thế giới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025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457200"/>
            <a:ext cx="10744199" cy="6019799"/>
          </a:xfrm>
          <a:prstGeom prst="rect">
            <a:avLst/>
          </a:prstGeom>
        </p:spPr>
      </p:pic>
    </p:spTree>
    <p:extLst>
      <p:ext uri="{BB962C8B-B14F-4D97-AF65-F5344CB8AC3E}">
        <p14:creationId xmlns:p14="http://schemas.microsoft.com/office/powerpoint/2010/main" val="107526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2525" y="457200"/>
            <a:ext cx="9886950" cy="6019800"/>
          </a:xfrm>
          <a:prstGeom prst="rect">
            <a:avLst/>
          </a:prstGeom>
        </p:spPr>
      </p:pic>
    </p:spTree>
    <p:extLst>
      <p:ext uri="{BB962C8B-B14F-4D97-AF65-F5344CB8AC3E}">
        <p14:creationId xmlns:p14="http://schemas.microsoft.com/office/powerpoint/2010/main" val="133398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304800"/>
            <a:ext cx="10515600" cy="6400800"/>
          </a:xfrm>
          <a:prstGeom prst="rect">
            <a:avLst/>
          </a:prstGeom>
        </p:spPr>
      </p:pic>
    </p:spTree>
    <p:extLst>
      <p:ext uri="{BB962C8B-B14F-4D97-AF65-F5344CB8AC3E}">
        <p14:creationId xmlns:p14="http://schemas.microsoft.com/office/powerpoint/2010/main" val="2256889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609600"/>
            <a:ext cx="10668000" cy="5715000"/>
          </a:xfrm>
          <a:prstGeom prst="rect">
            <a:avLst/>
          </a:prstGeom>
        </p:spPr>
      </p:pic>
    </p:spTree>
    <p:extLst>
      <p:ext uri="{BB962C8B-B14F-4D97-AF65-F5344CB8AC3E}">
        <p14:creationId xmlns:p14="http://schemas.microsoft.com/office/powerpoint/2010/main" val="34198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0600" y="685800"/>
            <a:ext cx="10515600" cy="5867400"/>
          </a:xfrm>
          <a:prstGeom prst="rect">
            <a:avLst/>
          </a:prstGeom>
        </p:spPr>
      </p:pic>
    </p:spTree>
    <p:extLst>
      <p:ext uri="{BB962C8B-B14F-4D97-AF65-F5344CB8AC3E}">
        <p14:creationId xmlns:p14="http://schemas.microsoft.com/office/powerpoint/2010/main" val="334388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228600"/>
            <a:ext cx="11430000" cy="6324600"/>
          </a:xfrm>
          <a:prstGeom prst="rect">
            <a:avLst/>
          </a:prstGeom>
        </p:spPr>
      </p:pic>
    </p:spTree>
    <p:extLst>
      <p:ext uri="{BB962C8B-B14F-4D97-AF65-F5344CB8AC3E}">
        <p14:creationId xmlns:p14="http://schemas.microsoft.com/office/powerpoint/2010/main" val="2462089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362" y="693762"/>
            <a:ext cx="5700115" cy="5143026"/>
          </a:xfrm>
          <a:prstGeom prst="rect">
            <a:avLst/>
          </a:prstGeom>
        </p:spPr>
      </p:pic>
      <p:pic>
        <p:nvPicPr>
          <p:cNvPr id="4" name="图片 3"/>
          <p:cNvPicPr>
            <a:picLocks noChangeAspect="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3667383" y="4370486"/>
            <a:ext cx="282527" cy="378438"/>
          </a:xfrm>
          <a:prstGeom prst="rect">
            <a:avLst/>
          </a:prstGeom>
        </p:spPr>
      </p:pic>
      <p:pic>
        <p:nvPicPr>
          <p:cNvPr id="3" name="图片 2"/>
          <p:cNvPicPr>
            <a:picLocks noChangeAspect="1"/>
          </p:cNvPicPr>
          <p:nvPr/>
        </p:nvPicPr>
        <p:blipFill>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936443" y="3174679"/>
            <a:ext cx="487122" cy="652487"/>
          </a:xfrm>
          <a:prstGeom prst="rect">
            <a:avLst/>
          </a:prstGeom>
        </p:spPr>
      </p:pic>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69029" y="1004961"/>
            <a:ext cx="1472900" cy="1972911"/>
          </a:xfrm>
          <a:prstGeom prst="rect">
            <a:avLst/>
          </a:prstGeom>
        </p:spPr>
      </p:pic>
      <p:sp>
        <p:nvSpPr>
          <p:cNvPr id="5" name="TextBox 4"/>
          <p:cNvSpPr txBox="1"/>
          <p:nvPr/>
        </p:nvSpPr>
        <p:spPr>
          <a:xfrm>
            <a:off x="4583832" y="3174679"/>
            <a:ext cx="3960440" cy="830997"/>
          </a:xfrm>
          <a:prstGeom prst="rect">
            <a:avLst/>
          </a:prstGeom>
          <a:noFill/>
        </p:spPr>
        <p:txBody>
          <a:bodyPr wrap="square" rtlCol="0">
            <a:spAutoFit/>
          </a:bodyPr>
          <a:lstStyle/>
          <a:p>
            <a:r>
              <a:rPr lang="en-US" sz="4800" b="1" dirty="0" err="1" smtClean="0">
                <a:solidFill>
                  <a:srgbClr val="FF0000"/>
                </a:solidFill>
                <a:latin typeface="Calibri" pitchFamily="34" charset="0"/>
                <a:cs typeface="Calibri" pitchFamily="34" charset="0"/>
              </a:rPr>
              <a:t>Kết</a:t>
            </a:r>
            <a:r>
              <a:rPr lang="en-US" sz="4800" b="1" dirty="0" smtClean="0">
                <a:solidFill>
                  <a:srgbClr val="FF0000"/>
                </a:solidFill>
                <a:latin typeface="Calibri" pitchFamily="34" charset="0"/>
                <a:cs typeface="Calibri" pitchFamily="34" charset="0"/>
              </a:rPr>
              <a:t> </a:t>
            </a:r>
            <a:r>
              <a:rPr lang="en-US" sz="4800" b="1" dirty="0" err="1" smtClean="0">
                <a:solidFill>
                  <a:srgbClr val="FF0000"/>
                </a:solidFill>
                <a:latin typeface="Calibri" pitchFamily="34" charset="0"/>
                <a:cs typeface="Calibri" pitchFamily="34" charset="0"/>
              </a:rPr>
              <a:t>thúc</a:t>
            </a:r>
            <a:r>
              <a:rPr lang="en-US" sz="4800" b="1" dirty="0" smtClean="0">
                <a:solidFill>
                  <a:srgbClr val="FF0000"/>
                </a:solidFill>
                <a:latin typeface="Calibri" pitchFamily="34" charset="0"/>
                <a:cs typeface="Calibri" pitchFamily="34" charset="0"/>
              </a:rPr>
              <a:t> </a:t>
            </a:r>
            <a:r>
              <a:rPr lang="en-US" sz="4800" b="1" dirty="0" err="1" smtClean="0">
                <a:solidFill>
                  <a:srgbClr val="FF0000"/>
                </a:solidFill>
                <a:latin typeface="Calibri" pitchFamily="34" charset="0"/>
                <a:cs typeface="Calibri" pitchFamily="34" charset="0"/>
              </a:rPr>
              <a:t>Tiết</a:t>
            </a:r>
            <a:r>
              <a:rPr lang="en-US" sz="4800" b="1" dirty="0" smtClean="0">
                <a:solidFill>
                  <a:srgbClr val="FF0000"/>
                </a:solidFill>
                <a:latin typeface="Calibri" pitchFamily="34" charset="0"/>
                <a:cs typeface="Calibri" pitchFamily="34" charset="0"/>
              </a:rPr>
              <a:t> 1</a:t>
            </a:r>
            <a:endParaRPr lang="en-US" sz="48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3674311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6000" fill="hold"/>
                                        <p:tgtEl>
                                          <p:spTgt spid="3"/>
                                        </p:tgtEl>
                                        <p:attrNameLst>
                                          <p:attrName>ppt_x</p:attrName>
                                        </p:attrNameLst>
                                      </p:cBhvr>
                                      <p:tavLst>
                                        <p:tav tm="0">
                                          <p:val>
                                            <p:strVal val="0-#ppt_w/2"/>
                                          </p:val>
                                        </p:tav>
                                        <p:tav tm="100000">
                                          <p:val>
                                            <p:strVal val="#ppt_x"/>
                                          </p:val>
                                        </p:tav>
                                      </p:tavLst>
                                    </p:anim>
                                    <p:anim calcmode="lin" valueType="num">
                                      <p:cBhvr additive="base">
                                        <p:cTn id="12" dur="6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6000" fill="hold"/>
                                        <p:tgtEl>
                                          <p:spTgt spid="4"/>
                                        </p:tgtEl>
                                        <p:attrNameLst>
                                          <p:attrName>ppt_x</p:attrName>
                                        </p:attrNameLst>
                                      </p:cBhvr>
                                      <p:tavLst>
                                        <p:tav tm="0">
                                          <p:val>
                                            <p:strVal val="0-#ppt_w/2"/>
                                          </p:val>
                                        </p:tav>
                                        <p:tav tm="100000">
                                          <p:val>
                                            <p:strVal val="#ppt_x"/>
                                          </p:val>
                                        </p:tav>
                                      </p:tavLst>
                                    </p:anim>
                                    <p:anim calcmode="lin" valueType="num">
                                      <p:cBhvr additive="base">
                                        <p:cTn id="16" dur="6000" fill="hold"/>
                                        <p:tgtEl>
                                          <p:spTgt spid="4"/>
                                        </p:tgtEl>
                                        <p:attrNameLst>
                                          <p:attrName>ppt_y</p:attrName>
                                        </p:attrNameLst>
                                      </p:cBhvr>
                                      <p:tavLst>
                                        <p:tav tm="0">
                                          <p:val>
                                            <p:strVal val="1+#ppt_h/2"/>
                                          </p:val>
                                        </p:tav>
                                        <p:tav tm="100000">
                                          <p:val>
                                            <p:strVal val="#ppt_y"/>
                                          </p:val>
                                        </p:tav>
                                      </p:tavLst>
                                    </p:anim>
                                  </p:childTnLst>
                                </p:cTn>
                              </p:par>
                              <p:par>
                                <p:cTn id="17" presetID="32" presetClass="emph" presetSubtype="0" fill="hold" nodeType="withEffect">
                                  <p:stCondLst>
                                    <p:cond delay="0"/>
                                  </p:stCondLst>
                                  <p:childTnLst>
                                    <p:animRot by="120000">
                                      <p:cBhvr>
                                        <p:cTn id="18" dur="600" fill="hold">
                                          <p:stCondLst>
                                            <p:cond delay="0"/>
                                          </p:stCondLst>
                                        </p:cTn>
                                        <p:tgtEl>
                                          <p:spTgt spid="2"/>
                                        </p:tgtEl>
                                        <p:attrNameLst>
                                          <p:attrName>r</p:attrName>
                                        </p:attrNameLst>
                                      </p:cBhvr>
                                    </p:animRot>
                                    <p:animRot by="-240000">
                                      <p:cBhvr>
                                        <p:cTn id="19" dur="1200" fill="hold">
                                          <p:stCondLst>
                                            <p:cond delay="1200"/>
                                          </p:stCondLst>
                                        </p:cTn>
                                        <p:tgtEl>
                                          <p:spTgt spid="2"/>
                                        </p:tgtEl>
                                        <p:attrNameLst>
                                          <p:attrName>r</p:attrName>
                                        </p:attrNameLst>
                                      </p:cBhvr>
                                    </p:animRot>
                                    <p:animRot by="240000">
                                      <p:cBhvr>
                                        <p:cTn id="20" dur="1200" fill="hold">
                                          <p:stCondLst>
                                            <p:cond delay="2400"/>
                                          </p:stCondLst>
                                        </p:cTn>
                                        <p:tgtEl>
                                          <p:spTgt spid="2"/>
                                        </p:tgtEl>
                                        <p:attrNameLst>
                                          <p:attrName>r</p:attrName>
                                        </p:attrNameLst>
                                      </p:cBhvr>
                                    </p:animRot>
                                    <p:animRot by="-240000">
                                      <p:cBhvr>
                                        <p:cTn id="21" dur="1200" fill="hold">
                                          <p:stCondLst>
                                            <p:cond delay="3600"/>
                                          </p:stCondLst>
                                        </p:cTn>
                                        <p:tgtEl>
                                          <p:spTgt spid="2"/>
                                        </p:tgtEl>
                                        <p:attrNameLst>
                                          <p:attrName>r</p:attrName>
                                        </p:attrNameLst>
                                      </p:cBhvr>
                                    </p:animRot>
                                    <p:animRot by="120000">
                                      <p:cBhvr>
                                        <p:cTn id="22" dur="1200" fill="hold">
                                          <p:stCondLst>
                                            <p:cond delay="4800"/>
                                          </p:stCondLst>
                                        </p:cTn>
                                        <p:tgtEl>
                                          <p:spTgt spid="2"/>
                                        </p:tgtEl>
                                        <p:attrNameLst>
                                          <p:attrName>r</p:attrName>
                                        </p:attrNameLst>
                                      </p:cBhvr>
                                    </p:animRot>
                                  </p:childTnLst>
                                </p:cTn>
                              </p:par>
                              <p:par>
                                <p:cTn id="23" presetID="32" presetClass="emph" presetSubtype="0" fill="hold" nodeType="withEffect">
                                  <p:stCondLst>
                                    <p:cond delay="0"/>
                                  </p:stCondLst>
                                  <p:childTnLst>
                                    <p:animRot by="120000">
                                      <p:cBhvr>
                                        <p:cTn id="24" dur="600" fill="hold">
                                          <p:stCondLst>
                                            <p:cond delay="0"/>
                                          </p:stCondLst>
                                        </p:cTn>
                                        <p:tgtEl>
                                          <p:spTgt spid="3"/>
                                        </p:tgtEl>
                                        <p:attrNameLst>
                                          <p:attrName>r</p:attrName>
                                        </p:attrNameLst>
                                      </p:cBhvr>
                                    </p:animRot>
                                    <p:animRot by="-240000">
                                      <p:cBhvr>
                                        <p:cTn id="25" dur="1200" fill="hold">
                                          <p:stCondLst>
                                            <p:cond delay="1200"/>
                                          </p:stCondLst>
                                        </p:cTn>
                                        <p:tgtEl>
                                          <p:spTgt spid="3"/>
                                        </p:tgtEl>
                                        <p:attrNameLst>
                                          <p:attrName>r</p:attrName>
                                        </p:attrNameLst>
                                      </p:cBhvr>
                                    </p:animRot>
                                    <p:animRot by="240000">
                                      <p:cBhvr>
                                        <p:cTn id="26" dur="1200" fill="hold">
                                          <p:stCondLst>
                                            <p:cond delay="2400"/>
                                          </p:stCondLst>
                                        </p:cTn>
                                        <p:tgtEl>
                                          <p:spTgt spid="3"/>
                                        </p:tgtEl>
                                        <p:attrNameLst>
                                          <p:attrName>r</p:attrName>
                                        </p:attrNameLst>
                                      </p:cBhvr>
                                    </p:animRot>
                                    <p:animRot by="-240000">
                                      <p:cBhvr>
                                        <p:cTn id="27" dur="1200" fill="hold">
                                          <p:stCondLst>
                                            <p:cond delay="3600"/>
                                          </p:stCondLst>
                                        </p:cTn>
                                        <p:tgtEl>
                                          <p:spTgt spid="3"/>
                                        </p:tgtEl>
                                        <p:attrNameLst>
                                          <p:attrName>r</p:attrName>
                                        </p:attrNameLst>
                                      </p:cBhvr>
                                    </p:animRot>
                                    <p:animRot by="120000">
                                      <p:cBhvr>
                                        <p:cTn id="28" dur="1200" fill="hold">
                                          <p:stCondLst>
                                            <p:cond delay="4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iDesign | Bức tranh Mona Lisa có gì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3896"/>
            <a:ext cx="6019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4"/>
          <p:cNvSpPr txBox="1">
            <a:spLocks noChangeArrowheads="1"/>
          </p:cNvSpPr>
          <p:nvPr/>
        </p:nvSpPr>
        <p:spPr bwMode="auto">
          <a:xfrm>
            <a:off x="8534400" y="1905001"/>
            <a:ext cx="3200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vi-VN" altLang="en-US" sz="2800" dirty="0" smtClean="0">
                <a:solidFill>
                  <a:srgbClr val="000000"/>
                </a:solidFill>
                <a:latin typeface="Times New Roman" panose="02020603050405020304" pitchFamily="18" charset="0"/>
                <a:cs typeface="Times New Roman" panose="02020603050405020304" pitchFamily="18" charset="0"/>
              </a:rPr>
              <a:t>Monalisa-</a:t>
            </a:r>
            <a:r>
              <a:rPr lang="en-US" altLang="en-US" sz="2800" dirty="0" smtClean="0">
                <a:solidFill>
                  <a:srgbClr val="000000"/>
                </a:solidFill>
                <a:latin typeface="Times New Roman" panose="02020603050405020304" pitchFamily="18" charset="0"/>
                <a:cs typeface="Times New Roman" panose="02020603050405020304" pitchFamily="18" charset="0"/>
              </a:rPr>
              <a:t>L</a:t>
            </a:r>
            <a:r>
              <a:rPr lang="vi-VN" altLang="en-US" sz="2800" dirty="0" smtClean="0">
                <a:solidFill>
                  <a:srgbClr val="000000"/>
                </a:solidFill>
                <a:latin typeface="Times New Roman" panose="02020603050405020304" pitchFamily="18" charset="0"/>
                <a:cs typeface="Times New Roman" panose="02020603050405020304" pitchFamily="18" charset="0"/>
              </a:rPr>
              <a:t>eona </a:t>
            </a:r>
            <a:r>
              <a:rPr lang="vi-VN" altLang="en-US" sz="2800" dirty="0">
                <a:solidFill>
                  <a:srgbClr val="000000"/>
                </a:solidFill>
                <a:latin typeface="Times New Roman" panose="02020603050405020304" pitchFamily="18" charset="0"/>
                <a:cs typeface="Times New Roman" panose="02020603050405020304" pitchFamily="18" charset="0"/>
              </a:rPr>
              <a:t>dơ vanh xi</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95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1000"/>
                                        <p:tgtEl>
                                          <p:spTgt spid="6147"/>
                                        </p:tgtEl>
                                      </p:cBhvr>
                                    </p:animEffect>
                                    <p:anim calcmode="lin" valueType="num">
                                      <p:cBhvr>
                                        <p:cTn id="13" dur="1000" fill="hold"/>
                                        <p:tgtEl>
                                          <p:spTgt spid="6147"/>
                                        </p:tgtEl>
                                        <p:attrNameLst>
                                          <p:attrName>ppt_x</p:attrName>
                                        </p:attrNameLst>
                                      </p:cBhvr>
                                      <p:tavLst>
                                        <p:tav tm="0">
                                          <p:val>
                                            <p:strVal val="#ppt_x"/>
                                          </p:val>
                                        </p:tav>
                                        <p:tav tm="100000">
                                          <p:val>
                                            <p:strVal val="#ppt_x"/>
                                          </p:val>
                                        </p:tav>
                                      </p:tavLst>
                                    </p:anim>
                                    <p:anim calcmode="lin" valueType="num">
                                      <p:cBhvr>
                                        <p:cTn id="14"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Text Box 6"/>
          <p:cNvSpPr txBox="1">
            <a:spLocks noChangeArrowheads="1"/>
          </p:cNvSpPr>
          <p:nvPr/>
        </p:nvSpPr>
        <p:spPr bwMode="auto">
          <a:xfrm>
            <a:off x="1905000" y="6019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400" b="1" i="1" dirty="0" err="1">
                <a:solidFill>
                  <a:srgbClr val="204AB2"/>
                </a:solidFill>
              </a:rPr>
              <a:t>Buổi</a:t>
            </a:r>
            <a:r>
              <a:rPr lang="en-US" altLang="en-US" sz="2400" b="1" i="1" dirty="0">
                <a:solidFill>
                  <a:srgbClr val="204AB2"/>
                </a:solidFill>
              </a:rPr>
              <a:t> </a:t>
            </a:r>
            <a:r>
              <a:rPr lang="en-US" altLang="en-US" sz="2400" b="1" i="1" dirty="0" err="1">
                <a:solidFill>
                  <a:srgbClr val="204AB2"/>
                </a:solidFill>
              </a:rPr>
              <a:t>họp</a:t>
            </a:r>
            <a:r>
              <a:rPr lang="en-US" altLang="en-US" sz="2400" b="1" i="1" dirty="0">
                <a:solidFill>
                  <a:srgbClr val="204AB2"/>
                </a:solidFill>
              </a:rPr>
              <a:t> </a:t>
            </a:r>
            <a:r>
              <a:rPr lang="en-US" altLang="en-US" sz="2400" b="1" i="1" dirty="0" err="1">
                <a:solidFill>
                  <a:srgbClr val="204AB2"/>
                </a:solidFill>
              </a:rPr>
              <a:t>kín</a:t>
            </a:r>
            <a:r>
              <a:rPr lang="en-US" altLang="en-US" sz="2400" b="1" i="1" dirty="0">
                <a:solidFill>
                  <a:srgbClr val="204AB2"/>
                </a:solidFill>
              </a:rPr>
              <a:t> (</a:t>
            </a:r>
            <a:r>
              <a:rPr lang="en-US" altLang="en-US" sz="2400" b="1" i="1" dirty="0" err="1">
                <a:solidFill>
                  <a:srgbClr val="204AB2"/>
                </a:solidFill>
              </a:rPr>
              <a:t>Bích</a:t>
            </a:r>
            <a:r>
              <a:rPr lang="en-US" altLang="en-US" sz="2400" b="1" i="1" dirty="0">
                <a:solidFill>
                  <a:srgbClr val="204AB2"/>
                </a:solidFill>
              </a:rPr>
              <a:t> </a:t>
            </a:r>
            <a:r>
              <a:rPr lang="en-US" altLang="en-US" sz="2400" b="1" i="1" dirty="0" err="1">
                <a:solidFill>
                  <a:srgbClr val="204AB2"/>
                </a:solidFill>
              </a:rPr>
              <a:t>họa</a:t>
            </a:r>
            <a:r>
              <a:rPr lang="en-US" altLang="en-US" sz="2400" b="1" i="1" dirty="0" smtClean="0">
                <a:solidFill>
                  <a:srgbClr val="204AB2"/>
                </a:solidFill>
              </a:rPr>
              <a:t>)-</a:t>
            </a:r>
            <a:r>
              <a:rPr lang="en-US" altLang="en-US" sz="2400" b="1" i="1" dirty="0" err="1" smtClean="0">
                <a:solidFill>
                  <a:srgbClr val="204AB2"/>
                </a:solidFill>
              </a:rPr>
              <a:t>Leonado-vanhxi</a:t>
            </a:r>
            <a:endParaRPr lang="en-US" altLang="en-US" sz="2400" b="1" i="1" dirty="0">
              <a:solidFill>
                <a:srgbClr val="204AB2"/>
              </a:solidFill>
            </a:endParaRPr>
          </a:p>
        </p:txBody>
      </p:sp>
      <p:pic>
        <p:nvPicPr>
          <p:cNvPr id="73736" name="Picture 8" descr="Leonardo - The Last Su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381000"/>
            <a:ext cx="10668000"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873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3736"/>
                                        </p:tgtEl>
                                        <p:attrNameLst>
                                          <p:attrName>style.visibility</p:attrName>
                                        </p:attrNameLst>
                                      </p:cBhvr>
                                      <p:to>
                                        <p:strVal val="visible"/>
                                      </p:to>
                                    </p:set>
                                    <p:animEffect transition="in" filter="dissolve">
                                      <p:cBhvr>
                                        <p:cTn id="7" dur="500"/>
                                        <p:tgtEl>
                                          <p:spTgt spid="737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3734"/>
                                        </p:tgtEl>
                                        <p:attrNameLst>
                                          <p:attrName>style.visibility</p:attrName>
                                        </p:attrNameLst>
                                      </p:cBhvr>
                                      <p:to>
                                        <p:strVal val="visible"/>
                                      </p:to>
                                    </p:set>
                                    <p:animEffect transition="in" filter="box(in)">
                                      <p:cBhvr>
                                        <p:cTn id="12" dur="500"/>
                                        <p:tgtEl>
                                          <p:spTgt spid="7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Chapel_of_the_Pieta%2C_St_Peters_Basil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1000"/>
            <a:ext cx="9982200" cy="538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 Box 5"/>
          <p:cNvSpPr txBox="1">
            <a:spLocks noChangeArrowheads="1"/>
          </p:cNvSpPr>
          <p:nvPr/>
        </p:nvSpPr>
        <p:spPr bwMode="auto">
          <a:xfrm>
            <a:off x="2667000" y="6096000"/>
            <a:ext cx="746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400" b="1" i="1" dirty="0">
                <a:solidFill>
                  <a:srgbClr val="204AB2"/>
                </a:solidFill>
              </a:rPr>
              <a:t>Pi-</a:t>
            </a:r>
            <a:r>
              <a:rPr lang="en-US" altLang="en-US" sz="2400" b="1" i="1" dirty="0" err="1">
                <a:solidFill>
                  <a:srgbClr val="204AB2"/>
                </a:solidFill>
              </a:rPr>
              <a:t>ét</a:t>
            </a:r>
            <a:r>
              <a:rPr lang="en-US" altLang="en-US" sz="2400" b="1" i="1" dirty="0">
                <a:solidFill>
                  <a:srgbClr val="204AB2"/>
                </a:solidFill>
              </a:rPr>
              <a:t>-ta (</a:t>
            </a:r>
            <a:r>
              <a:rPr lang="en-US" altLang="en-US" sz="2400" b="1" i="1" dirty="0" err="1">
                <a:solidFill>
                  <a:srgbClr val="204AB2"/>
                </a:solidFill>
              </a:rPr>
              <a:t>Tượng</a:t>
            </a:r>
            <a:r>
              <a:rPr lang="en-US" altLang="en-US" sz="2400" b="1" i="1" dirty="0">
                <a:solidFill>
                  <a:srgbClr val="204AB2"/>
                </a:solidFill>
              </a:rPr>
              <a:t> </a:t>
            </a:r>
            <a:r>
              <a:rPr lang="en-US" altLang="en-US" sz="2400" b="1" i="1" dirty="0" err="1">
                <a:solidFill>
                  <a:srgbClr val="204AB2"/>
                </a:solidFill>
              </a:rPr>
              <a:t>đá</a:t>
            </a:r>
            <a:r>
              <a:rPr lang="en-US" altLang="en-US" sz="2400" b="1" i="1" dirty="0">
                <a:solidFill>
                  <a:srgbClr val="204AB2"/>
                </a:solidFill>
              </a:rPr>
              <a:t> </a:t>
            </a:r>
            <a:r>
              <a:rPr lang="en-US" altLang="en-US" sz="2400" b="1" i="1" dirty="0" err="1">
                <a:solidFill>
                  <a:srgbClr val="204AB2"/>
                </a:solidFill>
              </a:rPr>
              <a:t>cẩm</a:t>
            </a:r>
            <a:r>
              <a:rPr lang="en-US" altLang="en-US" sz="2400" b="1" i="1" dirty="0">
                <a:solidFill>
                  <a:srgbClr val="204AB2"/>
                </a:solidFill>
              </a:rPr>
              <a:t> </a:t>
            </a:r>
            <a:r>
              <a:rPr lang="en-US" altLang="en-US" sz="2400" b="1" i="1" dirty="0" err="1">
                <a:solidFill>
                  <a:srgbClr val="204AB2"/>
                </a:solidFill>
              </a:rPr>
              <a:t>thạch</a:t>
            </a:r>
            <a:r>
              <a:rPr lang="en-US" altLang="en-US" sz="2400" b="1" i="1" dirty="0" smtClean="0">
                <a:solidFill>
                  <a:srgbClr val="204AB2"/>
                </a:solidFill>
              </a:rPr>
              <a:t>)-</a:t>
            </a:r>
            <a:r>
              <a:rPr lang="en-US" altLang="en-US" sz="2400" b="1" i="1" dirty="0" err="1" smtClean="0">
                <a:solidFill>
                  <a:srgbClr val="204AB2"/>
                </a:solidFill>
              </a:rPr>
              <a:t>Miken-lăngio</a:t>
            </a:r>
            <a:endParaRPr lang="en-US" altLang="en-US" sz="2400" b="1" i="1" dirty="0">
              <a:solidFill>
                <a:srgbClr val="204AB2"/>
              </a:solidFill>
            </a:endParaRPr>
          </a:p>
        </p:txBody>
      </p:sp>
    </p:spTree>
    <p:extLst>
      <p:ext uri="{BB962C8B-B14F-4D97-AF65-F5344CB8AC3E}">
        <p14:creationId xmlns:p14="http://schemas.microsoft.com/office/powerpoint/2010/main" val="1056307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2164"/>
                                        </p:tgtEl>
                                      </p:cBhvr>
                                    </p:animEffect>
                                    <p:animScale>
                                      <p:cBhvr>
                                        <p:cTn id="7" dur="250" autoRev="1" fill="hold"/>
                                        <p:tgtEl>
                                          <p:spTgt spid="9216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2165"/>
                                        </p:tgtEl>
                                        <p:attrNameLst>
                                          <p:attrName>style.visibility</p:attrName>
                                        </p:attrNameLst>
                                      </p:cBhvr>
                                      <p:to>
                                        <p:strVal val="visible"/>
                                      </p:to>
                                    </p:set>
                                    <p:anim calcmode="lin" valueType="num">
                                      <p:cBhvr>
                                        <p:cTn id="12" dur="1000" fill="hold"/>
                                        <p:tgtEl>
                                          <p:spTgt spid="92165"/>
                                        </p:tgtEl>
                                        <p:attrNameLst>
                                          <p:attrName>ppt_w</p:attrName>
                                        </p:attrNameLst>
                                      </p:cBhvr>
                                      <p:tavLst>
                                        <p:tav tm="0">
                                          <p:val>
                                            <p:fltVal val="0"/>
                                          </p:val>
                                        </p:tav>
                                        <p:tav tm="100000">
                                          <p:val>
                                            <p:strVal val="#ppt_w"/>
                                          </p:val>
                                        </p:tav>
                                      </p:tavLst>
                                    </p:anim>
                                    <p:anim calcmode="lin" valueType="num">
                                      <p:cBhvr>
                                        <p:cTn id="13" dur="1000" fill="hold"/>
                                        <p:tgtEl>
                                          <p:spTgt spid="92165"/>
                                        </p:tgtEl>
                                        <p:attrNameLst>
                                          <p:attrName>ppt_h</p:attrName>
                                        </p:attrNameLst>
                                      </p:cBhvr>
                                      <p:tavLst>
                                        <p:tav tm="0">
                                          <p:val>
                                            <p:fltVal val="0"/>
                                          </p:val>
                                        </p:tav>
                                        <p:tav tm="100000">
                                          <p:val>
                                            <p:strVal val="#ppt_h"/>
                                          </p:val>
                                        </p:tav>
                                      </p:tavLst>
                                    </p:anim>
                                    <p:anim calcmode="lin" valueType="num">
                                      <p:cBhvr>
                                        <p:cTn id="14" dur="1000" fill="hold"/>
                                        <p:tgtEl>
                                          <p:spTgt spid="92165"/>
                                        </p:tgtEl>
                                        <p:attrNameLst>
                                          <p:attrName>style.rotation</p:attrName>
                                        </p:attrNameLst>
                                      </p:cBhvr>
                                      <p:tavLst>
                                        <p:tav tm="0">
                                          <p:val>
                                            <p:fltVal val="90"/>
                                          </p:val>
                                        </p:tav>
                                        <p:tav tm="100000">
                                          <p:val>
                                            <p:fltVal val="0"/>
                                          </p:val>
                                        </p:tav>
                                      </p:tavLst>
                                    </p:anim>
                                    <p:animEffect transition="in" filter="fade">
                                      <p:cBhvr>
                                        <p:cTn id="15" dur="10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9" name="Picture 7" descr="RAP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9829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2286000" y="6019800"/>
            <a:ext cx="746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400" b="1" i="1" dirty="0" err="1" smtClean="0">
                <a:solidFill>
                  <a:srgbClr val="204AB2"/>
                </a:solidFill>
              </a:rPr>
              <a:t>Trường</a:t>
            </a:r>
            <a:r>
              <a:rPr lang="en-US" altLang="en-US" sz="2400" b="1" i="1" dirty="0" smtClean="0">
                <a:solidFill>
                  <a:srgbClr val="204AB2"/>
                </a:solidFill>
              </a:rPr>
              <a:t> </a:t>
            </a:r>
            <a:r>
              <a:rPr lang="en-US" altLang="en-US" sz="2400" b="1" i="1" dirty="0" err="1" smtClean="0">
                <a:solidFill>
                  <a:srgbClr val="204AB2"/>
                </a:solidFill>
              </a:rPr>
              <a:t>học</a:t>
            </a:r>
            <a:r>
              <a:rPr lang="en-US" altLang="en-US" sz="2400" b="1" i="1" dirty="0" smtClean="0">
                <a:solidFill>
                  <a:srgbClr val="204AB2"/>
                </a:solidFill>
              </a:rPr>
              <a:t> Aten- </a:t>
            </a:r>
            <a:r>
              <a:rPr lang="en-US" altLang="en-US" sz="2400" b="1" i="1" dirty="0" err="1" smtClean="0">
                <a:solidFill>
                  <a:srgbClr val="204AB2"/>
                </a:solidFill>
              </a:rPr>
              <a:t>Raphaen</a:t>
            </a:r>
            <a:endParaRPr lang="en-US" altLang="en-US" sz="2400" b="1" i="1" dirty="0">
              <a:solidFill>
                <a:srgbClr val="204AB2"/>
              </a:solidFill>
            </a:endParaRPr>
          </a:p>
        </p:txBody>
      </p:sp>
    </p:spTree>
    <p:extLst>
      <p:ext uri="{BB962C8B-B14F-4D97-AF65-F5344CB8AC3E}">
        <p14:creationId xmlns:p14="http://schemas.microsoft.com/office/powerpoint/2010/main" val="1529648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4999"/>
                                        </p:tgtEl>
                                        <p:attrNameLst>
                                          <p:attrName>style.visibility</p:attrName>
                                        </p:attrNameLst>
                                      </p:cBhvr>
                                      <p:to>
                                        <p:strVal val="visible"/>
                                      </p:to>
                                    </p:set>
                                    <p:animEffect transition="in" filter="diamond(in)">
                                      <p:cBhvr>
                                        <p:cTn id="7" dur="2000"/>
                                        <p:tgtEl>
                                          <p:spTgt spid="8499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Downloads\Untitled-1.jpg"/>
          <p:cNvPicPr>
            <a:picLocks noChangeAspect="1" noChangeArrowheads="1"/>
          </p:cNvPicPr>
          <p:nvPr/>
        </p:nvPicPr>
        <p:blipFill>
          <a:blip r:embed="rId2"/>
          <a:srcRect/>
          <a:stretch>
            <a:fillRect/>
          </a:stretch>
        </p:blipFill>
        <p:spPr bwMode="auto">
          <a:xfrm>
            <a:off x="0" y="0"/>
            <a:ext cx="8839200" cy="6858000"/>
          </a:xfrm>
          <a:prstGeom prst="rect">
            <a:avLst/>
          </a:prstGeom>
          <a:noFill/>
        </p:spPr>
      </p:pic>
      <p:sp>
        <p:nvSpPr>
          <p:cNvPr id="3" name="Title 1"/>
          <p:cNvSpPr txBox="1">
            <a:spLocks/>
          </p:cNvSpPr>
          <p:nvPr/>
        </p:nvSpPr>
        <p:spPr>
          <a:xfrm>
            <a:off x="545198" y="35868"/>
            <a:ext cx="1676400" cy="838200"/>
          </a:xfrm>
          <a:prstGeom prst="rect">
            <a:avLst/>
          </a:prstGeom>
        </p:spPr>
        <p:txBody>
          <a:bodyPr>
            <a:normAutofit fontScale="92500"/>
          </a:bodyPr>
          <a:lstStyle/>
          <a:p>
            <a:pPr algn="ctr">
              <a:spcBef>
                <a:spcPct val="0"/>
              </a:spcBef>
              <a:defRPr/>
            </a:pPr>
            <a:r>
              <a:rPr lang="en-US" sz="3600" b="1" dirty="0" err="1">
                <a:solidFill>
                  <a:schemeClr val="accent2">
                    <a:lumMod val="75000"/>
                  </a:schemeClr>
                </a:solidFill>
                <a:latin typeface="+mj-lt"/>
                <a:ea typeface="+mj-ea"/>
                <a:cs typeface="+mj-cs"/>
              </a:rPr>
              <a:t>Chủ</a:t>
            </a:r>
            <a:r>
              <a:rPr lang="en-US" sz="3600" b="1" dirty="0">
                <a:solidFill>
                  <a:schemeClr val="accent2">
                    <a:lumMod val="75000"/>
                  </a:schemeClr>
                </a:solidFill>
                <a:latin typeface="+mj-lt"/>
                <a:ea typeface="+mj-ea"/>
                <a:cs typeface="+mj-cs"/>
              </a:rPr>
              <a:t> </a:t>
            </a:r>
            <a:r>
              <a:rPr lang="en-US" sz="3600" b="1" dirty="0" err="1">
                <a:solidFill>
                  <a:schemeClr val="accent2">
                    <a:lumMod val="75000"/>
                  </a:schemeClr>
                </a:solidFill>
                <a:latin typeface="+mj-lt"/>
                <a:ea typeface="+mj-ea"/>
                <a:cs typeface="+mj-cs"/>
              </a:rPr>
              <a:t>đề</a:t>
            </a:r>
            <a:endParaRPr lang="en-US" sz="3600" b="1" dirty="0">
              <a:solidFill>
                <a:schemeClr val="accent2">
                  <a:lumMod val="75000"/>
                </a:schemeClr>
              </a:solidFill>
              <a:latin typeface="+mj-lt"/>
              <a:ea typeface="+mj-ea"/>
              <a:cs typeface="+mj-cs"/>
            </a:endParaRPr>
          </a:p>
        </p:txBody>
      </p:sp>
      <p:sp>
        <p:nvSpPr>
          <p:cNvPr id="4" name="Rectangle 3"/>
          <p:cNvSpPr/>
          <p:nvPr/>
        </p:nvSpPr>
        <p:spPr>
          <a:xfrm>
            <a:off x="4443195" y="189639"/>
            <a:ext cx="3147015" cy="584775"/>
          </a:xfrm>
          <a:prstGeom prst="rect">
            <a:avLst/>
          </a:prstGeom>
          <a:noFill/>
          <a:effectLst>
            <a:outerShdw blurRad="50800" dist="38100" algn="l" rotWithShape="0">
              <a:prstClr val="black">
                <a:alpha val="40000"/>
              </a:prstClr>
            </a:outerShdw>
          </a:effectLst>
        </p:spPr>
        <p:txBody>
          <a:bodyPr wrap="none" lIns="91440" tIns="45720" rIns="91440" bIns="45720">
            <a:spAutoFit/>
          </a:bodyPr>
          <a:lstStyle/>
          <a:p>
            <a:pPr algn="ctr"/>
            <a:r>
              <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 SẢN MĨ THUẬT</a:t>
            </a:r>
          </a:p>
        </p:txBody>
      </p:sp>
      <p:sp>
        <p:nvSpPr>
          <p:cNvPr id="5" name="Rectangle 4"/>
          <p:cNvSpPr/>
          <p:nvPr/>
        </p:nvSpPr>
        <p:spPr>
          <a:xfrm>
            <a:off x="1382398" y="764704"/>
            <a:ext cx="9749784" cy="95410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err="1">
                <a:ln w="11430"/>
                <a:gradFill>
                  <a:gsLst>
                    <a:gs pos="25000">
                      <a:schemeClr val="accent2">
                        <a:satMod val="155000"/>
                      </a:schemeClr>
                    </a:gs>
                    <a:gs pos="100000">
                      <a:schemeClr val="accent2">
                        <a:shade val="45000"/>
                        <a:satMod val="165000"/>
                      </a:schemeClr>
                    </a:gs>
                  </a:gsLst>
                  <a:lin ang="5400000"/>
                </a:gradFill>
              </a:rPr>
              <a:t>Bài</a:t>
            </a:r>
            <a:r>
              <a:rPr lang="en-US" sz="2800" b="1" spc="50" dirty="0">
                <a:ln w="11430"/>
                <a:gradFill>
                  <a:gsLst>
                    <a:gs pos="25000">
                      <a:schemeClr val="accent2">
                        <a:satMod val="155000"/>
                      </a:schemeClr>
                    </a:gs>
                    <a:gs pos="100000">
                      <a:schemeClr val="accent2">
                        <a:shade val="45000"/>
                        <a:satMod val="165000"/>
                      </a:schemeClr>
                    </a:gs>
                  </a:gsLst>
                  <a:lin ang="5400000"/>
                </a:gradFill>
              </a:rPr>
              <a:t> </a:t>
            </a:r>
            <a:r>
              <a:rPr lang="en-US" sz="2800" b="1" spc="50" dirty="0" smtClean="0">
                <a:ln w="11430"/>
                <a:gradFill>
                  <a:gsLst>
                    <a:gs pos="25000">
                      <a:schemeClr val="accent2">
                        <a:satMod val="155000"/>
                      </a:schemeClr>
                    </a:gs>
                    <a:gs pos="100000">
                      <a:schemeClr val="accent2">
                        <a:shade val="45000"/>
                        <a:satMod val="165000"/>
                      </a:schemeClr>
                    </a:gs>
                  </a:gsLst>
                  <a:lin ang="5400000"/>
                </a:gradFill>
              </a:rPr>
              <a:t>6 </a:t>
            </a:r>
            <a:r>
              <a:rPr lang="en-US" sz="2800" b="1" spc="50" dirty="0">
                <a:ln w="11430"/>
                <a:gradFill>
                  <a:gsLst>
                    <a:gs pos="25000">
                      <a:schemeClr val="accent2">
                        <a:satMod val="155000"/>
                      </a:schemeClr>
                    </a:gs>
                    <a:gs pos="100000">
                      <a:schemeClr val="accent2">
                        <a:shade val="45000"/>
                        <a:satMod val="165000"/>
                      </a:schemeClr>
                    </a:gs>
                  </a:gsLst>
                  <a:lin ang="5400000"/>
                </a:gradFill>
              </a:rPr>
              <a:t>– Tìm hiểu nghệ thuật tạo hình trung </a:t>
            </a:r>
            <a:r>
              <a:rPr lang="en-US" sz="2800" b="1" spc="50" dirty="0" err="1">
                <a:ln w="11430"/>
                <a:gradFill>
                  <a:gsLst>
                    <a:gs pos="25000">
                      <a:schemeClr val="accent2">
                        <a:satMod val="155000"/>
                      </a:schemeClr>
                    </a:gs>
                    <a:gs pos="100000">
                      <a:schemeClr val="accent2">
                        <a:shade val="45000"/>
                        <a:satMod val="165000"/>
                      </a:schemeClr>
                    </a:gs>
                  </a:gsLst>
                  <a:lin ang="5400000"/>
                </a:gradFill>
              </a:rPr>
              <a:t>đại</a:t>
            </a:r>
            <a:r>
              <a:rPr lang="en-US" sz="2800" b="1" spc="50" dirty="0">
                <a:ln w="11430"/>
                <a:gradFill>
                  <a:gsLst>
                    <a:gs pos="25000">
                      <a:schemeClr val="accent2">
                        <a:satMod val="155000"/>
                      </a:schemeClr>
                    </a:gs>
                    <a:gs pos="100000">
                      <a:schemeClr val="accent2">
                        <a:shade val="45000"/>
                        <a:satMod val="165000"/>
                      </a:schemeClr>
                    </a:gs>
                  </a:gsLst>
                  <a:lin ang="5400000"/>
                </a:gradFill>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rPr>
              <a:t>Thế</a:t>
            </a:r>
            <a:r>
              <a:rPr lang="en-US" sz="2800" b="1" spc="50" dirty="0" smtClean="0">
                <a:ln w="11430"/>
                <a:gradFill>
                  <a:gsLst>
                    <a:gs pos="25000">
                      <a:schemeClr val="accent2">
                        <a:satMod val="155000"/>
                      </a:schemeClr>
                    </a:gs>
                    <a:gs pos="100000">
                      <a:schemeClr val="accent2">
                        <a:shade val="45000"/>
                        <a:satMod val="165000"/>
                      </a:schemeClr>
                    </a:gs>
                  </a:gsLst>
                  <a:lin ang="5400000"/>
                </a:gradFill>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rPr>
              <a:t>Giới</a:t>
            </a:r>
            <a:r>
              <a:rPr lang="en-US" sz="2800" b="1" spc="50" dirty="0">
                <a:ln w="11430"/>
                <a:gradFill>
                  <a:gsLst>
                    <a:gs pos="25000">
                      <a:schemeClr val="accent2">
                        <a:satMod val="155000"/>
                      </a:schemeClr>
                    </a:gs>
                    <a:gs pos="100000">
                      <a:schemeClr val="accent2">
                        <a:shade val="45000"/>
                        <a:satMod val="165000"/>
                      </a:schemeClr>
                    </a:gs>
                  </a:gsLst>
                  <a:lin ang="5400000"/>
                </a:gradFill>
              </a:rPr>
              <a:t> </a:t>
            </a:r>
            <a:endParaRPr lang="en-US" sz="2800" b="1" spc="50" dirty="0" smtClean="0">
              <a:ln w="11430"/>
              <a:gradFill>
                <a:gsLst>
                  <a:gs pos="25000">
                    <a:schemeClr val="accent2">
                      <a:satMod val="155000"/>
                    </a:schemeClr>
                  </a:gs>
                  <a:gs pos="100000">
                    <a:schemeClr val="accent2">
                      <a:shade val="45000"/>
                      <a:satMod val="165000"/>
                    </a:schemeClr>
                  </a:gs>
                </a:gsLst>
                <a:lin ang="5400000"/>
              </a:gradFill>
            </a:endParaRPr>
          </a:p>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rPr>
              <a:t>(</a:t>
            </a:r>
            <a:r>
              <a:rPr lang="en-US" sz="2800" b="1" spc="50" dirty="0" err="1" smtClean="0">
                <a:ln w="11430"/>
                <a:gradFill>
                  <a:gsLst>
                    <a:gs pos="25000">
                      <a:schemeClr val="accent2">
                        <a:satMod val="155000"/>
                      </a:schemeClr>
                    </a:gs>
                    <a:gs pos="100000">
                      <a:schemeClr val="accent2">
                        <a:shade val="45000"/>
                        <a:satMod val="165000"/>
                      </a:schemeClr>
                    </a:gs>
                  </a:gsLst>
                  <a:lin ang="5400000"/>
                </a:gradFill>
              </a:rPr>
              <a:t>Tiết</a:t>
            </a:r>
            <a:r>
              <a:rPr lang="en-US" sz="2800" b="1" spc="50" dirty="0" smtClean="0">
                <a:ln w="11430"/>
                <a:gradFill>
                  <a:gsLst>
                    <a:gs pos="25000">
                      <a:schemeClr val="accent2">
                        <a:satMod val="155000"/>
                      </a:schemeClr>
                    </a:gs>
                    <a:gs pos="100000">
                      <a:schemeClr val="accent2">
                        <a:shade val="45000"/>
                        <a:satMod val="165000"/>
                      </a:schemeClr>
                    </a:gs>
                  </a:gsLst>
                  <a:lin ang="5400000"/>
                </a:gradFill>
              </a:rPr>
              <a:t> 1)</a:t>
            </a:r>
            <a:endParaRPr lang="en-US" sz="2800" b="1" spc="50" dirty="0">
              <a:ln w="11430"/>
              <a:gradFill>
                <a:gsLst>
                  <a:gs pos="25000">
                    <a:schemeClr val="accent2">
                      <a:satMod val="155000"/>
                    </a:schemeClr>
                  </a:gs>
                  <a:gs pos="100000">
                    <a:schemeClr val="accent2">
                      <a:shade val="45000"/>
                      <a:satMod val="165000"/>
                    </a:schemeClr>
                  </a:gs>
                </a:gsLst>
                <a:lin ang="5400000"/>
              </a:gradFill>
            </a:endParaRPr>
          </a:p>
        </p:txBody>
      </p:sp>
      <p:grpSp>
        <p:nvGrpSpPr>
          <p:cNvPr id="6" name="Group 5"/>
          <p:cNvGrpSpPr/>
          <p:nvPr/>
        </p:nvGrpSpPr>
        <p:grpSpPr>
          <a:xfrm>
            <a:off x="533400" y="1824335"/>
            <a:ext cx="5638800" cy="461665"/>
            <a:chOff x="304800" y="1600200"/>
            <a:chExt cx="5638800" cy="461665"/>
          </a:xfrm>
        </p:grpSpPr>
        <p:sp>
          <p:nvSpPr>
            <p:cNvPr id="7" name="Oval 6"/>
            <p:cNvSpPr/>
            <p:nvPr/>
          </p:nvSpPr>
          <p:spPr>
            <a:xfrm>
              <a:off x="304800" y="1600200"/>
              <a:ext cx="381000" cy="381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a:t>
              </a:r>
            </a:p>
          </p:txBody>
        </p:sp>
        <p:sp>
          <p:nvSpPr>
            <p:cNvPr id="8" name="TextBox 7"/>
            <p:cNvSpPr txBox="1"/>
            <p:nvPr/>
          </p:nvSpPr>
          <p:spPr>
            <a:xfrm>
              <a:off x="762000" y="1600200"/>
              <a:ext cx="5181600" cy="461665"/>
            </a:xfrm>
            <a:prstGeom prst="rect">
              <a:avLst/>
            </a:prstGeom>
            <a:noFill/>
          </p:spPr>
          <p:txBody>
            <a:bodyPr wrap="square" rtlCol="0">
              <a:spAutoFit/>
            </a:bodyPr>
            <a:lstStyle/>
            <a:p>
              <a:r>
                <a:rPr lang="en-US" sz="2400" b="1" dirty="0">
                  <a:solidFill>
                    <a:schemeClr val="bg2">
                      <a:lumMod val="50000"/>
                    </a:schemeClr>
                  </a:solidFill>
                </a:rPr>
                <a:t>Khám phá</a:t>
              </a:r>
            </a:p>
          </p:txBody>
        </p:sp>
      </p:grpSp>
      <p:sp>
        <p:nvSpPr>
          <p:cNvPr id="10" name="Rectangle 9"/>
          <p:cNvSpPr/>
          <p:nvPr/>
        </p:nvSpPr>
        <p:spPr>
          <a:xfrm>
            <a:off x="990600" y="2489537"/>
            <a:ext cx="3352800" cy="1015663"/>
          </a:xfrm>
          <a:prstGeom prst="rect">
            <a:avLst/>
          </a:prstGeom>
        </p:spPr>
        <p:txBody>
          <a:bodyPr wrap="square">
            <a:spAutoFit/>
          </a:bodyPr>
          <a:lstStyle/>
          <a:p>
            <a:r>
              <a:rPr lang="en-US" sz="2000" dirty="0">
                <a:cs typeface="Calibri" pitchFamily="34" charset="0"/>
              </a:rPr>
              <a:t>Quan sát hình ảnh và thảo luận về nghệ thuật thời kì Trung </a:t>
            </a:r>
            <a:r>
              <a:rPr lang="en-US" sz="2000" dirty="0" err="1">
                <a:cs typeface="Calibri" pitchFamily="34" charset="0"/>
              </a:rPr>
              <a:t>đại</a:t>
            </a:r>
            <a:r>
              <a:rPr lang="en-US" sz="2000" dirty="0">
                <a:cs typeface="Calibri" pitchFamily="34" charset="0"/>
              </a:rPr>
              <a:t> </a:t>
            </a:r>
            <a:r>
              <a:rPr lang="en-US" sz="2000" dirty="0" err="1" smtClean="0">
                <a:cs typeface="Calibri" pitchFamily="34" charset="0"/>
              </a:rPr>
              <a:t>Thế</a:t>
            </a:r>
            <a:r>
              <a:rPr lang="en-US" sz="2000" dirty="0" smtClean="0">
                <a:cs typeface="Calibri" pitchFamily="34" charset="0"/>
              </a:rPr>
              <a:t> </a:t>
            </a:r>
            <a:r>
              <a:rPr lang="en-US" sz="2000" dirty="0" err="1" smtClean="0">
                <a:cs typeface="Calibri" pitchFamily="34" charset="0"/>
              </a:rPr>
              <a:t>Giới</a:t>
            </a:r>
            <a:r>
              <a:rPr lang="en-US" sz="2000" dirty="0" smtClean="0">
                <a:cs typeface="Calibri" pitchFamily="34" charset="0"/>
              </a:rPr>
              <a:t> </a:t>
            </a:r>
            <a:r>
              <a:rPr lang="en-US" sz="2000" dirty="0" err="1" smtClean="0">
                <a:cs typeface="Calibri" pitchFamily="34" charset="0"/>
              </a:rPr>
              <a:t>theo</a:t>
            </a:r>
            <a:r>
              <a:rPr lang="en-US" sz="2000" dirty="0" smtClean="0">
                <a:cs typeface="Calibri" pitchFamily="34" charset="0"/>
              </a:rPr>
              <a:t> </a:t>
            </a:r>
            <a:r>
              <a:rPr lang="en-US" sz="2000" dirty="0" err="1" smtClean="0">
                <a:cs typeface="Calibri" pitchFamily="34" charset="0"/>
              </a:rPr>
              <a:t>gợi</a:t>
            </a:r>
            <a:r>
              <a:rPr lang="en-US" sz="2000" dirty="0" smtClean="0">
                <a:cs typeface="Calibri" pitchFamily="34" charset="0"/>
              </a:rPr>
              <a:t> ý:</a:t>
            </a:r>
            <a:endParaRPr lang="vi-VN" sz="2000" dirty="0">
              <a:cs typeface="Calibri" pitchFamily="34" charset="0"/>
            </a:endParaRPr>
          </a:p>
        </p:txBody>
      </p:sp>
      <p:sp>
        <p:nvSpPr>
          <p:cNvPr id="12" name="TextBox 11"/>
          <p:cNvSpPr txBox="1"/>
          <p:nvPr/>
        </p:nvSpPr>
        <p:spPr>
          <a:xfrm>
            <a:off x="685800" y="4004608"/>
            <a:ext cx="388620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err="1" smtClean="0">
                <a:solidFill>
                  <a:srgbClr val="0070C0"/>
                </a:solidFill>
              </a:rPr>
              <a:t>Cửa</a:t>
            </a:r>
            <a:r>
              <a:rPr lang="en-US" sz="2000" dirty="0" smtClean="0">
                <a:solidFill>
                  <a:srgbClr val="0070C0"/>
                </a:solidFill>
              </a:rPr>
              <a:t> </a:t>
            </a:r>
            <a:r>
              <a:rPr lang="en-US" sz="2000" dirty="0" err="1" smtClean="0">
                <a:solidFill>
                  <a:srgbClr val="0070C0"/>
                </a:solidFill>
              </a:rPr>
              <a:t>cong</a:t>
            </a:r>
            <a:r>
              <a:rPr lang="en-US" sz="2000" dirty="0" smtClean="0">
                <a:solidFill>
                  <a:srgbClr val="0070C0"/>
                </a:solidFill>
              </a:rPr>
              <a:t> </a:t>
            </a:r>
            <a:r>
              <a:rPr lang="en-US" sz="2000" dirty="0" err="1" smtClean="0">
                <a:solidFill>
                  <a:srgbClr val="0070C0"/>
                </a:solidFill>
              </a:rPr>
              <a:t>mái</a:t>
            </a:r>
            <a:r>
              <a:rPr lang="en-US" sz="2000" dirty="0" smtClean="0">
                <a:solidFill>
                  <a:srgbClr val="0070C0"/>
                </a:solidFill>
              </a:rPr>
              <a:t> </a:t>
            </a:r>
            <a:r>
              <a:rPr lang="en-US" sz="2000" dirty="0" err="1" smtClean="0">
                <a:solidFill>
                  <a:srgbClr val="0070C0"/>
                </a:solidFill>
              </a:rPr>
              <a:t>vòm</a:t>
            </a:r>
            <a:r>
              <a:rPr lang="en-US" sz="2000" dirty="0" smtClean="0">
                <a:solidFill>
                  <a:srgbClr val="0070C0"/>
                </a:solidFill>
              </a:rPr>
              <a:t> </a:t>
            </a:r>
            <a:r>
              <a:rPr lang="en-US" sz="2000" dirty="0" err="1" smtClean="0">
                <a:solidFill>
                  <a:srgbClr val="0070C0"/>
                </a:solidFill>
              </a:rPr>
              <a:t>là</a:t>
            </a:r>
            <a:r>
              <a:rPr lang="en-US" sz="2000" dirty="0" smtClean="0">
                <a:solidFill>
                  <a:srgbClr val="0070C0"/>
                </a:solidFill>
              </a:rPr>
              <a:t> </a:t>
            </a:r>
            <a:r>
              <a:rPr lang="en-US" sz="2000" dirty="0" err="1" smtClean="0">
                <a:solidFill>
                  <a:srgbClr val="0070C0"/>
                </a:solidFill>
              </a:rPr>
              <a:t>đặc</a:t>
            </a:r>
            <a:r>
              <a:rPr lang="en-US" sz="2000" dirty="0" smtClean="0">
                <a:solidFill>
                  <a:srgbClr val="0070C0"/>
                </a:solidFill>
              </a:rPr>
              <a:t> </a:t>
            </a:r>
            <a:r>
              <a:rPr lang="en-US" sz="2000" dirty="0" err="1" smtClean="0">
                <a:solidFill>
                  <a:srgbClr val="0070C0"/>
                </a:solidFill>
              </a:rPr>
              <a:t>trưng</a:t>
            </a:r>
            <a:r>
              <a:rPr lang="en-US" sz="2000" dirty="0" smtClean="0">
                <a:solidFill>
                  <a:srgbClr val="0070C0"/>
                </a:solidFill>
              </a:rPr>
              <a:t> </a:t>
            </a:r>
            <a:r>
              <a:rPr lang="en-US" sz="2000" dirty="0" err="1" smtClean="0">
                <a:solidFill>
                  <a:srgbClr val="0070C0"/>
                </a:solidFill>
              </a:rPr>
              <a:t>của</a:t>
            </a:r>
            <a:r>
              <a:rPr lang="en-US" sz="2000" dirty="0" smtClean="0">
                <a:solidFill>
                  <a:srgbClr val="0070C0"/>
                </a:solidFill>
              </a:rPr>
              <a:t> </a:t>
            </a:r>
            <a:r>
              <a:rPr lang="en-US" sz="2000" dirty="0" err="1" smtClean="0">
                <a:solidFill>
                  <a:srgbClr val="0070C0"/>
                </a:solidFill>
              </a:rPr>
              <a:t>phong</a:t>
            </a:r>
            <a:r>
              <a:rPr lang="en-US" sz="2000" dirty="0" smtClean="0">
                <a:solidFill>
                  <a:srgbClr val="0070C0"/>
                </a:solidFill>
              </a:rPr>
              <a:t> </a:t>
            </a:r>
            <a:r>
              <a:rPr lang="en-US" sz="2000" dirty="0" err="1" smtClean="0">
                <a:solidFill>
                  <a:srgbClr val="0070C0"/>
                </a:solidFill>
              </a:rPr>
              <a:t>cách</a:t>
            </a:r>
            <a:r>
              <a:rPr lang="en-US" sz="2000" dirty="0" smtClean="0">
                <a:solidFill>
                  <a:srgbClr val="0070C0"/>
                </a:solidFill>
              </a:rPr>
              <a:t> </a:t>
            </a:r>
            <a:r>
              <a:rPr lang="en-US" sz="2000" dirty="0" err="1" smtClean="0">
                <a:solidFill>
                  <a:srgbClr val="0070C0"/>
                </a:solidFill>
              </a:rPr>
              <a:t>nghệ</a:t>
            </a:r>
            <a:r>
              <a:rPr lang="en-US" sz="2000" dirty="0" smtClean="0">
                <a:solidFill>
                  <a:srgbClr val="0070C0"/>
                </a:solidFill>
              </a:rPr>
              <a:t> </a:t>
            </a:r>
            <a:r>
              <a:rPr lang="en-US" sz="2000" dirty="0" err="1" smtClean="0">
                <a:solidFill>
                  <a:srgbClr val="0070C0"/>
                </a:solidFill>
              </a:rPr>
              <a:t>thuật</a:t>
            </a:r>
            <a:r>
              <a:rPr lang="en-US" sz="2000" dirty="0" smtClean="0">
                <a:solidFill>
                  <a:srgbClr val="0070C0"/>
                </a:solidFill>
              </a:rPr>
              <a:t> </a:t>
            </a:r>
            <a:r>
              <a:rPr lang="en-US" sz="2000" dirty="0" err="1" smtClean="0">
                <a:solidFill>
                  <a:srgbClr val="0070C0"/>
                </a:solidFill>
              </a:rPr>
              <a:t>gì</a:t>
            </a:r>
            <a:r>
              <a:rPr lang="en-US" sz="2000" dirty="0" smtClean="0">
                <a:solidFill>
                  <a:srgbClr val="0070C0"/>
                </a:solidFill>
              </a:rPr>
              <a:t>?</a:t>
            </a:r>
            <a:endParaRPr lang="en-US" sz="2000" dirty="0">
              <a:solidFill>
                <a:srgbClr val="0070C0"/>
              </a:solidFill>
            </a:endParaRPr>
          </a:p>
          <a:p>
            <a:pPr marL="285750" indent="-285750">
              <a:buFont typeface="Arial" panose="020B0604020202020204" pitchFamily="34" charset="0"/>
              <a:buChar char="•"/>
            </a:pPr>
            <a:r>
              <a:rPr lang="en-US" sz="2000" dirty="0" err="1" smtClean="0">
                <a:solidFill>
                  <a:schemeClr val="accent6">
                    <a:lumMod val="75000"/>
                  </a:schemeClr>
                </a:solidFill>
              </a:rPr>
              <a:t>Phong</a:t>
            </a:r>
            <a:r>
              <a:rPr lang="en-US" sz="2000" dirty="0" smtClean="0">
                <a:solidFill>
                  <a:schemeClr val="accent6">
                    <a:lumMod val="75000"/>
                  </a:schemeClr>
                </a:solidFill>
              </a:rPr>
              <a:t> </a:t>
            </a:r>
            <a:r>
              <a:rPr lang="en-US" sz="2000" dirty="0" err="1" smtClean="0">
                <a:solidFill>
                  <a:schemeClr val="accent6">
                    <a:lumMod val="75000"/>
                  </a:schemeClr>
                </a:solidFill>
              </a:rPr>
              <a:t>cách</a:t>
            </a:r>
            <a:r>
              <a:rPr lang="en-US" sz="2000" dirty="0" smtClean="0">
                <a:solidFill>
                  <a:schemeClr val="accent6">
                    <a:lumMod val="75000"/>
                  </a:schemeClr>
                </a:solidFill>
              </a:rPr>
              <a:t> </a:t>
            </a:r>
            <a:r>
              <a:rPr lang="en-US" sz="2000" dirty="0" err="1" smtClean="0">
                <a:solidFill>
                  <a:schemeClr val="accent6">
                    <a:lumMod val="75000"/>
                  </a:schemeClr>
                </a:solidFill>
              </a:rPr>
              <a:t>kiến</a:t>
            </a:r>
            <a:r>
              <a:rPr lang="en-US" sz="2000" dirty="0" smtClean="0">
                <a:solidFill>
                  <a:schemeClr val="accent6">
                    <a:lumMod val="75000"/>
                  </a:schemeClr>
                </a:solidFill>
              </a:rPr>
              <a:t> </a:t>
            </a:r>
            <a:r>
              <a:rPr lang="en-US" sz="2000" dirty="0" err="1" smtClean="0">
                <a:solidFill>
                  <a:schemeClr val="accent6">
                    <a:lumMod val="75000"/>
                  </a:schemeClr>
                </a:solidFill>
              </a:rPr>
              <a:t>trúc</a:t>
            </a:r>
            <a:r>
              <a:rPr lang="en-US" sz="2000" dirty="0" smtClean="0">
                <a:solidFill>
                  <a:schemeClr val="accent6">
                    <a:lumMod val="75000"/>
                  </a:schemeClr>
                </a:solidFill>
              </a:rPr>
              <a:t> </a:t>
            </a:r>
            <a:r>
              <a:rPr lang="en-US" sz="2000" dirty="0" err="1" smtClean="0">
                <a:solidFill>
                  <a:schemeClr val="accent6">
                    <a:lumMod val="75000"/>
                  </a:schemeClr>
                </a:solidFill>
              </a:rPr>
              <a:t>của</a:t>
            </a:r>
            <a:r>
              <a:rPr lang="en-US" sz="2000" dirty="0" smtClean="0">
                <a:solidFill>
                  <a:schemeClr val="accent6">
                    <a:lumMod val="75000"/>
                  </a:schemeClr>
                </a:solidFill>
              </a:rPr>
              <a:t> </a:t>
            </a:r>
            <a:r>
              <a:rPr lang="en-US" sz="2000" dirty="0" err="1" smtClean="0">
                <a:solidFill>
                  <a:schemeClr val="accent6">
                    <a:lumMod val="75000"/>
                  </a:schemeClr>
                </a:solidFill>
              </a:rPr>
              <a:t>ngôi</a:t>
            </a:r>
            <a:r>
              <a:rPr lang="en-US" sz="2000" dirty="0" smtClean="0">
                <a:solidFill>
                  <a:schemeClr val="accent6">
                    <a:lumMod val="75000"/>
                  </a:schemeClr>
                </a:solidFill>
              </a:rPr>
              <a:t> </a:t>
            </a:r>
            <a:r>
              <a:rPr lang="en-US" sz="2000" dirty="0" err="1" smtClean="0">
                <a:solidFill>
                  <a:schemeClr val="accent6">
                    <a:lumMod val="75000"/>
                  </a:schemeClr>
                </a:solidFill>
              </a:rPr>
              <a:t>đền</a:t>
            </a:r>
            <a:r>
              <a:rPr lang="en-US" sz="2000" dirty="0" smtClean="0">
                <a:solidFill>
                  <a:schemeClr val="accent6">
                    <a:lumMod val="75000"/>
                  </a:schemeClr>
                </a:solidFill>
              </a:rPr>
              <a:t> </a:t>
            </a:r>
            <a:r>
              <a:rPr lang="en-US" sz="2000" dirty="0" err="1" smtClean="0">
                <a:solidFill>
                  <a:schemeClr val="accent6">
                    <a:lumMod val="75000"/>
                  </a:schemeClr>
                </a:solidFill>
              </a:rPr>
              <a:t>Ấn</a:t>
            </a:r>
            <a:r>
              <a:rPr lang="en-US" sz="2000" dirty="0" smtClean="0">
                <a:solidFill>
                  <a:schemeClr val="accent6">
                    <a:lumMod val="75000"/>
                  </a:schemeClr>
                </a:solidFill>
              </a:rPr>
              <a:t> </a:t>
            </a:r>
            <a:r>
              <a:rPr lang="en-US" sz="2000" dirty="0" err="1" smtClean="0">
                <a:solidFill>
                  <a:schemeClr val="accent6">
                    <a:lumMod val="75000"/>
                  </a:schemeClr>
                </a:solidFill>
              </a:rPr>
              <a:t>độ</a:t>
            </a:r>
            <a:r>
              <a:rPr lang="en-US" sz="2000" dirty="0" smtClean="0">
                <a:solidFill>
                  <a:schemeClr val="accent6">
                    <a:lumMod val="75000"/>
                  </a:schemeClr>
                </a:solidFill>
              </a:rPr>
              <a:t> </a:t>
            </a:r>
            <a:r>
              <a:rPr lang="en-US" sz="2000" dirty="0" err="1" smtClean="0">
                <a:solidFill>
                  <a:schemeClr val="accent6">
                    <a:lumMod val="75000"/>
                  </a:schemeClr>
                </a:solidFill>
              </a:rPr>
              <a:t>giáo</a:t>
            </a:r>
            <a:r>
              <a:rPr lang="en-US" sz="2000" dirty="0" smtClean="0">
                <a:solidFill>
                  <a:schemeClr val="accent6">
                    <a:lumMod val="75000"/>
                  </a:schemeClr>
                </a:solidFill>
              </a:rPr>
              <a:t> </a:t>
            </a:r>
            <a:r>
              <a:rPr lang="en-US" sz="2000" dirty="0" err="1" smtClean="0">
                <a:solidFill>
                  <a:schemeClr val="accent6">
                    <a:lumMod val="75000"/>
                  </a:schemeClr>
                </a:solidFill>
              </a:rPr>
              <a:t>có</a:t>
            </a:r>
            <a:r>
              <a:rPr lang="en-US" sz="2000" dirty="0" smtClean="0">
                <a:solidFill>
                  <a:schemeClr val="accent6">
                    <a:lumMod val="75000"/>
                  </a:schemeClr>
                </a:solidFill>
              </a:rPr>
              <a:t> </a:t>
            </a:r>
            <a:r>
              <a:rPr lang="en-US" sz="2000" dirty="0" err="1" smtClean="0">
                <a:solidFill>
                  <a:schemeClr val="accent6">
                    <a:lumMod val="75000"/>
                  </a:schemeClr>
                </a:solidFill>
              </a:rPr>
              <a:t>đặc</a:t>
            </a:r>
            <a:r>
              <a:rPr lang="en-US" sz="2000" dirty="0" smtClean="0">
                <a:solidFill>
                  <a:schemeClr val="accent6">
                    <a:lumMod val="75000"/>
                  </a:schemeClr>
                </a:solidFill>
              </a:rPr>
              <a:t> </a:t>
            </a:r>
            <a:r>
              <a:rPr lang="en-US" sz="2000" dirty="0" err="1" smtClean="0">
                <a:solidFill>
                  <a:schemeClr val="accent6">
                    <a:lumMod val="75000"/>
                  </a:schemeClr>
                </a:solidFill>
              </a:rPr>
              <a:t>điểm</a:t>
            </a:r>
            <a:r>
              <a:rPr lang="en-US" sz="2000" dirty="0" smtClean="0">
                <a:solidFill>
                  <a:schemeClr val="accent6">
                    <a:lumMod val="75000"/>
                  </a:schemeClr>
                </a:solidFill>
              </a:rPr>
              <a:t> </a:t>
            </a:r>
            <a:r>
              <a:rPr lang="en-US" sz="2000" dirty="0" err="1" smtClean="0">
                <a:solidFill>
                  <a:schemeClr val="accent6">
                    <a:lumMod val="75000"/>
                  </a:schemeClr>
                </a:solidFill>
              </a:rPr>
              <a:t>gì</a:t>
            </a:r>
            <a:r>
              <a:rPr lang="en-US" sz="2000" dirty="0" smtClean="0">
                <a:solidFill>
                  <a:schemeClr val="accent6">
                    <a:lumMod val="75000"/>
                  </a:schemeClr>
                </a:solidFill>
              </a:rPr>
              <a:t>?</a:t>
            </a:r>
            <a:endParaRPr lang="en-US" sz="2000" dirty="0">
              <a:solidFill>
                <a:schemeClr val="accent6">
                  <a:lumMod val="75000"/>
                </a:schemeClr>
              </a:solidFill>
            </a:endParaRPr>
          </a:p>
          <a:p>
            <a:pPr marL="285750" indent="-285750">
              <a:buFont typeface="Arial" panose="020B0604020202020204" pitchFamily="34" charset="0"/>
              <a:buChar char="•"/>
            </a:pPr>
            <a:r>
              <a:rPr lang="en-US" sz="2000" dirty="0" err="1" smtClean="0">
                <a:solidFill>
                  <a:srgbClr val="7030A0"/>
                </a:solidFill>
              </a:rPr>
              <a:t>Tranh</a:t>
            </a:r>
            <a:r>
              <a:rPr lang="en-US" sz="2000" dirty="0" smtClean="0">
                <a:solidFill>
                  <a:srgbClr val="7030A0"/>
                </a:solidFill>
              </a:rPr>
              <a:t> </a:t>
            </a:r>
            <a:r>
              <a:rPr lang="en-US" sz="2000" dirty="0" err="1" smtClean="0">
                <a:solidFill>
                  <a:srgbClr val="7030A0"/>
                </a:solidFill>
              </a:rPr>
              <a:t>kính</a:t>
            </a:r>
            <a:r>
              <a:rPr lang="en-US" sz="2000" dirty="0" smtClean="0">
                <a:solidFill>
                  <a:srgbClr val="7030A0"/>
                </a:solidFill>
              </a:rPr>
              <a:t> </a:t>
            </a:r>
            <a:r>
              <a:rPr lang="en-US" sz="2000" dirty="0" err="1" smtClean="0">
                <a:solidFill>
                  <a:srgbClr val="7030A0"/>
                </a:solidFill>
              </a:rPr>
              <a:t>là</a:t>
            </a:r>
            <a:r>
              <a:rPr lang="en-US" sz="2000" dirty="0" smtClean="0">
                <a:solidFill>
                  <a:srgbClr val="7030A0"/>
                </a:solidFill>
              </a:rPr>
              <a:t> </a:t>
            </a:r>
            <a:r>
              <a:rPr lang="en-US" sz="2000" dirty="0" err="1" smtClean="0">
                <a:solidFill>
                  <a:srgbClr val="7030A0"/>
                </a:solidFill>
              </a:rPr>
              <a:t>gì</a:t>
            </a:r>
            <a:r>
              <a:rPr lang="en-US" sz="2000" dirty="0" smtClean="0">
                <a:solidFill>
                  <a:srgbClr val="7030A0"/>
                </a:solidFill>
              </a:rPr>
              <a:t>?</a:t>
            </a:r>
            <a:endParaRPr lang="en-US" sz="2000" dirty="0">
              <a:solidFill>
                <a:srgbClr val="7030A0"/>
              </a:solidFill>
            </a:endParaRPr>
          </a:p>
        </p:txBody>
      </p:sp>
      <p:pic>
        <p:nvPicPr>
          <p:cNvPr id="9" name="Picture 8"/>
          <p:cNvPicPr>
            <a:picLocks noChangeAspect="1"/>
          </p:cNvPicPr>
          <p:nvPr/>
        </p:nvPicPr>
        <p:blipFill>
          <a:blip r:embed="rId3"/>
          <a:stretch>
            <a:fillRect/>
          </a:stretch>
        </p:blipFill>
        <p:spPr>
          <a:xfrm>
            <a:off x="5334000" y="1755161"/>
            <a:ext cx="6172199" cy="49244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7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heckerboard(across)">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4128" y="5888804"/>
            <a:ext cx="1284515" cy="1145769"/>
          </a:xfrm>
          <a:prstGeom prst="rect">
            <a:avLst/>
          </a:prstGeom>
        </p:spPr>
      </p:pic>
      <p:sp>
        <p:nvSpPr>
          <p:cNvPr id="2" name="Rectangle 1"/>
          <p:cNvSpPr/>
          <p:nvPr/>
        </p:nvSpPr>
        <p:spPr>
          <a:xfrm>
            <a:off x="990600" y="685800"/>
            <a:ext cx="10210800" cy="4401205"/>
          </a:xfrm>
          <a:prstGeom prst="rect">
            <a:avLst/>
          </a:prstGeom>
        </p:spPr>
        <p:txBody>
          <a:bodyPr wrap="square">
            <a:spAutoFit/>
          </a:bodyPr>
          <a:lstStyle/>
          <a:p>
            <a:pPr algn="just">
              <a:buFont typeface="Arial" panose="020B0604020202020204" pitchFamily="34" charset="0"/>
              <a:buChar char="•"/>
            </a:pPr>
            <a:r>
              <a:rPr lang="vi-VN" sz="2800" dirty="0">
                <a:solidFill>
                  <a:srgbClr val="333333"/>
                </a:solidFill>
                <a:latin typeface="+mj-lt"/>
              </a:rPr>
              <a:t>Cửa cong mái vòm là đặc trưng của phong cách kiến trúc Roman, Gothic.</a:t>
            </a:r>
          </a:p>
          <a:p>
            <a:pPr algn="just">
              <a:buFont typeface="Arial" panose="020B0604020202020204" pitchFamily="34" charset="0"/>
              <a:buChar char="•"/>
            </a:pPr>
            <a:r>
              <a:rPr lang="vi-VN" sz="2800" dirty="0">
                <a:solidFill>
                  <a:srgbClr val="333333"/>
                </a:solidFill>
                <a:latin typeface="+mj-lt"/>
              </a:rPr>
              <a:t>Ngôi đền Meenakshi Amman được trang trí bởi hàng trăm ngàn bức tượng đá ấn tượng, tỉ mỉ và rực rỡ như 7 sắc cầu vồng. Mỗi ngọn tháp được xây dựng theo cấu trúc kim tự tháp và bao phủ xung quanh bởi hàng ngàn bức tượng đá rực rỡ là hình của những con thú, quỷ dữ, nam thần, nữ thần của đạo Hindu.</a:t>
            </a:r>
          </a:p>
          <a:p>
            <a:pPr algn="just">
              <a:buFont typeface="Arial" panose="020B0604020202020204" pitchFamily="34" charset="0"/>
              <a:buChar char="•"/>
            </a:pPr>
            <a:r>
              <a:rPr lang="vi-VN" sz="2800" dirty="0">
                <a:solidFill>
                  <a:srgbClr val="333333"/>
                </a:solidFill>
                <a:latin typeface="+mj-lt"/>
              </a:rPr>
              <a:t>Tranh kính còn được gọi là tranh kính màu, tranh kính màu </a:t>
            </a:r>
            <a:r>
              <a:rPr lang="vi-VN" sz="2800" dirty="0" smtClean="0">
                <a:solidFill>
                  <a:srgbClr val="333333"/>
                </a:solidFill>
                <a:latin typeface="+mj-lt"/>
              </a:rPr>
              <a:t>3</a:t>
            </a:r>
            <a:r>
              <a:rPr lang="en-US" sz="2800" dirty="0" smtClean="0">
                <a:solidFill>
                  <a:srgbClr val="333333"/>
                </a:solidFill>
                <a:latin typeface="+mj-lt"/>
              </a:rPr>
              <a:t>D</a:t>
            </a:r>
            <a:r>
              <a:rPr lang="vi-VN" sz="2800" dirty="0" smtClean="0">
                <a:solidFill>
                  <a:srgbClr val="333333"/>
                </a:solidFill>
                <a:latin typeface="+mj-lt"/>
              </a:rPr>
              <a:t> </a:t>
            </a:r>
            <a:r>
              <a:rPr lang="vi-VN" sz="2800" dirty="0">
                <a:solidFill>
                  <a:srgbClr val="333333"/>
                </a:solidFill>
                <a:latin typeface="+mj-lt"/>
              </a:rPr>
              <a:t>hay tranh kính nghệ thuật. Đây là tập hợp của các dòng tranh được thể hiện trên chất liệu kính bằng phương pháp khắc, vẽ tay hay in ấn.</a:t>
            </a:r>
            <a:endParaRPr lang="vi-VN" sz="2800" b="0" i="0" dirty="0">
              <a:solidFill>
                <a:srgbClr val="333333"/>
              </a:solidFill>
              <a:effectLst/>
              <a:latin typeface="+mj-lt"/>
            </a:endParaRPr>
          </a:p>
        </p:txBody>
      </p:sp>
    </p:spTree>
    <p:extLst>
      <p:ext uri="{BB962C8B-B14F-4D97-AF65-F5344CB8AC3E}">
        <p14:creationId xmlns:p14="http://schemas.microsoft.com/office/powerpoint/2010/main" val="2295679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63" presetClass="path" presetSubtype="0" fill="hold" nodeType="withEffect">
                                  <p:stCondLst>
                                    <p:cond delay="1000"/>
                                  </p:stCondLst>
                                  <p:childTnLst>
                                    <p:animMotion origin="layout" path="M 1.45833E-6 -0.03333 L -0.06784 0.00231 " pathEditMode="relative" rAng="0" ptsTypes="AA">
                                      <p:cBhvr>
                                        <p:cTn id="10" dur="5000" fill="hold"/>
                                        <p:tgtEl>
                                          <p:spTgt spid="5"/>
                                        </p:tgtEl>
                                        <p:attrNameLst>
                                          <p:attrName>ppt_x</p:attrName>
                                          <p:attrName>ppt_y</p:attrName>
                                        </p:attrNameLst>
                                      </p:cBhvr>
                                      <p:rCtr x="-3398" y="1782"/>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72200" y="304800"/>
            <a:ext cx="5638800" cy="6324600"/>
          </a:xfrm>
          <a:prstGeom prst="rect">
            <a:avLst/>
          </a:prstGeom>
        </p:spPr>
      </p:pic>
      <p:sp>
        <p:nvSpPr>
          <p:cNvPr id="5" name="Rectangle 4"/>
          <p:cNvSpPr/>
          <p:nvPr/>
        </p:nvSpPr>
        <p:spPr>
          <a:xfrm>
            <a:off x="304800" y="990600"/>
            <a:ext cx="5562600" cy="2677656"/>
          </a:xfrm>
          <a:prstGeom prst="rect">
            <a:avLst/>
          </a:prstGeom>
        </p:spPr>
        <p:txBody>
          <a:bodyPr wrap="square">
            <a:spAutoFit/>
          </a:bodyPr>
          <a:lstStyle/>
          <a:p>
            <a:pPr algn="just"/>
            <a:r>
              <a:rPr lang="vi-VN" sz="2800" dirty="0">
                <a:solidFill>
                  <a:srgbClr val="333333"/>
                </a:solidFill>
                <a:latin typeface="+mj-lt"/>
              </a:rPr>
              <a:t>Quan sát những bức tranh và thảo luận theo gợi ý sau:</a:t>
            </a:r>
          </a:p>
          <a:p>
            <a:pPr algn="just">
              <a:buFont typeface="Arial" panose="020B0604020202020204" pitchFamily="34" charset="0"/>
              <a:buChar char="•"/>
            </a:pPr>
            <a:r>
              <a:rPr lang="vi-VN" sz="2800" dirty="0">
                <a:solidFill>
                  <a:srgbClr val="333333"/>
                </a:solidFill>
                <a:latin typeface="+mj-lt"/>
              </a:rPr>
              <a:t>Phân loại các bức tranh theo nghệ thuật phương Đông và phương Tây.</a:t>
            </a:r>
          </a:p>
          <a:p>
            <a:pPr algn="just">
              <a:buFont typeface="Arial" panose="020B0604020202020204" pitchFamily="34" charset="0"/>
              <a:buChar char="•"/>
            </a:pPr>
            <a:r>
              <a:rPr lang="vi-VN" sz="2800" dirty="0">
                <a:solidFill>
                  <a:srgbClr val="333333"/>
                </a:solidFill>
                <a:latin typeface="+mj-lt"/>
              </a:rPr>
              <a:t>Giới thiệu thêm những bức tranh mà em biết.</a:t>
            </a:r>
            <a:endParaRPr lang="vi-VN" sz="2800" b="0" i="0" dirty="0">
              <a:solidFill>
                <a:srgbClr val="333333"/>
              </a:solidFill>
              <a:effectLst/>
              <a:latin typeface="+mj-lt"/>
            </a:endParaRPr>
          </a:p>
        </p:txBody>
      </p:sp>
    </p:spTree>
    <p:extLst>
      <p:ext uri="{BB962C8B-B14F-4D97-AF65-F5344CB8AC3E}">
        <p14:creationId xmlns:p14="http://schemas.microsoft.com/office/powerpoint/2010/main" val="1608986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86200" y="0"/>
            <a:ext cx="8077200" cy="4648200"/>
          </a:xfrm>
          <a:prstGeom prst="rect">
            <a:avLst/>
          </a:prstGeom>
        </p:spPr>
      </p:pic>
      <p:sp>
        <p:nvSpPr>
          <p:cNvPr id="3" name="Rectangle 2"/>
          <p:cNvSpPr/>
          <p:nvPr/>
        </p:nvSpPr>
        <p:spPr>
          <a:xfrm>
            <a:off x="838200" y="3200400"/>
            <a:ext cx="3477802" cy="3108543"/>
          </a:xfrm>
          <a:prstGeom prst="rect">
            <a:avLst/>
          </a:prstGeom>
        </p:spPr>
        <p:txBody>
          <a:bodyPr wrap="square">
            <a:spAutoFit/>
          </a:bodyPr>
          <a:lstStyle/>
          <a:p>
            <a:pPr algn="just"/>
            <a:r>
              <a:rPr lang="vi-VN" sz="2800" dirty="0">
                <a:solidFill>
                  <a:srgbClr val="333333"/>
                </a:solidFill>
                <a:latin typeface="+mj-lt"/>
              </a:rPr>
              <a:t>Phân loại:</a:t>
            </a:r>
          </a:p>
          <a:p>
            <a:pPr algn="just">
              <a:buFont typeface="Arial" panose="020B0604020202020204" pitchFamily="34" charset="0"/>
              <a:buChar char="•"/>
            </a:pPr>
            <a:r>
              <a:rPr lang="vi-VN" sz="2800" dirty="0">
                <a:solidFill>
                  <a:srgbClr val="333333"/>
                </a:solidFill>
                <a:latin typeface="+mj-lt"/>
              </a:rPr>
              <a:t>Tranh theo nghệ thuật phương Đông là: 3, 4, 6</a:t>
            </a:r>
          </a:p>
          <a:p>
            <a:pPr algn="just">
              <a:buFont typeface="Arial" panose="020B0604020202020204" pitchFamily="34" charset="0"/>
              <a:buChar char="•"/>
            </a:pPr>
            <a:r>
              <a:rPr lang="vi-VN" sz="2800" dirty="0">
                <a:solidFill>
                  <a:srgbClr val="333333"/>
                </a:solidFill>
                <a:latin typeface="+mj-lt"/>
              </a:rPr>
              <a:t>Tranh theo nghệ thuật phương Tây là: 1, 2, 5, 7</a:t>
            </a:r>
            <a:endParaRPr lang="vi-VN" sz="2800" b="0" i="0" dirty="0">
              <a:solidFill>
                <a:srgbClr val="333333"/>
              </a:solidFill>
              <a:effectLst/>
              <a:latin typeface="+mj-lt"/>
            </a:endParaRPr>
          </a:p>
        </p:txBody>
      </p:sp>
    </p:spTree>
    <p:extLst>
      <p:ext uri="{BB962C8B-B14F-4D97-AF65-F5344CB8AC3E}">
        <p14:creationId xmlns:p14="http://schemas.microsoft.com/office/powerpoint/2010/main" val="261294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8E14A17B-4FAF-47D6-BBC7-A8F629A64EF0}"/>
  <p:tag name="GENSWF_ADVANCE_TIME" val="5"/>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7A315F12-0C7C-40DE-BD5C-2D9F34F1F846}"/>
  <p:tag name="GENSWF_ADVANCE_TIME" val="5"/>
  <p:tag name="TIMING" val="|0.001"/>
  <p:tag name="ISPRING_CUSTOM_TIMING_US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1414</TotalTime>
  <Words>495</Words>
  <Application>Microsoft Office PowerPoint</Application>
  <PresentationFormat>Custom</PresentationFormat>
  <Paragraphs>36</Paragraphs>
  <Slides>18</Slides>
  <Notes>3</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Default Design</vt:lpstr>
      <vt:lpstr>1_Default Design</vt:lpstr>
      <vt:lpstr>2_Default Design</vt:lpstr>
      <vt:lpstr>3_Default Design</vt:lpstr>
      <vt:lpstr>Wisp</vt:lpstr>
      <vt:lpstr>MỞ ĐẦU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dc:title>
  <dc:creator>Admin</dc:creator>
  <cp:lastModifiedBy>MY PC</cp:lastModifiedBy>
  <cp:revision>100</cp:revision>
  <dcterms:created xsi:type="dcterms:W3CDTF">2021-08-24T14:56:17Z</dcterms:created>
  <dcterms:modified xsi:type="dcterms:W3CDTF">2024-05-29T15:55:22Z</dcterms:modified>
</cp:coreProperties>
</file>