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305" r:id="rId11"/>
    <p:sldId id="301" r:id="rId12"/>
    <p:sldId id="302" r:id="rId13"/>
    <p:sldId id="267" r:id="rId14"/>
    <p:sldId id="304" r:id="rId15"/>
    <p:sldId id="303" r:id="rId16"/>
    <p:sldId id="279" r:id="rId17"/>
    <p:sldId id="280" r:id="rId18"/>
    <p:sldId id="289" r:id="rId19"/>
    <p:sldId id="292" r:id="rId20"/>
    <p:sldId id="300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9"/>
    <p:restoredTop sz="94614"/>
  </p:normalViewPr>
  <p:slideViewPr>
    <p:cSldViewPr snapToGrid="0">
      <p:cViewPr>
        <p:scale>
          <a:sx n="175" d="100"/>
          <a:sy n="175" d="100"/>
        </p:scale>
        <p:origin x="1488" y="3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image" Target="../media/image65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12" Type="http://schemas.openxmlformats.org/officeDocument/2006/relationships/image" Target="../media/image64.wmf"/><Relationship Id="rId17" Type="http://schemas.openxmlformats.org/officeDocument/2006/relationships/image" Target="../media/image69.wmf"/><Relationship Id="rId2" Type="http://schemas.openxmlformats.org/officeDocument/2006/relationships/image" Target="../media/image54.wmf"/><Relationship Id="rId16" Type="http://schemas.openxmlformats.org/officeDocument/2006/relationships/image" Target="../media/image68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wmf"/><Relationship Id="rId15" Type="http://schemas.openxmlformats.org/officeDocument/2006/relationships/image" Target="../media/image67.wmf"/><Relationship Id="rId10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Relationship Id="rId14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69.wmf"/><Relationship Id="rId2" Type="http://schemas.openxmlformats.org/officeDocument/2006/relationships/image" Target="../media/image65.wmf"/><Relationship Id="rId1" Type="http://schemas.openxmlformats.org/officeDocument/2006/relationships/image" Target="../media/image5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image" Target="../media/image84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12" Type="http://schemas.openxmlformats.org/officeDocument/2006/relationships/image" Target="../media/image83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11" Type="http://schemas.openxmlformats.org/officeDocument/2006/relationships/image" Target="../media/image82.wmf"/><Relationship Id="rId5" Type="http://schemas.openxmlformats.org/officeDocument/2006/relationships/image" Target="../media/image76.wmf"/><Relationship Id="rId15" Type="http://schemas.openxmlformats.org/officeDocument/2006/relationships/image" Target="../media/image86.wmf"/><Relationship Id="rId10" Type="http://schemas.openxmlformats.org/officeDocument/2006/relationships/image" Target="../media/image81.wmf"/><Relationship Id="rId4" Type="http://schemas.openxmlformats.org/officeDocument/2006/relationships/image" Target="../media/image75.wmf"/><Relationship Id="rId9" Type="http://schemas.openxmlformats.org/officeDocument/2006/relationships/image" Target="../media/image80.wmf"/><Relationship Id="rId14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FD04-9EF2-4ACA-8733-190DAFF8B78A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3D4ED-A465-4223-A3FB-E113EC227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86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Tiết</a:t>
            </a:r>
            <a:r>
              <a:rPr lang="en-US" baseline="0" dirty="0"/>
              <a:t> này là tiết 76:</a:t>
            </a:r>
            <a:br>
              <a:rPr lang="en-US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DCB49-A20E-4CBA-95D9-688EA55A528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3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12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92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38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47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05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1DB7FB-1738-4252-A07B-6792D3FBF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2908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60727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80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58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44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58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83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990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53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E15E3-4846-4FAE-BC0B-280C7D0B89B4}" type="datetimeFigureOut">
              <a:rPr lang="vi-VN" smtClean="0"/>
              <a:t>28/02/2024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4B1D-130D-4370-8828-C8ACB51905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3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3.bin"/><Relationship Id="rId18" Type="http://schemas.openxmlformats.org/officeDocument/2006/relationships/image" Target="../media/image60.wmf"/><Relationship Id="rId26" Type="http://schemas.openxmlformats.org/officeDocument/2006/relationships/image" Target="../media/image64.wmf"/><Relationship Id="rId21" Type="http://schemas.openxmlformats.org/officeDocument/2006/relationships/oleObject" Target="../embeddings/oleObject17.bin"/><Relationship Id="rId34" Type="http://schemas.openxmlformats.org/officeDocument/2006/relationships/image" Target="../media/image67.wmf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33" Type="http://schemas.openxmlformats.org/officeDocument/2006/relationships/oleObject" Target="../embeddings/oleObject23.bin"/><Relationship Id="rId38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29" Type="http://schemas.openxmlformats.org/officeDocument/2006/relationships/image" Target="../media/image6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63.wmf"/><Relationship Id="rId32" Type="http://schemas.openxmlformats.org/officeDocument/2006/relationships/oleObject" Target="../embeddings/oleObject22.bin"/><Relationship Id="rId37" Type="http://schemas.openxmlformats.org/officeDocument/2006/relationships/oleObject" Target="../embeddings/oleObject25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oleObject" Target="../embeddings/oleObject20.bin"/><Relationship Id="rId36" Type="http://schemas.openxmlformats.org/officeDocument/2006/relationships/image" Target="../media/image68.wmf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16.bin"/><Relationship Id="rId31" Type="http://schemas.openxmlformats.org/officeDocument/2006/relationships/image" Target="../media/image6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58.wmf"/><Relationship Id="rId22" Type="http://schemas.openxmlformats.org/officeDocument/2006/relationships/image" Target="../media/image62.wmf"/><Relationship Id="rId27" Type="http://schemas.openxmlformats.org/officeDocument/2006/relationships/image" Target="../media/image70.png"/><Relationship Id="rId30" Type="http://schemas.openxmlformats.org/officeDocument/2006/relationships/oleObject" Target="../embeddings/oleObject21.bin"/><Relationship Id="rId35" Type="http://schemas.openxmlformats.org/officeDocument/2006/relationships/oleObject" Target="../embeddings/oleObject24.bin"/><Relationship Id="rId8" Type="http://schemas.openxmlformats.org/officeDocument/2006/relationships/image" Target="../media/image55.wmf"/><Relationship Id="rId3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67.w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5.wmf"/><Relationship Id="rId5" Type="http://schemas.openxmlformats.org/officeDocument/2006/relationships/image" Target="../media/image70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53.wmf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wmf"/><Relationship Id="rId18" Type="http://schemas.openxmlformats.org/officeDocument/2006/relationships/oleObject" Target="../embeddings/oleObject30.bin"/><Relationship Id="rId26" Type="http://schemas.openxmlformats.org/officeDocument/2006/relationships/oleObject" Target="../embeddings/oleObject34.bin"/><Relationship Id="rId39" Type="http://schemas.openxmlformats.org/officeDocument/2006/relationships/image" Target="../media/image86.wmf"/><Relationship Id="rId21" Type="http://schemas.openxmlformats.org/officeDocument/2006/relationships/image" Target="../media/image77.wmf"/><Relationship Id="rId34" Type="http://schemas.openxmlformats.org/officeDocument/2006/relationships/oleObject" Target="../embeddings/oleObject38.bin"/><Relationship Id="rId7" Type="http://schemas.openxmlformats.org/officeDocument/2006/relationships/image" Target="../media/image89.png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75.wmf"/><Relationship Id="rId25" Type="http://schemas.openxmlformats.org/officeDocument/2006/relationships/image" Target="../media/image79.wmf"/><Relationship Id="rId33" Type="http://schemas.openxmlformats.org/officeDocument/2006/relationships/image" Target="../media/image83.wmf"/><Relationship Id="rId38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29" Type="http://schemas.openxmlformats.org/officeDocument/2006/relationships/image" Target="../media/image8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88.png"/><Relationship Id="rId11" Type="http://schemas.openxmlformats.org/officeDocument/2006/relationships/image" Target="../media/image72.wmf"/><Relationship Id="rId24" Type="http://schemas.openxmlformats.org/officeDocument/2006/relationships/oleObject" Target="../embeddings/oleObject33.bin"/><Relationship Id="rId32" Type="http://schemas.openxmlformats.org/officeDocument/2006/relationships/oleObject" Target="../embeddings/oleObject37.bin"/><Relationship Id="rId37" Type="http://schemas.openxmlformats.org/officeDocument/2006/relationships/image" Target="../media/image85.wmf"/><Relationship Id="rId5" Type="http://schemas.openxmlformats.org/officeDocument/2006/relationships/image" Target="../media/image87.png"/><Relationship Id="rId15" Type="http://schemas.openxmlformats.org/officeDocument/2006/relationships/image" Target="../media/image74.wmf"/><Relationship Id="rId23" Type="http://schemas.openxmlformats.org/officeDocument/2006/relationships/image" Target="../media/image78.wmf"/><Relationship Id="rId28" Type="http://schemas.openxmlformats.org/officeDocument/2006/relationships/oleObject" Target="../embeddings/oleObject35.bin"/><Relationship Id="rId36" Type="http://schemas.openxmlformats.org/officeDocument/2006/relationships/oleObject" Target="../embeddings/oleObject39.bin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76.wmf"/><Relationship Id="rId31" Type="http://schemas.openxmlformats.org/officeDocument/2006/relationships/image" Target="../media/image82.wmf"/><Relationship Id="rId4" Type="http://schemas.openxmlformats.org/officeDocument/2006/relationships/image" Target="../media/image1.png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28.bin"/><Relationship Id="rId22" Type="http://schemas.openxmlformats.org/officeDocument/2006/relationships/oleObject" Target="../embeddings/oleObject32.bin"/><Relationship Id="rId27" Type="http://schemas.openxmlformats.org/officeDocument/2006/relationships/image" Target="../media/image80.wmf"/><Relationship Id="rId30" Type="http://schemas.openxmlformats.org/officeDocument/2006/relationships/oleObject" Target="../embeddings/oleObject36.bin"/><Relationship Id="rId35" Type="http://schemas.openxmlformats.org/officeDocument/2006/relationships/image" Target="../media/image84.wmf"/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2.jpeg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9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9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11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openxmlformats.org/officeDocument/2006/relationships/image" Target="../media/image12.png"/><Relationship Id="rId26" Type="http://schemas.openxmlformats.org/officeDocument/2006/relationships/oleObject" Target="../embeddings/oleObject3.bin"/><Relationship Id="rId3" Type="http://schemas.openxmlformats.org/officeDocument/2006/relationships/audio" Target="../media/media2.mp3"/><Relationship Id="rId21" Type="http://schemas.openxmlformats.org/officeDocument/2006/relationships/image" Target="../media/image14.png"/><Relationship Id="rId7" Type="http://schemas.openxmlformats.org/officeDocument/2006/relationships/image" Target="../media/image31.jpeg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5" Type="http://schemas.openxmlformats.org/officeDocument/2006/relationships/image" Target="../media/image28.wmf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21.png"/><Relationship Id="rId29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24" Type="http://schemas.openxmlformats.org/officeDocument/2006/relationships/oleObject" Target="../embeddings/oleObject2.bin"/><Relationship Id="rId32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23" Type="http://schemas.openxmlformats.org/officeDocument/2006/relationships/image" Target="../media/image27.wmf"/><Relationship Id="rId28" Type="http://schemas.openxmlformats.org/officeDocument/2006/relationships/oleObject" Target="../embeddings/oleObject4.bin"/><Relationship Id="rId10" Type="http://schemas.openxmlformats.org/officeDocument/2006/relationships/image" Target="../media/image16.gif"/><Relationship Id="rId19" Type="http://schemas.openxmlformats.org/officeDocument/2006/relationships/slide" Target="slide9.xml"/><Relationship Id="rId31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Relationship Id="rId14" Type="http://schemas.microsoft.com/office/2007/relationships/hdphoto" Target="../media/hdphoto9.wdp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29.wmf"/><Relationship Id="rId30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35.wmf"/><Relationship Id="rId3" Type="http://schemas.openxmlformats.org/officeDocument/2006/relationships/audio" Target="../media/media2.mp3"/><Relationship Id="rId21" Type="http://schemas.openxmlformats.org/officeDocument/2006/relationships/image" Target="../media/image26.png"/><Relationship Id="rId7" Type="http://schemas.openxmlformats.org/officeDocument/2006/relationships/image" Target="../media/image23.jpeg"/><Relationship Id="rId12" Type="http://schemas.microsoft.com/office/2007/relationships/hdphoto" Target="../media/hdphoto12.wdp"/><Relationship Id="rId17" Type="http://schemas.openxmlformats.org/officeDocument/2006/relationships/image" Target="../media/image12.png"/><Relationship Id="rId25" Type="http://schemas.openxmlformats.org/officeDocument/2006/relationships/oleObject" Target="../embeddings/oleObject6.bin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20" Type="http://schemas.microsoft.com/office/2007/relationships/hdphoto" Target="../media/hdphoto13.wdp"/><Relationship Id="rId29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24" Type="http://schemas.openxmlformats.org/officeDocument/2006/relationships/image" Target="../media/image34.wmf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oleObject" Target="../embeddings/oleObject5.bin"/><Relationship Id="rId28" Type="http://schemas.openxmlformats.org/officeDocument/2006/relationships/image" Target="../media/image36.wmf"/><Relationship Id="rId10" Type="http://schemas.openxmlformats.org/officeDocument/2006/relationships/image" Target="../media/image17.png"/><Relationship Id="rId19" Type="http://schemas.openxmlformats.org/officeDocument/2006/relationships/image" Target="../media/image3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gif"/><Relationship Id="rId14" Type="http://schemas.microsoft.com/office/2007/relationships/hdphoto" Target="../media/hdphoto9.wdp"/><Relationship Id="rId22" Type="http://schemas.openxmlformats.org/officeDocument/2006/relationships/image" Target="../media/image14.png"/><Relationship Id="rId27" Type="http://schemas.openxmlformats.org/officeDocument/2006/relationships/oleObject" Target="../embeddings/oleObject7.bin"/><Relationship Id="rId30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e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WordArt 10"/>
          <p:cNvSpPr>
            <a:spLocks noChangeArrowheads="1" noChangeShapeType="1" noTextEdit="1"/>
          </p:cNvSpPr>
          <p:nvPr/>
        </p:nvSpPr>
        <p:spPr bwMode="auto">
          <a:xfrm>
            <a:off x="2328261" y="493332"/>
            <a:ext cx="7556500" cy="75158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CascadeUp">
              <a:avLst>
                <a:gd name="adj" fmla="val 100000"/>
              </a:avLst>
            </a:prstTxWarp>
          </a:bodyPr>
          <a:lstStyle/>
          <a:p>
            <a:pPr algn="ctr">
              <a:defRPr/>
            </a:pPr>
            <a:r>
              <a:rPr lang="en-US" sz="3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CẨM THỊNH</a:t>
            </a:r>
          </a:p>
        </p:txBody>
      </p:sp>
      <p:sp>
        <p:nvSpPr>
          <p:cNvPr id="8197" name="AutoShape 12"/>
          <p:cNvSpPr>
            <a:spLocks noChangeArrowheads="1"/>
          </p:cNvSpPr>
          <p:nvPr/>
        </p:nvSpPr>
        <p:spPr bwMode="auto">
          <a:xfrm>
            <a:off x="1219200" y="5765800"/>
            <a:ext cx="10261600" cy="685800"/>
          </a:xfrm>
          <a:prstGeom prst="ribbon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00CC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2023-2024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1310" y="4158823"/>
            <a:ext cx="8192814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ĐẶNG THỊ HÀ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869" y="2154621"/>
            <a:ext cx="10804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THẦY GIÁO, CÔ GIÁO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CÁC EM HỌC SINH VỀ DỰ GIỜ TIẾT HỌC</a:t>
            </a:r>
          </a:p>
        </p:txBody>
      </p:sp>
    </p:spTree>
    <p:extLst>
      <p:ext uri="{BB962C8B-B14F-4D97-AF65-F5344CB8AC3E}">
        <p14:creationId xmlns:p14="http://schemas.microsoft.com/office/powerpoint/2010/main" val="252204617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DCEF-441A-3B4F-8C45-5D8464DB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E2C0B-C54A-5048-A664-58757DAB8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44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06425" y="1011238"/>
          <a:ext cx="228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5" name="Equation" r:id="rId3" imgW="228600" imgH="419040" progId="Equation.DSMT4">
                  <p:embed/>
                </p:oleObj>
              </mc:Choice>
              <mc:Fallback>
                <p:oleObj name="Equation" r:id="rId3" imgW="228600" imgH="4190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1011238"/>
                        <a:ext cx="228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5398" y="455265"/>
            <a:ext cx="12065330" cy="1394732"/>
            <a:chOff x="55398" y="455265"/>
            <a:chExt cx="12065330" cy="1394732"/>
          </a:xfrm>
        </p:grpSpPr>
        <p:sp>
          <p:nvSpPr>
            <p:cNvPr id="27" name="Rectangle 26"/>
            <p:cNvSpPr/>
            <p:nvPr/>
          </p:nvSpPr>
          <p:spPr>
            <a:xfrm>
              <a:off x="55398" y="455265"/>
              <a:ext cx="1206533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2:</a:t>
              </a:r>
              <a:r>
                <a:rPr lang="vi-VN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Cho    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tuyến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,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biệt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thuộc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            .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. </a:t>
              </a:r>
            </a:p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minh: a)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 MN//CP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b)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                               c)</a:t>
              </a:r>
              <a:endParaRPr lang="vi-VN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07135" y="572613"/>
              <a:ext cx="9640203" cy="1277384"/>
              <a:chOff x="807135" y="572613"/>
              <a:chExt cx="9640203" cy="1277384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/>
            </p:nvGraphicFramePr>
            <p:xfrm>
              <a:off x="8142429" y="1456297"/>
              <a:ext cx="1536700" cy="393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6" name="Equation" r:id="rId5" imgW="1536480" imgH="393480" progId="Equation.DSMT4">
                      <p:embed/>
                    </p:oleObj>
                  </mc:Choice>
                  <mc:Fallback>
                    <p:oleObj name="Equation" r:id="rId5" imgW="1536480" imgH="393480" progId="Equation.DSMT4">
                      <p:embed/>
                      <p:pic>
                        <p:nvPicPr>
                          <p:cNvPr id="4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42429" y="1456297"/>
                            <a:ext cx="1536700" cy="3937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/>
              <p:cNvGraphicFramePr>
                <a:graphicFrameLocks noChangeAspect="1"/>
              </p:cNvGraphicFramePr>
              <p:nvPr/>
            </p:nvGraphicFramePr>
            <p:xfrm>
              <a:off x="1994122" y="572613"/>
              <a:ext cx="9398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7" name="Equation" r:id="rId7" imgW="939600" imgH="317160" progId="Equation.DSMT4">
                      <p:embed/>
                    </p:oleObj>
                  </mc:Choice>
                  <mc:Fallback>
                    <p:oleObj name="Equation" r:id="rId7" imgW="939600" imgH="317160" progId="Equation.DSMT4">
                      <p:embed/>
                      <p:pic>
                        <p:nvPicPr>
                          <p:cNvPr id="5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94122" y="572613"/>
                            <a:ext cx="9398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3464638" y="579438"/>
              <a:ext cx="6350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8" name="Equation" r:id="rId9" imgW="634680" imgH="304560" progId="Equation.DSMT4">
                      <p:embed/>
                    </p:oleObj>
                  </mc:Choice>
                  <mc:Fallback>
                    <p:oleObj name="Equation" r:id="rId9" imgW="634680" imgH="304560" progId="Equation.DSMT4">
                      <p:embed/>
                      <p:pic>
                        <p:nvPicPr>
                          <p:cNvPr id="6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4638" y="579438"/>
                            <a:ext cx="6350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/>
              <p:cNvGraphicFramePr>
                <a:graphicFrameLocks noChangeAspect="1"/>
              </p:cNvGraphicFramePr>
              <p:nvPr/>
            </p:nvGraphicFramePr>
            <p:xfrm>
              <a:off x="807135" y="1000524"/>
              <a:ext cx="5080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9" name="Equation" r:id="rId11" imgW="507960" imgH="304560" progId="Equation.DSMT4">
                      <p:embed/>
                    </p:oleObj>
                  </mc:Choice>
                  <mc:Fallback>
                    <p:oleObj name="Equation" r:id="rId11" imgW="507960" imgH="304560" progId="Equation.DSMT4">
                      <p:embed/>
                      <p:pic>
                        <p:nvPicPr>
                          <p:cNvPr id="7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7135" y="1000524"/>
                            <a:ext cx="5080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745679" y="595119"/>
              <a:ext cx="3302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0" name="Equation" r:id="rId13" imgW="330120" imgH="304560" progId="Equation.DSMT4">
                      <p:embed/>
                    </p:oleObj>
                  </mc:Choice>
                  <mc:Fallback>
                    <p:oleObj name="Equation" r:id="rId13" imgW="330120" imgH="304560" progId="Equation.DSMT4">
                      <p:embed/>
                      <p:pic>
                        <p:nvPicPr>
                          <p:cNvPr id="8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45679" y="595119"/>
                            <a:ext cx="3302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/>
              <p:cNvGraphicFramePr>
                <a:graphicFrameLocks noChangeAspect="1"/>
              </p:cNvGraphicFramePr>
              <p:nvPr/>
            </p:nvGraphicFramePr>
            <p:xfrm>
              <a:off x="5795963" y="950913"/>
              <a:ext cx="292100" cy="393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1" name="Equation" r:id="rId15" imgW="291960" imgH="393480" progId="Equation.DSMT4">
                      <p:embed/>
                    </p:oleObj>
                  </mc:Choice>
                  <mc:Fallback>
                    <p:oleObj name="Equation" r:id="rId15" imgW="291960" imgH="393480" progId="Equation.DSMT4">
                      <p:embed/>
                      <p:pic>
                        <p:nvPicPr>
                          <p:cNvPr id="9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95963" y="950913"/>
                            <a:ext cx="292100" cy="3937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/>
            </p:nvGraphicFramePr>
            <p:xfrm>
              <a:off x="2600095" y="971335"/>
              <a:ext cx="22225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2" name="Equation" r:id="rId17" imgW="2222280" imgH="317160" progId="Equation.DSMT4">
                      <p:embed/>
                    </p:oleObj>
                  </mc:Choice>
                  <mc:Fallback>
                    <p:oleObj name="Equation" r:id="rId17" imgW="2222280" imgH="317160" progId="Equation.DSMT4">
                      <p:embed/>
                      <p:pic>
                        <p:nvPicPr>
                          <p:cNvPr id="11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00095" y="971335"/>
                            <a:ext cx="22225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1"/>
              <p:cNvGraphicFramePr>
                <a:graphicFrameLocks noChangeAspect="1"/>
              </p:cNvGraphicFramePr>
              <p:nvPr/>
            </p:nvGraphicFramePr>
            <p:xfrm>
              <a:off x="4947847" y="1447529"/>
              <a:ext cx="1511300" cy="393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3" name="Equation" r:id="rId19" imgW="1511280" imgH="393480" progId="Equation.DSMT4">
                      <p:embed/>
                    </p:oleObj>
                  </mc:Choice>
                  <mc:Fallback>
                    <p:oleObj name="Equation" r:id="rId19" imgW="1511280" imgH="393480" progId="Equation.DSMT4">
                      <p:embed/>
                      <p:pic>
                        <p:nvPicPr>
                          <p:cNvPr id="12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47847" y="1447529"/>
                            <a:ext cx="1511300" cy="3937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3"/>
              <p:cNvGraphicFramePr>
                <a:graphicFrameLocks noChangeAspect="1"/>
              </p:cNvGraphicFramePr>
              <p:nvPr/>
            </p:nvGraphicFramePr>
            <p:xfrm>
              <a:off x="9252900" y="588963"/>
              <a:ext cx="2794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4" name="Equation" r:id="rId21" imgW="279360" imgH="291960" progId="Equation.DSMT4">
                      <p:embed/>
                    </p:oleObj>
                  </mc:Choice>
                  <mc:Fallback>
                    <p:oleObj name="Equation" r:id="rId21" imgW="279360" imgH="291960" progId="Equation.DSMT4">
                      <p:embed/>
                      <p:pic>
                        <p:nvPicPr>
                          <p:cNvPr id="14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52900" y="588963"/>
                            <a:ext cx="279400" cy="2921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8697024" y="1004193"/>
              <a:ext cx="6350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5" name="Equation" r:id="rId23" imgW="634680" imgH="304560" progId="Equation.DSMT4">
                      <p:embed/>
                    </p:oleObj>
                  </mc:Choice>
                  <mc:Fallback>
                    <p:oleObj name="Equation" r:id="rId23" imgW="634680" imgH="304560" progId="Equation.DSMT4">
                      <p:embed/>
                      <p:pic>
                        <p:nvPicPr>
                          <p:cNvPr id="16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97024" y="1004193"/>
                            <a:ext cx="6350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9952038" y="998538"/>
              <a:ext cx="4953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6" name="Equation" r:id="rId25" imgW="495000" imgH="317160" progId="Equation.DSMT4">
                      <p:embed/>
                    </p:oleObj>
                  </mc:Choice>
                  <mc:Fallback>
                    <p:oleObj name="Equation" r:id="rId25" imgW="495000" imgH="317160" progId="Equation.DSMT4">
                      <p:embed/>
                      <p:pic>
                        <p:nvPicPr>
                          <p:cNvPr id="18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52038" y="998538"/>
                            <a:ext cx="4953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40019" name="Picture 8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01" y="2217301"/>
            <a:ext cx="5626282" cy="425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93447" y="2832524"/>
            <a:ext cx="5950838" cy="2784928"/>
            <a:chOff x="6113813" y="2000470"/>
            <a:chExt cx="5950838" cy="2784928"/>
          </a:xfrm>
        </p:grpSpPr>
        <p:graphicFrame>
          <p:nvGraphicFramePr>
            <p:cNvPr id="37892" name="Object 37891"/>
            <p:cNvGraphicFramePr>
              <a:graphicFrameLocks noChangeAspect="1"/>
            </p:cNvGraphicFramePr>
            <p:nvPr/>
          </p:nvGraphicFramePr>
          <p:xfrm>
            <a:off x="7349473" y="3842537"/>
            <a:ext cx="15113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7" name="Equation" r:id="rId28" imgW="1511280" imgH="393480" progId="Equation.DSMT4">
                    <p:embed/>
                  </p:oleObj>
                </mc:Choice>
                <mc:Fallback>
                  <p:oleObj name="Equation" r:id="rId28" imgW="1511280" imgH="393480" progId="Equation.DSMT4">
                    <p:embed/>
                    <p:pic>
                      <p:nvPicPr>
                        <p:cNvPr id="37892" name="Object 378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9473" y="3842537"/>
                          <a:ext cx="15113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5" name="Object 37894"/>
            <p:cNvGraphicFramePr>
              <a:graphicFrameLocks noChangeAspect="1"/>
            </p:cNvGraphicFramePr>
            <p:nvPr/>
          </p:nvGraphicFramePr>
          <p:xfrm>
            <a:off x="7407398" y="4391698"/>
            <a:ext cx="1536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8" name="Equation" r:id="rId30" imgW="1536480" imgH="393480" progId="Equation.DSMT4">
                    <p:embed/>
                  </p:oleObj>
                </mc:Choice>
                <mc:Fallback>
                  <p:oleObj name="Equation" r:id="rId30" imgW="1536480" imgH="393480" progId="Equation.DSMT4">
                    <p:embed/>
                    <p:pic>
                      <p:nvPicPr>
                        <p:cNvPr id="37895" name="Object 3789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7398" y="4391698"/>
                          <a:ext cx="15367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Connector 14"/>
            <p:cNvCxnSpPr/>
            <p:nvPr/>
          </p:nvCxnSpPr>
          <p:spPr>
            <a:xfrm>
              <a:off x="6119750" y="3124200"/>
              <a:ext cx="56486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6119751" y="3365112"/>
              <a:ext cx="69074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>
                  <a:latin typeface="Times New Roman" pitchFamily="18" charset="0"/>
                  <a:cs typeface="Times New Roman" pitchFamily="18" charset="0"/>
                </a:rPr>
                <a:t>KL</a:t>
              </a:r>
              <a:endParaRPr lang="vi-VN" sz="2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71174" y="2074975"/>
              <a:ext cx="5193477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,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tuyến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a) 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MN//CP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, </a:t>
              </a: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b) </a:t>
              </a:r>
            </a:p>
            <a:p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c)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6793366" y="2190449"/>
            <a:ext cx="939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9" name="Equation" r:id="rId32" imgW="939600" imgH="317160" progId="Equation.DSMT4">
                    <p:embed/>
                  </p:oleObj>
                </mc:Choice>
                <mc:Fallback>
                  <p:oleObj name="Equation" r:id="rId32" imgW="939600" imgH="317160" progId="Equation.DSMT4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93366" y="2190449"/>
                          <a:ext cx="939800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7997295" y="2162559"/>
            <a:ext cx="635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0" name="Equation" r:id="rId33" imgW="634680" imgH="304560" progId="Equation.DSMT4">
                    <p:embed/>
                  </p:oleObj>
                </mc:Choice>
                <mc:Fallback>
                  <p:oleObj name="Equation" r:id="rId33" imgW="634680" imgH="30456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7295" y="2162559"/>
                          <a:ext cx="6350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89" name="Object 37888"/>
            <p:cNvGraphicFramePr>
              <a:graphicFrameLocks noChangeAspect="1"/>
            </p:cNvGraphicFramePr>
            <p:nvPr/>
          </p:nvGraphicFramePr>
          <p:xfrm>
            <a:off x="6871852" y="2545089"/>
            <a:ext cx="15875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1" name="Equation" r:id="rId35" imgW="1587240" imgH="368280" progId="Equation.DSMT4">
                    <p:embed/>
                  </p:oleObj>
                </mc:Choice>
                <mc:Fallback>
                  <p:oleObj name="Equation" r:id="rId35" imgW="1587240" imgH="368280" progId="Equation.DSMT4">
                    <p:embed/>
                    <p:pic>
                      <p:nvPicPr>
                        <p:cNvPr id="37889" name="Object 378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1852" y="2545089"/>
                          <a:ext cx="1587500" cy="368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1" name="Object 37890"/>
            <p:cNvGraphicFramePr>
              <a:graphicFrameLocks noChangeAspect="1"/>
            </p:cNvGraphicFramePr>
            <p:nvPr/>
          </p:nvGraphicFramePr>
          <p:xfrm>
            <a:off x="8522524" y="2520592"/>
            <a:ext cx="2222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2" name="Equation" r:id="rId37" imgW="2222280" imgH="317160" progId="Equation.DSMT4">
                    <p:embed/>
                  </p:oleObj>
                </mc:Choice>
                <mc:Fallback>
                  <p:oleObj name="Equation" r:id="rId37" imgW="2222280" imgH="317160" progId="Equation.DSMT4">
                    <p:embed/>
                    <p:pic>
                      <p:nvPicPr>
                        <p:cNvPr id="37891" name="Object 378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22524" y="2520592"/>
                          <a:ext cx="2222500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Connector 35"/>
            <p:cNvCxnSpPr/>
            <p:nvPr/>
          </p:nvCxnSpPr>
          <p:spPr>
            <a:xfrm>
              <a:off x="6757063" y="2000470"/>
              <a:ext cx="36303" cy="2588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6113813" y="2404643"/>
              <a:ext cx="61356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>
                  <a:latin typeface="Times New Roman" pitchFamily="18" charset="0"/>
                  <a:cs typeface="Times New Roman" pitchFamily="18" charset="0"/>
                </a:rPr>
                <a:t>GT</a:t>
              </a:r>
              <a:endParaRPr lang="vi-VN" sz="2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7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06425" y="1011238"/>
          <a:ext cx="228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Equation" r:id="rId3" imgW="228600" imgH="419040" progId="Equation.DSMT4">
                  <p:embed/>
                </p:oleObj>
              </mc:Choice>
              <mc:Fallback>
                <p:oleObj name="Equation" r:id="rId3" imgW="228600" imgH="4190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1011238"/>
                        <a:ext cx="228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019" name="Picture 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95" y="0"/>
            <a:ext cx="5626282" cy="425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97312" y="148374"/>
            <a:ext cx="5959951" cy="3507602"/>
            <a:chOff x="6104700" y="1803621"/>
            <a:chExt cx="5959951" cy="3556004"/>
          </a:xfrm>
        </p:grpSpPr>
        <p:graphicFrame>
          <p:nvGraphicFramePr>
            <p:cNvPr id="37892" name="Object 37891"/>
            <p:cNvGraphicFramePr>
              <a:graphicFrameLocks noChangeAspect="1"/>
            </p:cNvGraphicFramePr>
            <p:nvPr/>
          </p:nvGraphicFramePr>
          <p:xfrm>
            <a:off x="7349473" y="3842537"/>
            <a:ext cx="15113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5" name="Equation" r:id="rId6" imgW="1511280" imgH="393480" progId="Equation.DSMT4">
                    <p:embed/>
                  </p:oleObj>
                </mc:Choice>
                <mc:Fallback>
                  <p:oleObj name="Equation" r:id="rId6" imgW="1511280" imgH="393480" progId="Equation.DSMT4">
                    <p:embed/>
                    <p:pic>
                      <p:nvPicPr>
                        <p:cNvPr id="37892" name="Object 378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9473" y="3842537"/>
                          <a:ext cx="15113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5" name="Object 37894"/>
            <p:cNvGraphicFramePr>
              <a:graphicFrameLocks noChangeAspect="1"/>
            </p:cNvGraphicFramePr>
            <p:nvPr/>
          </p:nvGraphicFramePr>
          <p:xfrm>
            <a:off x="7407398" y="4391698"/>
            <a:ext cx="1536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6" name="Equation" r:id="rId8" imgW="1536480" imgH="393480" progId="Equation.DSMT4">
                    <p:embed/>
                  </p:oleObj>
                </mc:Choice>
                <mc:Fallback>
                  <p:oleObj name="Equation" r:id="rId8" imgW="1536480" imgH="393480" progId="Equation.DSMT4">
                    <p:embed/>
                    <p:pic>
                      <p:nvPicPr>
                        <p:cNvPr id="37895" name="Object 3789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7398" y="4391698"/>
                          <a:ext cx="15367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Connector 14"/>
            <p:cNvCxnSpPr/>
            <p:nvPr/>
          </p:nvCxnSpPr>
          <p:spPr>
            <a:xfrm>
              <a:off x="6104700" y="3413803"/>
              <a:ext cx="564869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6119751" y="3365112"/>
              <a:ext cx="69074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>
                  <a:latin typeface="Times New Roman" pitchFamily="18" charset="0"/>
                  <a:cs typeface="Times New Roman" pitchFamily="18" charset="0"/>
                </a:rPr>
                <a:t>KL</a:t>
              </a:r>
              <a:endParaRPr lang="vi-VN" sz="2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71174" y="2074975"/>
              <a:ext cx="5193477" cy="271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,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tuyến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   </a:t>
              </a: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thuộc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QC; Q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PE</a:t>
              </a: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a) 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MN//CP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, </a:t>
              </a:r>
            </a:p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b) </a:t>
              </a:r>
            </a:p>
            <a:p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c)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6793366" y="2190449"/>
            <a:ext cx="939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7" name="Equation" r:id="rId10" imgW="939600" imgH="317160" progId="Equation.DSMT4">
                    <p:embed/>
                  </p:oleObj>
                </mc:Choice>
                <mc:Fallback>
                  <p:oleObj name="Equation" r:id="rId10" imgW="939600" imgH="317160" progId="Equation.DSMT4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93366" y="2190449"/>
                          <a:ext cx="939800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7997295" y="2162559"/>
            <a:ext cx="635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8" name="Equation" r:id="rId12" imgW="634680" imgH="304560" progId="Equation.DSMT4">
                    <p:embed/>
                  </p:oleObj>
                </mc:Choice>
                <mc:Fallback>
                  <p:oleObj name="Equation" r:id="rId12" imgW="634680" imgH="30456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7295" y="2162559"/>
                          <a:ext cx="6350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89" name="Object 37888"/>
            <p:cNvGraphicFramePr>
              <a:graphicFrameLocks noChangeAspect="1"/>
            </p:cNvGraphicFramePr>
            <p:nvPr/>
          </p:nvGraphicFramePr>
          <p:xfrm>
            <a:off x="6871852" y="2545089"/>
            <a:ext cx="15875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9" name="Equation" r:id="rId14" imgW="1587240" imgH="368280" progId="Equation.DSMT4">
                    <p:embed/>
                  </p:oleObj>
                </mc:Choice>
                <mc:Fallback>
                  <p:oleObj name="Equation" r:id="rId14" imgW="1587240" imgH="368280" progId="Equation.DSMT4">
                    <p:embed/>
                    <p:pic>
                      <p:nvPicPr>
                        <p:cNvPr id="37889" name="Object 378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1852" y="2545089"/>
                          <a:ext cx="1587500" cy="368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1" name="Object 37890"/>
            <p:cNvGraphicFramePr>
              <a:graphicFrameLocks noChangeAspect="1"/>
            </p:cNvGraphicFramePr>
            <p:nvPr/>
          </p:nvGraphicFramePr>
          <p:xfrm>
            <a:off x="8522524" y="2520592"/>
            <a:ext cx="2222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0" name="Equation" r:id="rId16" imgW="2222280" imgH="317160" progId="Equation.DSMT4">
                    <p:embed/>
                  </p:oleObj>
                </mc:Choice>
                <mc:Fallback>
                  <p:oleObj name="Equation" r:id="rId16" imgW="2222280" imgH="317160" progId="Equation.DSMT4">
                    <p:embed/>
                    <p:pic>
                      <p:nvPicPr>
                        <p:cNvPr id="37891" name="Object 378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22524" y="2520592"/>
                          <a:ext cx="2222500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Connector 35"/>
            <p:cNvCxnSpPr>
              <a:cxnSpLocks/>
            </p:cNvCxnSpPr>
            <p:nvPr/>
          </p:nvCxnSpPr>
          <p:spPr>
            <a:xfrm>
              <a:off x="6702806" y="1803621"/>
              <a:ext cx="24567" cy="3556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6113813" y="2404643"/>
              <a:ext cx="61356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>
                  <a:latin typeface="Times New Roman" pitchFamily="18" charset="0"/>
                  <a:cs typeface="Times New Roman" pitchFamily="18" charset="0"/>
                </a:rPr>
                <a:t>GT</a:t>
              </a:r>
              <a:endParaRPr lang="vi-VN" sz="2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576810-FE5E-974E-A984-46074EB75A4E}"/>
              </a:ext>
            </a:extLst>
          </p:cNvPr>
          <p:cNvSpPr txBox="1"/>
          <p:nvPr/>
        </p:nvSpPr>
        <p:spPr>
          <a:xfrm>
            <a:off x="1372795" y="3132756"/>
            <a:ext cx="584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Tìm các hình bình hành trong bài</a:t>
            </a:r>
          </a:p>
        </p:txBody>
      </p:sp>
    </p:spTree>
    <p:extLst>
      <p:ext uri="{BB962C8B-B14F-4D97-AF65-F5344CB8AC3E}">
        <p14:creationId xmlns:p14="http://schemas.microsoft.com/office/powerpoint/2010/main" val="16912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20861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DẠNG BÀI TẬP </a:t>
            </a: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1: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2: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C/m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</a:t>
            </a: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C/m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C/m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C/m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C92BF-E1D7-964F-A568-7555424A89AE}"/>
              </a:ext>
            </a:extLst>
          </p:cNvPr>
          <p:cNvSpPr txBox="1"/>
          <p:nvPr/>
        </p:nvSpPr>
        <p:spPr>
          <a:xfrm>
            <a:off x="914400" y="449117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3: Toán thực tế</a:t>
            </a:r>
          </a:p>
        </p:txBody>
      </p:sp>
    </p:spTree>
    <p:extLst>
      <p:ext uri="{BB962C8B-B14F-4D97-AF65-F5344CB8AC3E}">
        <p14:creationId xmlns:p14="http://schemas.microsoft.com/office/powerpoint/2010/main" val="41691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69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C819C0-C52B-824E-B2E1-34690389BC1F}"/>
              </a:ext>
            </a:extLst>
          </p:cNvPr>
          <p:cNvSpPr/>
          <p:nvPr/>
        </p:nvSpPr>
        <p:spPr>
          <a:xfrm>
            <a:off x="2951018" y="249382"/>
            <a:ext cx="6982691" cy="775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BÁO CÁO PHẦN VIỆC VỀ NHÀ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ED5939-8179-FA4E-B464-DD92DE1CC9EC}"/>
              </a:ext>
            </a:extLst>
          </p:cNvPr>
          <p:cNvCxnSpPr>
            <a:cxnSpLocks/>
          </p:cNvCxnSpPr>
          <p:nvPr/>
        </p:nvCxnSpPr>
        <p:spPr>
          <a:xfrm flipH="1">
            <a:off x="2729345" y="1025237"/>
            <a:ext cx="3713018" cy="6234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FB5B97-CF6F-B443-A1FB-542EDBEFB537}"/>
              </a:ext>
            </a:extLst>
          </p:cNvPr>
          <p:cNvSpPr/>
          <p:nvPr/>
        </p:nvSpPr>
        <p:spPr>
          <a:xfrm>
            <a:off x="637309" y="1801093"/>
            <a:ext cx="2313709" cy="706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B0F0CC6-E3CA-644C-8938-37E0764DB019}"/>
              </a:ext>
            </a:extLst>
          </p:cNvPr>
          <p:cNvSpPr/>
          <p:nvPr/>
        </p:nvSpPr>
        <p:spPr>
          <a:xfrm>
            <a:off x="3560618" y="1801092"/>
            <a:ext cx="2313709" cy="706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8B8305-7407-B44D-8E1D-E35B0BF728D1}"/>
              </a:ext>
            </a:extLst>
          </p:cNvPr>
          <p:cNvSpPr/>
          <p:nvPr/>
        </p:nvSpPr>
        <p:spPr>
          <a:xfrm>
            <a:off x="6442363" y="1801092"/>
            <a:ext cx="2313709" cy="706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7E5C3E-7E06-4E46-9EA9-6187FF8276CE}"/>
              </a:ext>
            </a:extLst>
          </p:cNvPr>
          <p:cNvSpPr/>
          <p:nvPr/>
        </p:nvSpPr>
        <p:spPr>
          <a:xfrm>
            <a:off x="9434945" y="1801092"/>
            <a:ext cx="2313709" cy="706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DCF5E2-956D-9541-9F38-9CFDFB9FEC3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918364" y="1025237"/>
            <a:ext cx="1524000" cy="775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3DA3BE-C069-DA40-B8CE-5E9998D6AF7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442364" y="1025237"/>
            <a:ext cx="1357745" cy="775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5F6C97-0D64-ED49-B70D-21E88764189C}"/>
              </a:ext>
            </a:extLst>
          </p:cNvPr>
          <p:cNvCxnSpPr>
            <a:stCxn id="4" idx="2"/>
          </p:cNvCxnSpPr>
          <p:nvPr/>
        </p:nvCxnSpPr>
        <p:spPr>
          <a:xfrm>
            <a:off x="6442364" y="1025237"/>
            <a:ext cx="4281054" cy="775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E722A23-DB61-E746-A6D0-F21BE807DB69}"/>
              </a:ext>
            </a:extLst>
          </p:cNvPr>
          <p:cNvSpPr/>
          <p:nvPr/>
        </p:nvSpPr>
        <p:spPr>
          <a:xfrm>
            <a:off x="637309" y="2660077"/>
            <a:ext cx="2202873" cy="3602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sơ đồ tư duy đường trung bình của tam giác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D4118BD-A863-D549-992D-AB66523175A6}"/>
              </a:ext>
            </a:extLst>
          </p:cNvPr>
          <p:cNvSpPr/>
          <p:nvPr/>
        </p:nvSpPr>
        <p:spPr>
          <a:xfrm>
            <a:off x="3629891" y="2660077"/>
            <a:ext cx="2202873" cy="3602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ứng dụng đường trung bình trong tam giác trong thực tế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ECC7747-5E5D-EF4B-9091-963E49057A9A}"/>
              </a:ext>
            </a:extLst>
          </p:cNvPr>
          <p:cNvSpPr/>
          <p:nvPr/>
        </p:nvSpPr>
        <p:spPr>
          <a:xfrm>
            <a:off x="6553199" y="2660077"/>
            <a:ext cx="2202873" cy="3602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Ứng dụng đường trung bình của tam giác vào làm các sản phẩm. 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8BBDC5F-C55E-F142-9F32-14EE59808F50}"/>
              </a:ext>
            </a:extLst>
          </p:cNvPr>
          <p:cNvSpPr/>
          <p:nvPr/>
        </p:nvSpPr>
        <p:spPr>
          <a:xfrm>
            <a:off x="9545781" y="2660077"/>
            <a:ext cx="2202873" cy="3602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một số bài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 thực tế về đường trung bình trong tam giác </a:t>
            </a:r>
          </a:p>
        </p:txBody>
      </p:sp>
    </p:spTree>
    <p:extLst>
      <p:ext uri="{BB962C8B-B14F-4D97-AF65-F5344CB8AC3E}">
        <p14:creationId xmlns:p14="http://schemas.microsoft.com/office/powerpoint/2010/main" val="4009604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4" y="1436834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9" cy="2285734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6176655" y="55000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666460" y="240057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479893" y="398433"/>
            <a:ext cx="408188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định nghĩa, tính chất, chú ý đường trung bình của tam giác.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6" y="303799"/>
            <a:ext cx="3706720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655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42" y="2069796"/>
            <a:ext cx="2393604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8005012" y="2454452"/>
            <a:ext cx="2975307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47719" y="217547"/>
            <a:ext cx="5886804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NHIỆM VỤ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VỀ NHÀ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E659AA-64D0-6DDB-8964-E3922AAAE0A6}"/>
              </a:ext>
            </a:extLst>
          </p:cNvPr>
          <p:cNvSpPr txBox="1"/>
          <p:nvPr/>
        </p:nvSpPr>
        <p:spPr>
          <a:xfrm>
            <a:off x="361506" y="1492922"/>
            <a:ext cx="118304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Cho           ,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           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,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 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              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Cho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                      .  </a:t>
            </a:r>
          </a:p>
          <a:p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         là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0D9BB270-277B-6BD7-075C-359CB88DA9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3113" y="1627188"/>
          <a:ext cx="116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" name="Equation" r:id="rId10" imgW="1168200" imgH="380880" progId="Equation.DSMT4">
                  <p:embed/>
                </p:oleObj>
              </mc:Choice>
              <mc:Fallback>
                <p:oleObj name="Equation" r:id="rId10" imgW="1168200" imgH="38088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0D9BB270-277B-6BD7-075C-359CB88DA9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113" y="1627188"/>
                        <a:ext cx="11684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F9E9FDF1-1BC0-1249-6CFF-C39775E66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62738" y="3287713"/>
          <a:ext cx="18002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" name="Equation" r:id="rId12" imgW="1930320" imgH="469800" progId="Equation.DSMT4">
                  <p:embed/>
                </p:oleObj>
              </mc:Choice>
              <mc:Fallback>
                <p:oleObj name="Equation" r:id="rId12" imgW="1930320" imgH="46980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F9E9FDF1-1BC0-1249-6CFF-C39775E664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2738" y="3287713"/>
                        <a:ext cx="18002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6282FA55-ED7F-4E77-7F1D-13A512D80E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20014" y="2153711"/>
          <a:ext cx="7207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0" name="Equation" r:id="rId14" imgW="774360" imgH="368280" progId="Equation.DSMT4">
                  <p:embed/>
                </p:oleObj>
              </mc:Choice>
              <mc:Fallback>
                <p:oleObj name="Equation" r:id="rId14" imgW="774360" imgH="36828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6282FA55-ED7F-4E77-7F1D-13A512D80E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0014" y="2153711"/>
                        <a:ext cx="72072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87A635B3-4765-9686-C1FE-100A9BE4F0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77570" y="3825813"/>
          <a:ext cx="2959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" name="Equation" r:id="rId16" imgW="2958840" imgH="444240" progId="Equation.DSMT4">
                  <p:embed/>
                </p:oleObj>
              </mc:Choice>
              <mc:Fallback>
                <p:oleObj name="Equation" r:id="rId16" imgW="2958840" imgH="44424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87A635B3-4765-9686-C1FE-100A9BE4F0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570" y="3825813"/>
                        <a:ext cx="29591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576ED43F-A406-28DA-718B-29725C231C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97879" y="4371362"/>
          <a:ext cx="1308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" name="Equation" r:id="rId18" imgW="1307880" imgH="469800" progId="Equation.DSMT4">
                  <p:embed/>
                </p:oleObj>
              </mc:Choice>
              <mc:Fallback>
                <p:oleObj name="Equation" r:id="rId18" imgW="1307880" imgH="4698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576ED43F-A406-28DA-718B-29725C231C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7879" y="4371362"/>
                        <a:ext cx="13081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CC8DCAF-812B-6FC0-58C6-037F6ECD85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1429" y="2176961"/>
          <a:ext cx="63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3" name="Equation" r:id="rId20" imgW="634680" imgH="380880" progId="Equation.DSMT4">
                  <p:embed/>
                </p:oleObj>
              </mc:Choice>
              <mc:Fallback>
                <p:oleObj name="Equation" r:id="rId20" imgW="634680" imgH="38088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CC8DCAF-812B-6FC0-58C6-037F6ECD85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1429" y="2176961"/>
                        <a:ext cx="635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016763" y="1659638"/>
          <a:ext cx="381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4" name="Equation" r:id="rId22" imgW="380880" imgH="355320" progId="Equation.DSMT4">
                  <p:embed/>
                </p:oleObj>
              </mc:Choice>
              <mc:Fallback>
                <p:oleObj name="Equation" r:id="rId22" imgW="380880" imgH="35532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63" y="1659638"/>
                        <a:ext cx="381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642863" y="1634363"/>
          <a:ext cx="660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5" name="Equation" r:id="rId24" imgW="660240" imgH="380880" progId="Equation.DSMT4">
                  <p:embed/>
                </p:oleObj>
              </mc:Choice>
              <mc:Fallback>
                <p:oleObj name="Equation" r:id="rId24" imgW="660240" imgH="3808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2863" y="1634363"/>
                        <a:ext cx="6604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852490" y="1323172"/>
          <a:ext cx="201295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6" name="Equation" r:id="rId26" imgW="2158920" imgH="1028520" progId="Equation.DSMT4">
                  <p:embed/>
                </p:oleObj>
              </mc:Choice>
              <mc:Fallback>
                <p:oleObj name="Equation" r:id="rId26" imgW="2158920" imgH="10285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2490" y="1323172"/>
                        <a:ext cx="201295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36413" y="2201800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7" name="Equation" r:id="rId28" imgW="482400" imgH="355320" progId="Equation.DSMT4">
                  <p:embed/>
                </p:oleObj>
              </mc:Choice>
              <mc:Fallback>
                <p:oleObj name="Equation" r:id="rId28" imgW="482400" imgH="35532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413" y="2201800"/>
                        <a:ext cx="482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000500" y="218916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8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500" y="2189163"/>
                        <a:ext cx="2413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607709" y="2183863"/>
          <a:ext cx="647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9" name="Equation" r:id="rId32" imgW="647640" imgH="355320" progId="Equation.DSMT4">
                  <p:embed/>
                </p:oleObj>
              </mc:Choice>
              <mc:Fallback>
                <p:oleObj name="Equation" r:id="rId32" imgW="647640" imgH="35532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7709" y="2183863"/>
                        <a:ext cx="6477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801011" y="2735121"/>
          <a:ext cx="1476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0" name="Equation" r:id="rId34" imgW="1587240" imgH="368280" progId="Equation.DSMT4">
                  <p:embed/>
                </p:oleObj>
              </mc:Choice>
              <mc:Fallback>
                <p:oleObj name="Equation" r:id="rId34" imgW="1587240" imgH="3682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1011" y="2735121"/>
                        <a:ext cx="14763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639016" y="3281082"/>
          <a:ext cx="116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1" name="Equation" r:id="rId36" imgW="1168400" imgH="381000" progId="Equation.DSMT4">
                  <p:embed/>
                </p:oleObj>
              </mc:Choice>
              <mc:Fallback>
                <p:oleObj name="Equation" r:id="rId36" imgW="1168400" imgH="3810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9016" y="3281082"/>
                        <a:ext cx="11684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647763" y="3281363"/>
          <a:ext cx="419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2" name="Equation" r:id="rId38" imgW="419040" imgH="355320" progId="Equation.DSMT4">
                  <p:embed/>
                </p:oleObj>
              </mc:Choice>
              <mc:Fallback>
                <p:oleObj name="Equation" r:id="rId38" imgW="419040" imgH="35532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763" y="3281363"/>
                        <a:ext cx="4191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957685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34" y="3284650"/>
            <a:ext cx="8171727" cy="37527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7630" y="497712"/>
            <a:ext cx="10776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ÁP DỤNG </a:t>
            </a:r>
          </a:p>
          <a:p>
            <a:pPr algn="just"/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PQ = 1,5m.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EC, P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DC.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?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59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ang Nhôm Chữ A Chất Lượng Chính Hãng - Giá Rẻ | Thang nhôm |  ketnoitieudung.v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" r="12196"/>
          <a:stretch/>
        </p:blipFill>
        <p:spPr bwMode="auto">
          <a:xfrm>
            <a:off x="923102" y="3202329"/>
            <a:ext cx="4632746" cy="2527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60" y="2567649"/>
            <a:ext cx="5327227" cy="37964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3929" y="520861"/>
            <a:ext cx="10787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(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cm.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?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1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722180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8" y="4662279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667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837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5" y="4957296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3" y="4577569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8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4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1"/>
            <a:ext cx="7515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CHUNG SỨC</a:t>
            </a:r>
            <a:endParaRPr lang="en-US" sz="30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1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634700" y="2149473"/>
            <a:ext cx="10643773" cy="30575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671680" y="2001113"/>
            <a:ext cx="111181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52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62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4" y="381872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0203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25707" y="180515"/>
            <a:ext cx="68433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064052" y="467045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0" y="2075496"/>
            <a:ext cx="6366336" cy="1201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. Đường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719010" y="2120209"/>
            <a:ext cx="5472991" cy="115698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Đường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-2253" y="3429002"/>
            <a:ext cx="626291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. Đường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719010" y="3429001"/>
            <a:ext cx="547299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Đường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0228217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132715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" y="311190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1002925" y="876749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412546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953962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322621" y="815891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705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93445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84284" y="277961"/>
            <a:ext cx="7482115" cy="25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: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</a:t>
            </a:r>
          </a:p>
          <a:p>
            <a:pPr algn="just"/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1200" y="2167012"/>
            <a:ext cx="525813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Vuông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9940" y="3301527"/>
            <a:ext cx="533334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–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4" y="2153244"/>
            <a:ext cx="501043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Giao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91754" y="3314359"/>
            <a:ext cx="501043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–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274511" y="417297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BẠN RẤT GIỎI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3991" y="2373606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1691500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2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1594790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2379177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2004409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545825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1914485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0170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2214717"/>
            <a:ext cx="96716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20726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8136448" y="4728967"/>
            <a:ext cx="4435331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XÁC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2272197" y="-11009"/>
            <a:ext cx="816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8F335D0-789D-0582-47F6-33D7A979AC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5900" y="2443925"/>
          <a:ext cx="203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22" imgW="203040" imgH="469800" progId="Equation.DSMT4">
                  <p:embed/>
                </p:oleObj>
              </mc:Choice>
              <mc:Fallback>
                <p:oleObj name="Equation" r:id="rId22" imgW="203040" imgH="469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8F335D0-789D-0582-47F6-33D7A979AC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2443925"/>
                        <a:ext cx="2032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AE4703-A61A-C3FE-7EF1-AF18A38D22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7075" y="2478150"/>
          <a:ext cx="317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24" imgW="317160" imgH="469800" progId="Equation.DSMT4">
                  <p:embed/>
                </p:oleObj>
              </mc:Choice>
              <mc:Fallback>
                <p:oleObj name="Equation" r:id="rId24" imgW="317160" imgH="469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6AE4703-A61A-C3FE-7EF1-AF18A38D22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2478150"/>
                        <a:ext cx="3175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43F16E9-A624-7258-D395-54703F0877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32700" y="2504188"/>
          <a:ext cx="317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26" imgW="317160" imgH="469800" progId="Equation.DSMT4">
                  <p:embed/>
                </p:oleObj>
              </mc:Choice>
              <mc:Fallback>
                <p:oleObj name="Equation" r:id="rId26" imgW="317160" imgH="469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43F16E9-A624-7258-D395-54703F0877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700" y="2504188"/>
                        <a:ext cx="3175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63C6817-41EF-0D5A-5BD8-73B3FE2DE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113" y="2527050"/>
          <a:ext cx="27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28" imgW="279360" imgH="482400" progId="Equation.DSMT4">
                  <p:embed/>
                </p:oleObj>
              </mc:Choice>
              <mc:Fallback>
                <p:oleObj name="Equation" r:id="rId28" imgW="279360" imgH="482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63C6817-41EF-0D5A-5BD8-73B3FE2DEA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2113" y="2527050"/>
                        <a:ext cx="2794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11" descr="C:\Users\ADMIN\Desktop\Tai nguyen thiet ke tro choi\Bảng gỗ\Picture1 (2).png">
            <a:hlinkClick r:id="rId30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043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9" y="-2756789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38" y="62644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1566268" y="4710489"/>
            <a:ext cx="5285223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BẠN RẤT NHANH TRÍ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0550" y="2675102"/>
          <a:ext cx="317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23" imgW="317160" imgH="469800" progId="Equation.DSMT4">
                  <p:embed/>
                </p:oleObj>
              </mc:Choice>
              <mc:Fallback>
                <p:oleObj name="Equation" r:id="rId23" imgW="317160" imgH="469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FFEA1CF-47B1-0B0A-6BE6-81F71B3E10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550" y="2675102"/>
                        <a:ext cx="3175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68DAB4-3D4B-B296-173A-C404728200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93000" y="2731200"/>
          <a:ext cx="317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25" imgW="317160" imgH="469800" progId="Equation.DSMT4">
                  <p:embed/>
                </p:oleObj>
              </mc:Choice>
              <mc:Fallback>
                <p:oleObj name="Equation" r:id="rId25" imgW="317160" imgH="469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268DAB4-3D4B-B296-173A-C404728200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0" y="2731200"/>
                        <a:ext cx="3175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F3AAD46-2B6B-6D64-6033-50CE4A780A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12400" y="2719388"/>
          <a:ext cx="203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Equation" r:id="rId27" imgW="203040" imgH="469800" progId="Equation.DSMT4">
                  <p:embed/>
                </p:oleObj>
              </mc:Choice>
              <mc:Fallback>
                <p:oleObj name="Equation" r:id="rId27" imgW="203040" imgH="469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F3AAD46-2B6B-6D64-6033-50CE4A780A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2400" y="2719388"/>
                        <a:ext cx="2032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10388876" y="94960"/>
            <a:ext cx="1599924" cy="564659"/>
            <a:chOff x="4690777" y="-304827"/>
            <a:chExt cx="2783841" cy="697561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690777" y="-304827"/>
              <a:ext cx="22635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837780" y="-30482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726817" y="-3864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4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348798" y="1025502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1208615" y="1336664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729660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343974" y="13470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652429" y="100238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66269" y="11564"/>
            <a:ext cx="9368568" cy="2121546"/>
            <a:chOff x="1566269" y="11564"/>
            <a:chExt cx="9368568" cy="2121546"/>
          </a:xfrm>
        </p:grpSpPr>
        <p:sp>
          <p:nvSpPr>
            <p:cNvPr id="31" name="TextBox 30"/>
            <p:cNvSpPr txBox="1"/>
            <p:nvPr/>
          </p:nvSpPr>
          <p:spPr>
            <a:xfrm>
              <a:off x="1566269" y="150645"/>
              <a:ext cx="6917331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PN = 8cm           .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sz="3733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622" y="11564"/>
              <a:ext cx="1989215" cy="2121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3786CD6-4A95-3745-A809-6C432D21EC48}"/>
              </a:ext>
            </a:extLst>
          </p:cNvPr>
          <p:cNvSpPr txBox="1"/>
          <p:nvPr/>
        </p:nvSpPr>
        <p:spPr>
          <a:xfrm>
            <a:off x="4239120" y="2529762"/>
            <a:ext cx="993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chemeClr val="accent5">
                    <a:lumMod val="75000"/>
                  </a:schemeClr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4757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559" y="-224690"/>
            <a:ext cx="6128119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-27898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566" y="6212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-3031744"/>
            <a:ext cx="11007119" cy="55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83" y="585287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375378" y="2501810"/>
            <a:ext cx="6143058" cy="12049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70" y="498542"/>
            <a:ext cx="1109546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70" name="times up">
            <a:extLst>
              <a:ext uri="{FF2B5EF4-FFF2-40B4-BE49-F238E27FC236}">
                <a16:creationId xmlns:a16="http://schemas.microsoft.com/office/drawing/2014/main" id="{E017F7A2-DC55-B548-DFCB-D195A18BB821}"/>
              </a:ext>
            </a:extLst>
          </p:cNvPr>
          <p:cNvGrpSpPr/>
          <p:nvPr/>
        </p:nvGrpSpPr>
        <p:grpSpPr>
          <a:xfrm>
            <a:off x="10250153" y="-57154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7FC9CCCA-5F27-8147-9B30-151AA741F7B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5C494F91-3113-D7EF-0BE0-796DCC7E10E1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hour hand">
            <a:extLst>
              <a:ext uri="{FF2B5EF4-FFF2-40B4-BE49-F238E27FC236}">
                <a16:creationId xmlns:a16="http://schemas.microsoft.com/office/drawing/2014/main" id="{952B7B2D-E6A6-7B83-26C4-827893C593CC}"/>
              </a:ext>
            </a:extLst>
          </p:cNvPr>
          <p:cNvSpPr>
            <a:spLocks/>
          </p:cNvSpPr>
          <p:nvPr/>
        </p:nvSpPr>
        <p:spPr bwMode="auto">
          <a:xfrm rot="1786145">
            <a:off x="787405" y="901918"/>
            <a:ext cx="161582" cy="255695"/>
          </a:xfrm>
          <a:custGeom>
            <a:avLst/>
            <a:gdLst>
              <a:gd name="T0" fmla="*/ 0 w 379"/>
              <a:gd name="T1" fmla="*/ 23 h 599"/>
              <a:gd name="T2" fmla="*/ 39 w 379"/>
              <a:gd name="T3" fmla="*/ 0 h 599"/>
              <a:gd name="T4" fmla="*/ 379 w 379"/>
              <a:gd name="T5" fmla="*/ 576 h 599"/>
              <a:gd name="T6" fmla="*/ 341 w 379"/>
              <a:gd name="T7" fmla="*/ 599 h 599"/>
              <a:gd name="T8" fmla="*/ 0 w 379"/>
              <a:gd name="T9" fmla="*/ 23 h 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9" h="599">
                <a:moveTo>
                  <a:pt x="0" y="23"/>
                </a:moveTo>
                <a:lnTo>
                  <a:pt x="39" y="0"/>
                </a:lnTo>
                <a:lnTo>
                  <a:pt x="379" y="576"/>
                </a:lnTo>
                <a:lnTo>
                  <a:pt x="341" y="599"/>
                </a:lnTo>
                <a:lnTo>
                  <a:pt x="0" y="23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1643403" y="328755"/>
            <a:ext cx="8649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……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0B0CF-E79E-0448-968A-4A23F180FFD3}"/>
              </a:ext>
            </a:extLst>
          </p:cNvPr>
          <p:cNvSpPr txBox="1"/>
          <p:nvPr/>
        </p:nvSpPr>
        <p:spPr>
          <a:xfrm>
            <a:off x="4451675" y="2849334"/>
            <a:ext cx="40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ĐIỂM</a:t>
            </a:r>
          </a:p>
        </p:txBody>
      </p:sp>
    </p:spTree>
    <p:extLst>
      <p:ext uri="{BB962C8B-B14F-4D97-AF65-F5344CB8AC3E}">
        <p14:creationId xmlns:p14="http://schemas.microsoft.com/office/powerpoint/2010/main" val="42636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1" y="1339159"/>
            <a:ext cx="9254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ĐƯỜNG TRUNG BÌNH CỦA TAM GIÁC 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2194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431" y="0"/>
            <a:ext cx="1109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, y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53" y="647625"/>
            <a:ext cx="2704295" cy="2287506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593">
            <a:off x="4090648" y="3447612"/>
            <a:ext cx="3450832" cy="2485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42023" y="2741870"/>
            <a:ext cx="123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9828" y="2645631"/>
            <a:ext cx="123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490" y="6144132"/>
            <a:ext cx="123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3396" y="6013076"/>
            <a:ext cx="123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D272F1-2C67-FF41-B571-AD43F1A0A56A}"/>
              </a:ext>
            </a:extLst>
          </p:cNvPr>
          <p:cNvGrpSpPr/>
          <p:nvPr/>
        </p:nvGrpSpPr>
        <p:grpSpPr>
          <a:xfrm>
            <a:off x="7689673" y="703718"/>
            <a:ext cx="4269398" cy="3580768"/>
            <a:chOff x="880316" y="2406632"/>
            <a:chExt cx="9464672" cy="5097726"/>
          </a:xfrm>
        </p:grpSpPr>
        <p:sp>
          <p:nvSpPr>
            <p:cNvPr id="20" name="Rectangle: Rounded Corners 5">
              <a:extLst>
                <a:ext uri="{FF2B5EF4-FFF2-40B4-BE49-F238E27FC236}">
                  <a16:creationId xmlns:a16="http://schemas.microsoft.com/office/drawing/2014/main" id="{DF03F46F-A672-7B40-BDCA-C164610FED86}"/>
                </a:ext>
              </a:extLst>
            </p:cNvPr>
            <p:cNvSpPr/>
            <p:nvPr/>
          </p:nvSpPr>
          <p:spPr>
            <a:xfrm>
              <a:off x="880316" y="6506857"/>
              <a:ext cx="9464672" cy="99750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24" name="Rectangle: Rounded Corners 5">
              <a:extLst>
                <a:ext uri="{FF2B5EF4-FFF2-40B4-BE49-F238E27FC236}">
                  <a16:creationId xmlns:a16="http://schemas.microsoft.com/office/drawing/2014/main" id="{2D8C15C7-F6E6-8048-92C9-DEDD4F6CCF29}"/>
                </a:ext>
              </a:extLst>
            </p:cNvPr>
            <p:cNvSpPr/>
            <p:nvPr/>
          </p:nvSpPr>
          <p:spPr>
            <a:xfrm>
              <a:off x="950143" y="2406632"/>
              <a:ext cx="7528574" cy="131771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7FCCCE-A8D5-6A48-851E-FAEE4C12F539}"/>
                </a:ext>
              </a:extLst>
            </p:cNvPr>
            <p:cNvSpPr/>
            <p:nvPr/>
          </p:nvSpPr>
          <p:spPr>
            <a:xfrm>
              <a:off x="880316" y="3732769"/>
              <a:ext cx="8981438" cy="11359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1 - 5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6 - 10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2" name="5198640428032" descr="5198640428032">
            <a:hlinkClick r:id="" action="ppaction://media"/>
            <a:extLst>
              <a:ext uri="{FF2B5EF4-FFF2-40B4-BE49-F238E27FC236}">
                <a16:creationId xmlns:a16="http://schemas.microsoft.com/office/drawing/2014/main" id="{FE55183D-2347-134D-A267-5FBBCE7DE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5889" y="5968837"/>
            <a:ext cx="1174680" cy="660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42F7B-A368-4643-8388-387B0D74D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54466"/>
            <a:ext cx="3910957" cy="1941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BA0FB-B1A3-B740-8CC9-2D62A92B0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897" y="523220"/>
            <a:ext cx="3962400" cy="21224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90CE5A-955D-4B49-9F63-FB4734B75149}"/>
              </a:ext>
            </a:extLst>
          </p:cNvPr>
          <p:cNvCxnSpPr/>
          <p:nvPr/>
        </p:nvCxnSpPr>
        <p:spPr>
          <a:xfrm>
            <a:off x="7374194" y="0"/>
            <a:ext cx="132735" cy="6858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9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899</Words>
  <Application>Microsoft Macintosh PowerPoint</Application>
  <PresentationFormat>Widescreen</PresentationFormat>
  <Paragraphs>135</Paragraphs>
  <Slides>20</Slides>
  <Notes>5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trieutu86@gmail.com</cp:lastModifiedBy>
  <cp:revision>131</cp:revision>
  <dcterms:created xsi:type="dcterms:W3CDTF">2024-02-21T15:38:19Z</dcterms:created>
  <dcterms:modified xsi:type="dcterms:W3CDTF">2024-02-28T20:59:10Z</dcterms:modified>
</cp:coreProperties>
</file>