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50" r:id="rId2"/>
    <p:sldId id="503" r:id="rId3"/>
    <p:sldId id="525" r:id="rId4"/>
    <p:sldId id="497" r:id="rId5"/>
    <p:sldId id="548" r:id="rId6"/>
    <p:sldId id="547" r:id="rId7"/>
    <p:sldId id="528" r:id="rId8"/>
    <p:sldId id="530" r:id="rId9"/>
    <p:sldId id="549" r:id="rId10"/>
    <p:sldId id="532" r:id="rId11"/>
    <p:sldId id="515" r:id="rId12"/>
    <p:sldId id="551" r:id="rId13"/>
    <p:sldId id="521" r:id="rId14"/>
    <p:sldId id="534" r:id="rId15"/>
    <p:sldId id="535" r:id="rId16"/>
    <p:sldId id="536" r:id="rId17"/>
    <p:sldId id="538" r:id="rId18"/>
    <p:sldId id="540" r:id="rId19"/>
    <p:sldId id="553" r:id="rId20"/>
    <p:sldId id="541" r:id="rId21"/>
    <p:sldId id="544" r:id="rId22"/>
    <p:sldId id="542" r:id="rId23"/>
    <p:sldId id="545" r:id="rId24"/>
    <p:sldId id="543" r:id="rId25"/>
    <p:sldId id="546" r:id="rId26"/>
    <p:sldId id="527" r:id="rId27"/>
    <p:sldId id="519" r:id="rId28"/>
    <p:sldId id="523" r:id="rId29"/>
    <p:sldId id="53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81" d="100"/>
          <a:sy n="81" d="100"/>
        </p:scale>
        <p:origin x="-1531"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1" Type="http://schemas.openxmlformats.org/officeDocument/2006/relationships/image" Target="../media/image38.png"/></Relationships>
</file>

<file path=ppt/diagrams/_rels/data5.xml.rels><?xml version="1.0" encoding="UTF-8" standalone="yes"?>
<Relationships xmlns="http://schemas.openxmlformats.org/package/2006/relationships"><Relationship Id="rId1" Type="http://schemas.openxmlformats.org/officeDocument/2006/relationships/image" Target="../media/image39.png"/></Relationships>
</file>

<file path=ppt/diagrams/_rels/data6.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F2E87015-7269-43A6-9618-ACF81980643F}" type="presOf" srcId="{F8FB1BAA-46E4-4577-AFAC-5F828FD8BB19}" destId="{E7D6C0B8-61E8-4D3F-AF82-9E2EFD3F38A0}" srcOrd="0" destOrd="0" presId="urn:microsoft.com/office/officeart/2005/8/layout/pyramid2"/>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5.png"/><Relationship Id="rId10" Type="http://schemas.microsoft.com/office/2007/relationships/diagramDrawing" Target="../diagrams/drawing4.xml"/><Relationship Id="rId4" Type="http://schemas.openxmlformats.org/officeDocument/2006/relationships/image" Target="../media/image10.jpeg"/><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5.png"/><Relationship Id="rId10" Type="http://schemas.microsoft.com/office/2007/relationships/diagramDrawing" Target="../diagrams/drawing5.xml"/><Relationship Id="rId4" Type="http://schemas.openxmlformats.org/officeDocument/2006/relationships/image" Target="../media/image10.jpeg"/><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41.png"/><Relationship Id="rId5" Type="http://schemas.openxmlformats.org/officeDocument/2006/relationships/image" Target="../media/image25.png"/><Relationship Id="rId10" Type="http://schemas.microsoft.com/office/2007/relationships/diagramDrawing" Target="../diagrams/drawing6.xml"/><Relationship Id="rId4" Type="http://schemas.openxmlformats.org/officeDocument/2006/relationships/image" Target="../media/image10.jpeg"/><Relationship Id="rId9" Type="http://schemas.openxmlformats.org/officeDocument/2006/relationships/diagramColors" Target="../diagrams/colors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SỢI NHỚ SỢI THƯƠNG</a:t>
            </a:r>
            <a:endParaRPr lang="en-US" sz="2400" b="1" dirty="0">
              <a:solidFill>
                <a:srgbClr val="0D30DD"/>
              </a:solidFill>
              <a:latin typeface="Cambria" pitchFamily="18" charset="0"/>
              <a:ea typeface="Cambria" pitchFamily="18" charset="0"/>
            </a:endParaRPr>
          </a:p>
        </p:txBody>
      </p:sp>
      <p:pic>
        <p:nvPicPr>
          <p:cNvPr id="7" name="Bai 6-1">
            <a:hlinkClick r:id="" action="ppaction://media"/>
            <a:extLst>
              <a:ext uri="{FF2B5EF4-FFF2-40B4-BE49-F238E27FC236}">
                <a16:creationId xmlns=""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3 VÀ 4: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4.1</a:t>
            </a:r>
            <a:r>
              <a:rPr lang="en-US" sz="1850" i="1" dirty="0" smtClean="0">
                <a:solidFill>
                  <a:srgbClr val="FF0000"/>
                </a:solidFill>
                <a:latin typeface="Cambria" panose="02040503050406030204" pitchFamily="18" charset="0"/>
                <a:ea typeface="Cambria" panose="02040503050406030204" pitchFamily="18" charset="0"/>
              </a:rPr>
              <a:t>,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4.1</a:t>
            </a:r>
            <a:r>
              <a:rPr lang="en-US" sz="1850" i="1" dirty="0" smtClean="0">
                <a:solidFill>
                  <a:srgbClr val="FF0000"/>
                </a:solidFill>
                <a:latin typeface="Cambria" panose="02040503050406030204" pitchFamily="18" charset="0"/>
                <a:ea typeface="Cambria" panose="02040503050406030204" pitchFamily="18" charset="0"/>
              </a:rPr>
              <a:t>,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254737"/>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Gió mùa mùa đông: </a:t>
            </a:r>
            <a:endParaRPr lang="en-US" sz="1950" b="1"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Thời gian: từ tháng 11 – 4 năm sau</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Nguồn gốc: áp cao Xi-bia.</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Hướng gió: đ</a:t>
            </a:r>
            <a:r>
              <a:rPr lang="en-US" sz="1950" dirty="0" err="1" smtClean="0">
                <a:latin typeface="Cambria" pitchFamily="18" charset="0"/>
                <a:ea typeface="Cambria" pitchFamily="18" charset="0"/>
              </a:rPr>
              <a:t>ông</a:t>
            </a:r>
            <a:r>
              <a:rPr lang="en-US" sz="1950" dirty="0" smtClean="0">
                <a:latin typeface="Cambria" pitchFamily="18" charset="0"/>
                <a:ea typeface="Cambria" pitchFamily="18" charset="0"/>
              </a:rPr>
              <a:t> </a:t>
            </a:r>
            <a:r>
              <a:rPr lang="en-US" sz="1950" dirty="0" err="1" smtClean="0">
                <a:latin typeface="Cambria" pitchFamily="18" charset="0"/>
                <a:ea typeface="Cambria" pitchFamily="18" charset="0"/>
              </a:rPr>
              <a:t>bắc</a:t>
            </a:r>
            <a:r>
              <a:rPr lang="en-US" sz="1950" dirty="0" smtClean="0">
                <a:latin typeface="Cambria" pitchFamily="18" charset="0"/>
                <a:ea typeface="Cambria" pitchFamily="18" charset="0"/>
              </a:rPr>
              <a:t>.</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Đặc điểm: </a:t>
            </a:r>
            <a:endParaRPr lang="en-US" sz="1950" dirty="0">
              <a:latin typeface="Cambria" pitchFamily="18" charset="0"/>
              <a:ea typeface="Cambria" pitchFamily="18" charset="0"/>
            </a:endParaRPr>
          </a:p>
          <a:p>
            <a:pPr algn="just">
              <a:spcBef>
                <a:spcPts val="600"/>
              </a:spcBef>
              <a:spcAft>
                <a:spcPts val="0"/>
              </a:spcAft>
            </a:pPr>
            <a:r>
              <a:rPr lang="vi-VN" sz="1950" dirty="0" smtClean="0">
                <a:latin typeface="Cambria" pitchFamily="18" charset="0"/>
                <a:ea typeface="Cambria" pitchFamily="18" charset="0"/>
              </a:rPr>
              <a:t>+ </a:t>
            </a:r>
            <a:r>
              <a:rPr lang="vi-VN" sz="195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195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6553198" cy="3477875"/>
          </a:xfrm>
          <a:prstGeom prst="rect">
            <a:avLst/>
          </a:prstGeom>
        </p:spPr>
        <p:txBody>
          <a:bodyPr wrap="square">
            <a:spAutoFit/>
          </a:bodyPr>
          <a:lstStyle/>
          <a:p>
            <a:pPr algn="just">
              <a:spcBef>
                <a:spcPts val="600"/>
              </a:spcBef>
              <a:spcAft>
                <a:spcPts val="0"/>
              </a:spcAft>
            </a:pPr>
            <a:r>
              <a:rPr lang="nl-NL" sz="1900" b="1" dirty="0">
                <a:latin typeface="Cambria" pitchFamily="18" charset="0"/>
                <a:ea typeface="Cambria" pitchFamily="18" charset="0"/>
              </a:rPr>
              <a:t>* Gió mùa mùa </a:t>
            </a:r>
            <a:r>
              <a:rPr lang="nl-NL" sz="1900" b="1" dirty="0" smtClean="0">
                <a:latin typeface="Cambria" pitchFamily="18" charset="0"/>
                <a:ea typeface="Cambria" pitchFamily="18" charset="0"/>
              </a:rPr>
              <a:t>hạ: </a:t>
            </a:r>
            <a:endParaRPr lang="en-US" sz="1900" b="1"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Thời gian: từ tháng 5 – </a:t>
            </a:r>
            <a:r>
              <a:rPr lang="nl-NL" sz="1900" dirty="0" smtClean="0">
                <a:latin typeface="Cambria" pitchFamily="18" charset="0"/>
                <a:ea typeface="Cambria" pitchFamily="18" charset="0"/>
              </a:rPr>
              <a:t>10. </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Nguồn gốc: áp cao Bắc Ấn Độ Dương và áp cao cận chí tuyến Nam bán cầu.</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Hướng gió: </a:t>
            </a:r>
            <a:r>
              <a:rPr lang="nl-NL" sz="1900" dirty="0" smtClean="0">
                <a:latin typeface="Cambria" pitchFamily="18" charset="0"/>
                <a:ea typeface="Cambria" pitchFamily="18" charset="0"/>
              </a:rPr>
              <a:t>tây nam, </a:t>
            </a:r>
            <a:r>
              <a:rPr lang="nl-NL" sz="1900" dirty="0">
                <a:latin typeface="Cambria" pitchFamily="18" charset="0"/>
                <a:ea typeface="Cambria" pitchFamily="18" charset="0"/>
              </a:rPr>
              <a:t>đối với miền Bắc là </a:t>
            </a:r>
            <a:r>
              <a:rPr lang="nl-NL" sz="1900" dirty="0" smtClean="0">
                <a:latin typeface="Cambria" pitchFamily="18" charset="0"/>
                <a:ea typeface="Cambria" pitchFamily="18" charset="0"/>
              </a:rPr>
              <a:t>đông nam.</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Đặc điểm: </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1900" dirty="0">
                <a:latin typeface="Cambria" pitchFamily="18" charset="0"/>
                <a:ea typeface="Cambria" pitchFamily="18" charset="0"/>
              </a:rPr>
              <a:t>+ Giữa và cuối mùa hạ: nóng ẩm, mưa nhiều trên phạm vi </a:t>
            </a: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cả </a:t>
            </a:r>
            <a:r>
              <a:rPr lang="vi-VN" sz="19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VÀ 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4.1,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biểu hiện của sự sự phân hóa bắc – nam của khí hậu nước ta</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nguyên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3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đông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tây</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5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ĐIỂM KHÍ HẬU</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4</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gridCol w="1981200"/>
                <a:gridCol w="1905000"/>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5553</TotalTime>
  <Words>2675</Words>
  <Application>Microsoft Office PowerPoint</Application>
  <PresentationFormat>On-screen Show (4:3)</PresentationFormat>
  <Paragraphs>259</Paragraphs>
  <Slides>29</Slides>
  <Notes>2</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KHỞI ĐỘNG</vt:lpstr>
      <vt:lpstr>ĐẶC ĐIỂM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410</cp:revision>
  <dcterms:created xsi:type="dcterms:W3CDTF">2016-02-15T14:28:12Z</dcterms:created>
  <dcterms:modified xsi:type="dcterms:W3CDTF">2023-06-27T18:33:07Z</dcterms:modified>
</cp:coreProperties>
</file>