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8"/>
  </p:notesMasterIdLst>
  <p:sldIdLst>
    <p:sldId id="299" r:id="rId2"/>
    <p:sldId id="300" r:id="rId3"/>
    <p:sldId id="343" r:id="rId4"/>
    <p:sldId id="336" r:id="rId5"/>
    <p:sldId id="337" r:id="rId6"/>
    <p:sldId id="338" r:id="rId7"/>
    <p:sldId id="339" r:id="rId8"/>
    <p:sldId id="340" r:id="rId9"/>
    <p:sldId id="341" r:id="rId10"/>
    <p:sldId id="342" r:id="rId11"/>
    <p:sldId id="403" r:id="rId12"/>
    <p:sldId id="410" r:id="rId13"/>
    <p:sldId id="409" r:id="rId14"/>
    <p:sldId id="408" r:id="rId15"/>
    <p:sldId id="411" r:id="rId16"/>
    <p:sldId id="301" r:id="rId17"/>
    <p:sldId id="399" r:id="rId18"/>
    <p:sldId id="400" r:id="rId19"/>
    <p:sldId id="401" r:id="rId20"/>
    <p:sldId id="351" r:id="rId21"/>
    <p:sldId id="398" r:id="rId22"/>
    <p:sldId id="360" r:id="rId23"/>
    <p:sldId id="363" r:id="rId24"/>
    <p:sldId id="364" r:id="rId25"/>
    <p:sldId id="391" r:id="rId26"/>
    <p:sldId id="405" r:id="rId27"/>
    <p:sldId id="365" r:id="rId28"/>
    <p:sldId id="415" r:id="rId29"/>
    <p:sldId id="376" r:id="rId30"/>
    <p:sldId id="392" r:id="rId31"/>
    <p:sldId id="395" r:id="rId32"/>
    <p:sldId id="396" r:id="rId33"/>
    <p:sldId id="377" r:id="rId34"/>
    <p:sldId id="367" r:id="rId35"/>
    <p:sldId id="368" r:id="rId36"/>
    <p:sldId id="385" r:id="rId37"/>
    <p:sldId id="373" r:id="rId38"/>
    <p:sldId id="370" r:id="rId39"/>
    <p:sldId id="371" r:id="rId40"/>
    <p:sldId id="404" r:id="rId41"/>
    <p:sldId id="407" r:id="rId42"/>
    <p:sldId id="386" r:id="rId43"/>
    <p:sldId id="388" r:id="rId44"/>
    <p:sldId id="389" r:id="rId45"/>
    <p:sldId id="390" r:id="rId46"/>
    <p:sldId id="413" r:id="rId47"/>
  </p:sldIdLst>
  <p:sldSz cx="18288000" cy="10287000"/>
  <p:notesSz cx="6858000" cy="9144000"/>
  <p:embeddedFontLst>
    <p:embeddedFont>
      <p:font typeface="#9Slide05 Ciaobella" charset="0"/>
      <p:regular r:id="rId49"/>
    </p:embeddedFont>
    <p:embeddedFont>
      <p:font typeface="Garamond" pitchFamily="18" charset="0"/>
      <p:bold r:id="rId50"/>
      <p:italic r:id="rId51"/>
    </p:embeddedFont>
    <p:embeddedFont>
      <p:font typeface="Calibri" pitchFamily="34" charset="0"/>
      <p:regular r:id="rId52"/>
      <p:bold r:id="rId53"/>
      <p:italic r:id="rId54"/>
      <p:boldItalic r:id="rId55"/>
    </p:embeddedFont>
    <p:embeddedFont>
      <p:font typeface="宋体" pitchFamily="2" charset="-122"/>
      <p:regular r:id="rId56"/>
    </p:embeddedFont>
    <p:embeddedFont>
      <p:font typeface="VNI-Times" pitchFamily="2" charset="0"/>
      <p:regular r:id="rId57"/>
      <p:bold r:id="rId58"/>
      <p:italic r:id="rId59"/>
      <p:boldItalic r:id="rId60"/>
    </p:embeddedFont>
    <p:embeddedFont>
      <p:font typeface="Tahoma" pitchFamily="34" charset="0"/>
      <p:regular r:id="rId61"/>
      <p:bold r:id="rId62"/>
    </p:embeddedFont>
    <p:embeddedFont>
      <p:font typeface="Muli Regular" charset="0"/>
      <p:regular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773" y="-10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43FF48-AC26-4911-B4B2-386130CEA69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2025140-D278-48AC-B1F7-9A2C03E7242F}">
      <dgm:prSet custT="1"/>
      <dgm:spPr/>
      <dgm:t>
        <a:bodyPr/>
        <a:lstStyle/>
        <a:p>
          <a:pPr algn="just" rtl="0"/>
          <a:r>
            <a:rPr lang="vi-VN" sz="3200" dirty="0" smtClean="0">
              <a:latin typeface="+mj-lt"/>
            </a:rPr>
            <a:t>Bài học chính của câu chuyện là khuyên mọi người không nên chủ quan, kiêu ngạo, coi thường người khác, cố chấp, suy nghĩ thiển cận, không chịu mở rộng, nâng cao hiểu</a:t>
          </a:r>
          <a:r>
            <a:rPr lang="en-US" sz="3200" dirty="0" smtClean="0">
              <a:latin typeface="+mj-lt"/>
            </a:rPr>
            <a:t> </a:t>
          </a:r>
          <a:r>
            <a:rPr lang="vi-VN" sz="3200" dirty="0" smtClean="0">
              <a:latin typeface="+mj-lt"/>
            </a:rPr>
            <a:t>biết của bản thân</a:t>
          </a:r>
          <a:r>
            <a:rPr lang="vi-VN" sz="3700" dirty="0" smtClean="0"/>
            <a:t>.</a:t>
          </a:r>
          <a:endParaRPr lang="en-US" sz="3700" dirty="0"/>
        </a:p>
      </dgm:t>
    </dgm:pt>
    <dgm:pt modelId="{FA1ACCFB-011F-4286-9DEE-40FE195C653E}" type="parTrans" cxnId="{A464C890-4056-42D5-90EB-125A1513D5A9}">
      <dgm:prSet/>
      <dgm:spPr/>
      <dgm:t>
        <a:bodyPr/>
        <a:lstStyle/>
        <a:p>
          <a:endParaRPr lang="en-US"/>
        </a:p>
      </dgm:t>
    </dgm:pt>
    <dgm:pt modelId="{C9437360-7F68-4B28-ADCD-18555FB5B083}" type="sibTrans" cxnId="{A464C890-4056-42D5-90EB-125A1513D5A9}">
      <dgm:prSet/>
      <dgm:spPr/>
      <dgm:t>
        <a:bodyPr/>
        <a:lstStyle/>
        <a:p>
          <a:endParaRPr lang="en-US"/>
        </a:p>
      </dgm:t>
    </dgm:pt>
    <dgm:pt modelId="{DD7E97F7-0848-4590-BFFB-44282E277B2E}" type="pres">
      <dgm:prSet presAssocID="{B743FF48-AC26-4911-B4B2-386130CEA690}" presName="linear" presStyleCnt="0">
        <dgm:presLayoutVars>
          <dgm:animLvl val="lvl"/>
          <dgm:resizeHandles val="exact"/>
        </dgm:presLayoutVars>
      </dgm:prSet>
      <dgm:spPr/>
      <dgm:t>
        <a:bodyPr/>
        <a:lstStyle/>
        <a:p>
          <a:endParaRPr lang="en-US"/>
        </a:p>
      </dgm:t>
    </dgm:pt>
    <dgm:pt modelId="{495975AD-34AB-4D2B-B54A-68C83FB80913}" type="pres">
      <dgm:prSet presAssocID="{22025140-D278-48AC-B1F7-9A2C03E7242F}" presName="parentText" presStyleLbl="node1" presStyleIdx="0" presStyleCnt="1" custLinFactNeighborY="-4793">
        <dgm:presLayoutVars>
          <dgm:chMax val="0"/>
          <dgm:bulletEnabled val="1"/>
        </dgm:presLayoutVars>
      </dgm:prSet>
      <dgm:spPr/>
      <dgm:t>
        <a:bodyPr/>
        <a:lstStyle/>
        <a:p>
          <a:endParaRPr lang="en-US"/>
        </a:p>
      </dgm:t>
    </dgm:pt>
  </dgm:ptLst>
  <dgm:cxnLst>
    <dgm:cxn modelId="{F81A424A-2F8B-4EA2-975A-434BDCE4C7D1}" type="presOf" srcId="{B743FF48-AC26-4911-B4B2-386130CEA690}" destId="{DD7E97F7-0848-4590-BFFB-44282E277B2E}" srcOrd="0" destOrd="0" presId="urn:microsoft.com/office/officeart/2005/8/layout/vList2"/>
    <dgm:cxn modelId="{A464C890-4056-42D5-90EB-125A1513D5A9}" srcId="{B743FF48-AC26-4911-B4B2-386130CEA690}" destId="{22025140-D278-48AC-B1F7-9A2C03E7242F}" srcOrd="0" destOrd="0" parTransId="{FA1ACCFB-011F-4286-9DEE-40FE195C653E}" sibTransId="{C9437360-7F68-4B28-ADCD-18555FB5B083}"/>
    <dgm:cxn modelId="{551AA43C-E730-4E8D-BAB1-8030ED272F55}" type="presOf" srcId="{22025140-D278-48AC-B1F7-9A2C03E7242F}" destId="{495975AD-34AB-4D2B-B54A-68C83FB80913}" srcOrd="0" destOrd="0" presId="urn:microsoft.com/office/officeart/2005/8/layout/vList2"/>
    <dgm:cxn modelId="{D5CAF2D8-80A0-43DF-8B5C-A3B7CA0F1095}" type="presParOf" srcId="{DD7E97F7-0848-4590-BFFB-44282E277B2E}" destId="{495975AD-34AB-4D2B-B54A-68C83FB80913}" srcOrd="0" destOrd="0" presId="urn:microsoft.com/office/officeart/2005/8/layout/vList2"/>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ED6149-3A50-4A1E-A4B2-8D24760A0726}" type="datetimeFigureOut">
              <a:rPr lang="en-US" smtClean="0"/>
              <a:t>5/29/2024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04952D-89EB-4DC2-BD2E-453417B539AA}" type="slidenum">
              <a:rPr lang="en-US" smtClean="0"/>
              <a:t>‹#›</a:t>
            </a:fld>
            <a:endParaRPr lang="en-US"/>
          </a:p>
        </p:txBody>
      </p:sp>
    </p:spTree>
    <p:extLst>
      <p:ext uri="{BB962C8B-B14F-4D97-AF65-F5344CB8AC3E}">
        <p14:creationId xmlns:p14="http://schemas.microsoft.com/office/powerpoint/2010/main" val="1527342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04952D-89EB-4DC2-BD2E-453417B539AA}"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164497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6FEE65-6FF8-45E6-AD57-2AE9887530E6}" type="slidenum">
              <a:rPr lang="en-US" smtClean="0"/>
              <a:t>12</a:t>
            </a:fld>
            <a:endParaRPr lang="en-US"/>
          </a:p>
        </p:txBody>
      </p:sp>
    </p:spTree>
    <p:extLst>
      <p:ext uri="{BB962C8B-B14F-4D97-AF65-F5344CB8AC3E}">
        <p14:creationId xmlns:p14="http://schemas.microsoft.com/office/powerpoint/2010/main" val="2229918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6FEE65-6FF8-45E6-AD57-2AE9887530E6}" type="slidenum">
              <a:rPr lang="en-US" smtClean="0"/>
              <a:t>13</a:t>
            </a:fld>
            <a:endParaRPr lang="en-US"/>
          </a:p>
        </p:txBody>
      </p:sp>
    </p:spTree>
    <p:extLst>
      <p:ext uri="{BB962C8B-B14F-4D97-AF65-F5344CB8AC3E}">
        <p14:creationId xmlns:p14="http://schemas.microsoft.com/office/powerpoint/2010/main" val="2229918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6FEE65-6FF8-45E6-AD57-2AE9887530E6}" type="slidenum">
              <a:rPr lang="en-US" smtClean="0"/>
              <a:t>14</a:t>
            </a:fld>
            <a:endParaRPr lang="en-US"/>
          </a:p>
        </p:txBody>
      </p:sp>
    </p:spTree>
    <p:extLst>
      <p:ext uri="{BB962C8B-B14F-4D97-AF65-F5344CB8AC3E}">
        <p14:creationId xmlns:p14="http://schemas.microsoft.com/office/powerpoint/2010/main" val="2229918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6FEE65-6FF8-45E6-AD57-2AE9887530E6}" type="slidenum">
              <a:rPr lang="en-US" smtClean="0"/>
              <a:t>15</a:t>
            </a:fld>
            <a:endParaRPr lang="en-US"/>
          </a:p>
        </p:txBody>
      </p:sp>
    </p:spTree>
    <p:extLst>
      <p:ext uri="{BB962C8B-B14F-4D97-AF65-F5344CB8AC3E}">
        <p14:creationId xmlns:p14="http://schemas.microsoft.com/office/powerpoint/2010/main" val="2229918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6267C469-4EDF-482E-A383-39B5336BC23E}" type="slidenum">
              <a:rPr lang="en-US" smtClean="0"/>
              <a:t>20</a:t>
            </a:fld>
            <a:endParaRPr lang="en-US"/>
          </a:p>
        </p:txBody>
      </p:sp>
    </p:spTree>
    <p:extLst>
      <p:ext uri="{BB962C8B-B14F-4D97-AF65-F5344CB8AC3E}">
        <p14:creationId xmlns:p14="http://schemas.microsoft.com/office/powerpoint/2010/main" val="37197828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6267C469-4EDF-482E-A383-39B5336BC23E}" type="slidenum">
              <a:rPr lang="en-US" smtClean="0"/>
              <a:t>21</a:t>
            </a:fld>
            <a:endParaRPr lang="en-US"/>
          </a:p>
        </p:txBody>
      </p:sp>
    </p:spTree>
    <p:extLst>
      <p:ext uri="{BB962C8B-B14F-4D97-AF65-F5344CB8AC3E}">
        <p14:creationId xmlns:p14="http://schemas.microsoft.com/office/powerpoint/2010/main" val="3719782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solidFill>
                <a:srgbClr val="FF0000"/>
              </a:solidFill>
            </a:endParaRPr>
          </a:p>
          <a:p>
            <a:endParaRPr lang="vi-VN"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b="1" i="1" dirty="0" err="1"/>
              <a:t>Giáo</a:t>
            </a:r>
            <a:r>
              <a:rPr lang="en-US" b="1" i="1" dirty="0"/>
              <a:t> </a:t>
            </a:r>
            <a:r>
              <a:rPr lang="en-US" b="1" i="1" dirty="0" err="1"/>
              <a:t>viên</a:t>
            </a:r>
            <a:r>
              <a:rPr lang="en-US" b="1" i="1" dirty="0"/>
              <a:t> </a:t>
            </a:r>
            <a:r>
              <a:rPr lang="en-US" b="1" i="1" dirty="0" err="1"/>
              <a:t>sử</a:t>
            </a:r>
            <a:r>
              <a:rPr lang="en-US" b="1" i="1" dirty="0"/>
              <a:t> </a:t>
            </a:r>
            <a:r>
              <a:rPr lang="en-US" b="1" i="1" dirty="0" err="1"/>
              <a:t>dụng</a:t>
            </a:r>
            <a:r>
              <a:rPr lang="en-US" b="1" i="1" dirty="0"/>
              <a:t>:</a:t>
            </a:r>
          </a:p>
          <a:p>
            <a:r>
              <a:rPr lang="en-US" b="1" i="1" dirty="0" err="1"/>
              <a:t>Cô</a:t>
            </a:r>
            <a:r>
              <a:rPr lang="en-US" b="1" i="1" dirty="0"/>
              <a:t> </a:t>
            </a:r>
            <a:r>
              <a:rPr lang="en-US" b="1" i="1" dirty="0" err="1"/>
              <a:t>Phạm</a:t>
            </a:r>
            <a:r>
              <a:rPr lang="en-US" b="1" i="1" dirty="0"/>
              <a:t> </a:t>
            </a:r>
            <a:r>
              <a:rPr lang="en-US" b="1" i="1" dirty="0" err="1"/>
              <a:t>Thị</a:t>
            </a:r>
            <a:r>
              <a:rPr lang="en-US" b="1" i="1" dirty="0"/>
              <a:t> Nhung</a:t>
            </a:r>
          </a:p>
          <a:p>
            <a:r>
              <a:rPr lang="vi-VN" dirty="0"/>
              <a:t>THCS Lý Tự Trọng, Cẩm Phú, Cẩm Phả, Quảng Ninh</a:t>
            </a:r>
          </a:p>
          <a:p>
            <a:endParaRPr lang="vi-VN" dirty="0"/>
          </a:p>
        </p:txBody>
      </p:sp>
      <p:sp>
        <p:nvSpPr>
          <p:cNvPr id="4" name="Slide Number Placeholder 3"/>
          <p:cNvSpPr>
            <a:spLocks noGrp="1"/>
          </p:cNvSpPr>
          <p:nvPr>
            <p:ph type="sldNum" sz="quarter" idx="5"/>
          </p:nvPr>
        </p:nvSpPr>
        <p:spPr/>
        <p:txBody>
          <a:bodyPr/>
          <a:lstStyle/>
          <a:p>
            <a:fld id="{6267C469-4EDF-482E-A383-39B5336BC23E}" type="slidenum">
              <a:rPr lang="en-US" smtClean="0"/>
              <a:t>23</a:t>
            </a:fld>
            <a:endParaRPr lang="en-US"/>
          </a:p>
        </p:txBody>
      </p:sp>
    </p:spTree>
    <p:extLst>
      <p:ext uri="{BB962C8B-B14F-4D97-AF65-F5344CB8AC3E}">
        <p14:creationId xmlns:p14="http://schemas.microsoft.com/office/powerpoint/2010/main" val="3972161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solidFill>
                <a:srgbClr val="FF0000"/>
              </a:solidFill>
            </a:endParaRPr>
          </a:p>
          <a:p>
            <a:endParaRPr lang="vi-VN"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b="1" i="1" dirty="0" err="1"/>
              <a:t>Giáo</a:t>
            </a:r>
            <a:r>
              <a:rPr lang="en-US" b="1" i="1" dirty="0"/>
              <a:t> </a:t>
            </a:r>
            <a:r>
              <a:rPr lang="en-US" b="1" i="1" dirty="0" err="1"/>
              <a:t>viên</a:t>
            </a:r>
            <a:r>
              <a:rPr lang="en-US" b="1" i="1" dirty="0"/>
              <a:t> </a:t>
            </a:r>
            <a:r>
              <a:rPr lang="en-US" b="1" i="1" dirty="0" err="1"/>
              <a:t>sử</a:t>
            </a:r>
            <a:r>
              <a:rPr lang="en-US" b="1" i="1" dirty="0"/>
              <a:t> </a:t>
            </a:r>
            <a:r>
              <a:rPr lang="en-US" b="1" i="1" dirty="0" err="1"/>
              <a:t>dụng</a:t>
            </a:r>
            <a:r>
              <a:rPr lang="en-US" b="1" i="1" dirty="0"/>
              <a:t>:</a:t>
            </a:r>
          </a:p>
          <a:p>
            <a:r>
              <a:rPr lang="en-US" b="1" i="1" dirty="0" err="1"/>
              <a:t>Cô</a:t>
            </a:r>
            <a:r>
              <a:rPr lang="en-US" b="1" i="1" dirty="0"/>
              <a:t> </a:t>
            </a:r>
            <a:r>
              <a:rPr lang="en-US" b="1" i="1" dirty="0" err="1"/>
              <a:t>Phạm</a:t>
            </a:r>
            <a:r>
              <a:rPr lang="en-US" b="1" i="1" dirty="0"/>
              <a:t> </a:t>
            </a:r>
            <a:r>
              <a:rPr lang="en-US" b="1" i="1" dirty="0" err="1"/>
              <a:t>Thị</a:t>
            </a:r>
            <a:r>
              <a:rPr lang="en-US" b="1" i="1" dirty="0"/>
              <a:t> Nhung</a:t>
            </a:r>
          </a:p>
          <a:p>
            <a:r>
              <a:rPr lang="vi-VN" dirty="0"/>
              <a:t>THCS Lý Tự Trọng, Cẩm Phú, Cẩm Phả, Quảng Ninh</a:t>
            </a:r>
          </a:p>
          <a:p>
            <a:endParaRPr lang="vi-VN" dirty="0"/>
          </a:p>
        </p:txBody>
      </p:sp>
      <p:sp>
        <p:nvSpPr>
          <p:cNvPr id="4" name="Slide Number Placeholder 3"/>
          <p:cNvSpPr>
            <a:spLocks noGrp="1"/>
          </p:cNvSpPr>
          <p:nvPr>
            <p:ph type="sldNum" sz="quarter" idx="5"/>
          </p:nvPr>
        </p:nvSpPr>
        <p:spPr/>
        <p:txBody>
          <a:bodyPr/>
          <a:lstStyle/>
          <a:p>
            <a:fld id="{6267C469-4EDF-482E-A383-39B5336BC23E}" type="slidenum">
              <a:rPr lang="en-US" smtClean="0"/>
              <a:t>24</a:t>
            </a:fld>
            <a:endParaRPr lang="en-US"/>
          </a:p>
        </p:txBody>
      </p:sp>
    </p:spTree>
    <p:extLst>
      <p:ext uri="{BB962C8B-B14F-4D97-AF65-F5344CB8AC3E}">
        <p14:creationId xmlns:p14="http://schemas.microsoft.com/office/powerpoint/2010/main" val="3972161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04952D-89EB-4DC2-BD2E-453417B539AA}" type="slidenum">
              <a:rPr lang="en-US" smtClean="0"/>
              <a:t>27</a:t>
            </a:fld>
            <a:endParaRPr lang="en-US"/>
          </a:p>
        </p:txBody>
      </p:sp>
    </p:spTree>
    <p:extLst>
      <p:ext uri="{BB962C8B-B14F-4D97-AF65-F5344CB8AC3E}">
        <p14:creationId xmlns:p14="http://schemas.microsoft.com/office/powerpoint/2010/main" val="2302490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04952D-89EB-4DC2-BD2E-453417B539AA}" type="slidenum">
              <a:rPr lang="en-US" smtClean="0"/>
              <a:t>28</a:t>
            </a:fld>
            <a:endParaRPr lang="en-US"/>
          </a:p>
        </p:txBody>
      </p:sp>
    </p:spTree>
    <p:extLst>
      <p:ext uri="{BB962C8B-B14F-4D97-AF65-F5344CB8AC3E}">
        <p14:creationId xmlns:p14="http://schemas.microsoft.com/office/powerpoint/2010/main" val="2302490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4"/>
        <p:cNvGrpSpPr/>
        <p:nvPr/>
      </p:nvGrpSpPr>
      <p:grpSpPr>
        <a:xfrm>
          <a:off x="0" y="0"/>
          <a:ext cx="0" cy="0"/>
          <a:chOff x="0" y="0"/>
          <a:chExt cx="0" cy="0"/>
        </a:xfrm>
      </p:grpSpPr>
      <p:sp>
        <p:nvSpPr>
          <p:cNvPr id="3305" name="Google Shape;3305;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6" name="Google Shape;330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t>45</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5</a:t>
            </a:fld>
            <a:endParaRPr lang="en-US"/>
          </a:p>
        </p:txBody>
      </p:sp>
    </p:spTree>
    <p:extLst>
      <p:ext uri="{BB962C8B-B14F-4D97-AF65-F5344CB8AC3E}">
        <p14:creationId xmlns:p14="http://schemas.microsoft.com/office/powerpoint/2010/main" val="2315623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6</a:t>
            </a:fld>
            <a:endParaRPr lang="en-US"/>
          </a:p>
        </p:txBody>
      </p:sp>
    </p:spTree>
    <p:extLst>
      <p:ext uri="{BB962C8B-B14F-4D97-AF65-F5344CB8AC3E}">
        <p14:creationId xmlns:p14="http://schemas.microsoft.com/office/powerpoint/2010/main" val="2501170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7</a:t>
            </a:fld>
            <a:endParaRPr lang="en-US"/>
          </a:p>
        </p:txBody>
      </p:sp>
    </p:spTree>
    <p:extLst>
      <p:ext uri="{BB962C8B-B14F-4D97-AF65-F5344CB8AC3E}">
        <p14:creationId xmlns:p14="http://schemas.microsoft.com/office/powerpoint/2010/main" val="2315623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8</a:t>
            </a:fld>
            <a:endParaRPr lang="en-US"/>
          </a:p>
        </p:txBody>
      </p:sp>
    </p:spTree>
    <p:extLst>
      <p:ext uri="{BB962C8B-B14F-4D97-AF65-F5344CB8AC3E}">
        <p14:creationId xmlns:p14="http://schemas.microsoft.com/office/powerpoint/2010/main" val="3244090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9</a:t>
            </a:fld>
            <a:endParaRPr lang="en-US"/>
          </a:p>
        </p:txBody>
      </p:sp>
    </p:spTree>
    <p:extLst>
      <p:ext uri="{BB962C8B-B14F-4D97-AF65-F5344CB8AC3E}">
        <p14:creationId xmlns:p14="http://schemas.microsoft.com/office/powerpoint/2010/main" val="2501170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6FEE65-6FF8-45E6-AD57-2AE9887530E6}" type="slidenum">
              <a:rPr lang="en-US" smtClean="0"/>
              <a:t>10</a:t>
            </a:fld>
            <a:endParaRPr lang="en-US"/>
          </a:p>
        </p:txBody>
      </p:sp>
    </p:spTree>
    <p:extLst>
      <p:ext uri="{BB962C8B-B14F-4D97-AF65-F5344CB8AC3E}">
        <p14:creationId xmlns:p14="http://schemas.microsoft.com/office/powerpoint/2010/main" val="2229918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6FEE65-6FF8-45E6-AD57-2AE9887530E6}" type="slidenum">
              <a:rPr lang="en-US" smtClean="0"/>
              <a:t>11</a:t>
            </a:fld>
            <a:endParaRPr lang="en-US"/>
          </a:p>
        </p:txBody>
      </p:sp>
    </p:spTree>
    <p:extLst>
      <p:ext uri="{BB962C8B-B14F-4D97-AF65-F5344CB8AC3E}">
        <p14:creationId xmlns:p14="http://schemas.microsoft.com/office/powerpoint/2010/main" val="2229918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E0B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18" Type="http://schemas.openxmlformats.org/officeDocument/2006/relationships/image" Target="../media/image23.png"/><Relationship Id="rId3" Type="http://schemas.openxmlformats.org/officeDocument/2006/relationships/image" Target="../media/image13.jpeg"/><Relationship Id="rId21" Type="http://schemas.openxmlformats.org/officeDocument/2006/relationships/image" Target="../media/image71.svg"/><Relationship Id="rId7" Type="http://schemas.openxmlformats.org/officeDocument/2006/relationships/image" Target="../media/image57.svg"/><Relationship Id="rId12" Type="http://schemas.openxmlformats.org/officeDocument/2006/relationships/image" Target="../media/image62.svg"/><Relationship Id="rId17" Type="http://schemas.openxmlformats.org/officeDocument/2006/relationships/image" Target="../media/image22.png"/><Relationship Id="rId25" Type="http://schemas.openxmlformats.org/officeDocument/2006/relationships/image" Target="../media/image75.svg"/><Relationship Id="rId2" Type="http://schemas.openxmlformats.org/officeDocument/2006/relationships/notesSlide" Target="../notesSlides/notesSlide8.xml"/><Relationship Id="rId16" Type="http://schemas.openxmlformats.org/officeDocument/2006/relationships/image" Target="../media/image66.svg"/><Relationship Id="rId20"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9.png"/><Relationship Id="rId24" Type="http://schemas.openxmlformats.org/officeDocument/2006/relationships/image" Target="../media/image26.png"/><Relationship Id="rId5" Type="http://schemas.openxmlformats.org/officeDocument/2006/relationships/image" Target="../media/image15.png"/><Relationship Id="rId15" Type="http://schemas.openxmlformats.org/officeDocument/2006/relationships/image" Target="../media/image21.png"/><Relationship Id="rId23" Type="http://schemas.openxmlformats.org/officeDocument/2006/relationships/image" Target="../media/image73.svg"/><Relationship Id="rId10" Type="http://schemas.openxmlformats.org/officeDocument/2006/relationships/image" Target="../media/image18.png"/><Relationship Id="rId19" Type="http://schemas.openxmlformats.org/officeDocument/2006/relationships/image" Target="../media/image69.svg"/><Relationship Id="rId4" Type="http://schemas.openxmlformats.org/officeDocument/2006/relationships/image" Target="../media/image14.png"/><Relationship Id="rId9" Type="http://schemas.openxmlformats.org/officeDocument/2006/relationships/image" Target="../media/image59.svg"/><Relationship Id="rId14" Type="http://schemas.openxmlformats.org/officeDocument/2006/relationships/image" Target="../media/image64.svg"/><Relationship Id="rId22"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18" Type="http://schemas.openxmlformats.org/officeDocument/2006/relationships/image" Target="../media/image23.png"/><Relationship Id="rId3" Type="http://schemas.openxmlformats.org/officeDocument/2006/relationships/image" Target="../media/image13.jpeg"/><Relationship Id="rId21" Type="http://schemas.openxmlformats.org/officeDocument/2006/relationships/image" Target="../media/image71.svg"/><Relationship Id="rId7" Type="http://schemas.openxmlformats.org/officeDocument/2006/relationships/image" Target="../media/image57.svg"/><Relationship Id="rId12" Type="http://schemas.openxmlformats.org/officeDocument/2006/relationships/image" Target="../media/image62.svg"/><Relationship Id="rId17" Type="http://schemas.openxmlformats.org/officeDocument/2006/relationships/image" Target="../media/image22.png"/><Relationship Id="rId25" Type="http://schemas.openxmlformats.org/officeDocument/2006/relationships/image" Target="../media/image75.svg"/><Relationship Id="rId2" Type="http://schemas.openxmlformats.org/officeDocument/2006/relationships/notesSlide" Target="../notesSlides/notesSlide9.xml"/><Relationship Id="rId16" Type="http://schemas.openxmlformats.org/officeDocument/2006/relationships/image" Target="../media/image66.svg"/><Relationship Id="rId20"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9.png"/><Relationship Id="rId24" Type="http://schemas.openxmlformats.org/officeDocument/2006/relationships/image" Target="../media/image26.png"/><Relationship Id="rId5" Type="http://schemas.openxmlformats.org/officeDocument/2006/relationships/image" Target="../media/image15.png"/><Relationship Id="rId15" Type="http://schemas.openxmlformats.org/officeDocument/2006/relationships/image" Target="../media/image21.png"/><Relationship Id="rId23" Type="http://schemas.openxmlformats.org/officeDocument/2006/relationships/image" Target="../media/image73.svg"/><Relationship Id="rId10" Type="http://schemas.openxmlformats.org/officeDocument/2006/relationships/image" Target="../media/image18.png"/><Relationship Id="rId19" Type="http://schemas.openxmlformats.org/officeDocument/2006/relationships/image" Target="../media/image69.svg"/><Relationship Id="rId4" Type="http://schemas.openxmlformats.org/officeDocument/2006/relationships/image" Target="../media/image14.png"/><Relationship Id="rId9" Type="http://schemas.openxmlformats.org/officeDocument/2006/relationships/image" Target="../media/image59.svg"/><Relationship Id="rId14" Type="http://schemas.openxmlformats.org/officeDocument/2006/relationships/image" Target="../media/image64.svg"/><Relationship Id="rId22"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18" Type="http://schemas.openxmlformats.org/officeDocument/2006/relationships/image" Target="../media/image23.png"/><Relationship Id="rId3" Type="http://schemas.openxmlformats.org/officeDocument/2006/relationships/image" Target="../media/image13.jpeg"/><Relationship Id="rId21" Type="http://schemas.openxmlformats.org/officeDocument/2006/relationships/image" Target="../media/image71.svg"/><Relationship Id="rId7" Type="http://schemas.openxmlformats.org/officeDocument/2006/relationships/image" Target="../media/image57.svg"/><Relationship Id="rId12" Type="http://schemas.openxmlformats.org/officeDocument/2006/relationships/image" Target="../media/image62.svg"/><Relationship Id="rId17" Type="http://schemas.openxmlformats.org/officeDocument/2006/relationships/image" Target="../media/image22.png"/><Relationship Id="rId25" Type="http://schemas.openxmlformats.org/officeDocument/2006/relationships/image" Target="../media/image75.svg"/><Relationship Id="rId2" Type="http://schemas.openxmlformats.org/officeDocument/2006/relationships/notesSlide" Target="../notesSlides/notesSlide10.xml"/><Relationship Id="rId16" Type="http://schemas.openxmlformats.org/officeDocument/2006/relationships/image" Target="../media/image66.svg"/><Relationship Id="rId20"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9.png"/><Relationship Id="rId24" Type="http://schemas.openxmlformats.org/officeDocument/2006/relationships/image" Target="../media/image26.png"/><Relationship Id="rId5" Type="http://schemas.openxmlformats.org/officeDocument/2006/relationships/image" Target="../media/image15.png"/><Relationship Id="rId15" Type="http://schemas.openxmlformats.org/officeDocument/2006/relationships/image" Target="../media/image21.png"/><Relationship Id="rId23" Type="http://schemas.openxmlformats.org/officeDocument/2006/relationships/image" Target="../media/image73.svg"/><Relationship Id="rId10" Type="http://schemas.openxmlformats.org/officeDocument/2006/relationships/image" Target="../media/image18.png"/><Relationship Id="rId19" Type="http://schemas.openxmlformats.org/officeDocument/2006/relationships/image" Target="../media/image69.svg"/><Relationship Id="rId4" Type="http://schemas.openxmlformats.org/officeDocument/2006/relationships/image" Target="../media/image14.png"/><Relationship Id="rId9" Type="http://schemas.openxmlformats.org/officeDocument/2006/relationships/image" Target="../media/image59.svg"/><Relationship Id="rId14" Type="http://schemas.openxmlformats.org/officeDocument/2006/relationships/image" Target="../media/image64.svg"/><Relationship Id="rId22"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18" Type="http://schemas.openxmlformats.org/officeDocument/2006/relationships/image" Target="../media/image23.png"/><Relationship Id="rId3" Type="http://schemas.openxmlformats.org/officeDocument/2006/relationships/image" Target="../media/image13.jpeg"/><Relationship Id="rId21" Type="http://schemas.openxmlformats.org/officeDocument/2006/relationships/image" Target="../media/image71.svg"/><Relationship Id="rId7" Type="http://schemas.openxmlformats.org/officeDocument/2006/relationships/image" Target="../media/image57.svg"/><Relationship Id="rId12" Type="http://schemas.openxmlformats.org/officeDocument/2006/relationships/image" Target="../media/image62.svg"/><Relationship Id="rId17" Type="http://schemas.openxmlformats.org/officeDocument/2006/relationships/image" Target="../media/image22.png"/><Relationship Id="rId25" Type="http://schemas.openxmlformats.org/officeDocument/2006/relationships/image" Target="../media/image75.svg"/><Relationship Id="rId2" Type="http://schemas.openxmlformats.org/officeDocument/2006/relationships/notesSlide" Target="../notesSlides/notesSlide11.xml"/><Relationship Id="rId16" Type="http://schemas.openxmlformats.org/officeDocument/2006/relationships/image" Target="../media/image66.svg"/><Relationship Id="rId20"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9.png"/><Relationship Id="rId24" Type="http://schemas.openxmlformats.org/officeDocument/2006/relationships/image" Target="../media/image26.png"/><Relationship Id="rId5" Type="http://schemas.openxmlformats.org/officeDocument/2006/relationships/image" Target="../media/image15.png"/><Relationship Id="rId15" Type="http://schemas.openxmlformats.org/officeDocument/2006/relationships/image" Target="../media/image21.png"/><Relationship Id="rId23" Type="http://schemas.openxmlformats.org/officeDocument/2006/relationships/image" Target="../media/image73.svg"/><Relationship Id="rId10" Type="http://schemas.openxmlformats.org/officeDocument/2006/relationships/image" Target="../media/image18.png"/><Relationship Id="rId19" Type="http://schemas.openxmlformats.org/officeDocument/2006/relationships/image" Target="../media/image69.svg"/><Relationship Id="rId4" Type="http://schemas.openxmlformats.org/officeDocument/2006/relationships/image" Target="../media/image14.png"/><Relationship Id="rId9" Type="http://schemas.openxmlformats.org/officeDocument/2006/relationships/image" Target="../media/image59.svg"/><Relationship Id="rId14" Type="http://schemas.openxmlformats.org/officeDocument/2006/relationships/image" Target="../media/image64.svg"/><Relationship Id="rId22"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18" Type="http://schemas.openxmlformats.org/officeDocument/2006/relationships/image" Target="../media/image23.png"/><Relationship Id="rId3" Type="http://schemas.openxmlformats.org/officeDocument/2006/relationships/image" Target="../media/image13.jpeg"/><Relationship Id="rId21" Type="http://schemas.openxmlformats.org/officeDocument/2006/relationships/image" Target="../media/image71.svg"/><Relationship Id="rId7" Type="http://schemas.openxmlformats.org/officeDocument/2006/relationships/image" Target="../media/image57.svg"/><Relationship Id="rId12" Type="http://schemas.openxmlformats.org/officeDocument/2006/relationships/image" Target="../media/image62.svg"/><Relationship Id="rId17" Type="http://schemas.openxmlformats.org/officeDocument/2006/relationships/image" Target="../media/image22.png"/><Relationship Id="rId25" Type="http://schemas.openxmlformats.org/officeDocument/2006/relationships/image" Target="../media/image75.svg"/><Relationship Id="rId2" Type="http://schemas.openxmlformats.org/officeDocument/2006/relationships/notesSlide" Target="../notesSlides/notesSlide12.xml"/><Relationship Id="rId16" Type="http://schemas.openxmlformats.org/officeDocument/2006/relationships/image" Target="../media/image66.svg"/><Relationship Id="rId20"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9.png"/><Relationship Id="rId24" Type="http://schemas.openxmlformats.org/officeDocument/2006/relationships/image" Target="../media/image26.png"/><Relationship Id="rId5" Type="http://schemas.openxmlformats.org/officeDocument/2006/relationships/image" Target="../media/image15.png"/><Relationship Id="rId15" Type="http://schemas.openxmlformats.org/officeDocument/2006/relationships/image" Target="../media/image21.png"/><Relationship Id="rId23" Type="http://schemas.openxmlformats.org/officeDocument/2006/relationships/image" Target="../media/image73.svg"/><Relationship Id="rId10" Type="http://schemas.openxmlformats.org/officeDocument/2006/relationships/image" Target="../media/image18.png"/><Relationship Id="rId19" Type="http://schemas.openxmlformats.org/officeDocument/2006/relationships/image" Target="../media/image69.svg"/><Relationship Id="rId4" Type="http://schemas.openxmlformats.org/officeDocument/2006/relationships/image" Target="../media/image14.png"/><Relationship Id="rId9" Type="http://schemas.openxmlformats.org/officeDocument/2006/relationships/image" Target="../media/image59.svg"/><Relationship Id="rId14" Type="http://schemas.openxmlformats.org/officeDocument/2006/relationships/image" Target="../media/image64.svg"/><Relationship Id="rId22"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18" Type="http://schemas.openxmlformats.org/officeDocument/2006/relationships/image" Target="../media/image23.png"/><Relationship Id="rId3" Type="http://schemas.openxmlformats.org/officeDocument/2006/relationships/image" Target="../media/image13.jpeg"/><Relationship Id="rId21" Type="http://schemas.openxmlformats.org/officeDocument/2006/relationships/image" Target="../media/image71.svg"/><Relationship Id="rId7" Type="http://schemas.openxmlformats.org/officeDocument/2006/relationships/image" Target="../media/image57.svg"/><Relationship Id="rId12" Type="http://schemas.openxmlformats.org/officeDocument/2006/relationships/image" Target="../media/image62.svg"/><Relationship Id="rId17" Type="http://schemas.openxmlformats.org/officeDocument/2006/relationships/image" Target="../media/image22.png"/><Relationship Id="rId25" Type="http://schemas.openxmlformats.org/officeDocument/2006/relationships/image" Target="../media/image75.svg"/><Relationship Id="rId2" Type="http://schemas.openxmlformats.org/officeDocument/2006/relationships/notesSlide" Target="../notesSlides/notesSlide13.xml"/><Relationship Id="rId16" Type="http://schemas.openxmlformats.org/officeDocument/2006/relationships/image" Target="../media/image66.svg"/><Relationship Id="rId20"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9.png"/><Relationship Id="rId24" Type="http://schemas.openxmlformats.org/officeDocument/2006/relationships/image" Target="../media/image26.png"/><Relationship Id="rId5" Type="http://schemas.openxmlformats.org/officeDocument/2006/relationships/image" Target="../media/image15.png"/><Relationship Id="rId15" Type="http://schemas.openxmlformats.org/officeDocument/2006/relationships/image" Target="../media/image21.png"/><Relationship Id="rId23" Type="http://schemas.openxmlformats.org/officeDocument/2006/relationships/image" Target="../media/image73.svg"/><Relationship Id="rId10" Type="http://schemas.openxmlformats.org/officeDocument/2006/relationships/image" Target="../media/image18.png"/><Relationship Id="rId19" Type="http://schemas.openxmlformats.org/officeDocument/2006/relationships/image" Target="../media/image69.svg"/><Relationship Id="rId4" Type="http://schemas.openxmlformats.org/officeDocument/2006/relationships/image" Target="../media/image14.png"/><Relationship Id="rId9" Type="http://schemas.openxmlformats.org/officeDocument/2006/relationships/image" Target="../media/image59.svg"/><Relationship Id="rId14" Type="http://schemas.openxmlformats.org/officeDocument/2006/relationships/image" Target="../media/image64.svg"/><Relationship Id="rId22"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6.svg"/><Relationship Id="rId2" Type="http://schemas.openxmlformats.org/officeDocument/2006/relationships/image" Target="../media/image27.png"/><Relationship Id="rId1" Type="http://schemas.openxmlformats.org/officeDocument/2006/relationships/slideLayout" Target="../slideLayouts/slideLayout2.xml"/><Relationship Id="rId9" Type="http://schemas.openxmlformats.org/officeDocument/2006/relationships/image" Target="../media/image28.png"/><Relationship Id="rId14" Type="http://schemas.openxmlformats.org/officeDocument/2006/relationships/image" Target="../media/image10.sv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fi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fi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3" Type="http://schemas.openxmlformats.org/officeDocument/2006/relationships/image" Target="../media/image45.svg"/><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7.xml"/><Relationship Id="rId15" Type="http://schemas.openxmlformats.org/officeDocument/2006/relationships/image" Target="../media/image36.jpeg"/><Relationship Id="rId4" Type="http://schemas.openxmlformats.org/officeDocument/2006/relationships/image" Target="../media/image34.png"/><Relationship Id="rId14" Type="http://schemas.openxmlformats.org/officeDocument/2006/relationships/image" Target="../media/image35.jpeg"/></Relationships>
</file>

<file path=ppt/slides/_rels/slide28.xml.rels><?xml version="1.0" encoding="UTF-8" standalone="yes"?>
<Relationships xmlns="http://schemas.openxmlformats.org/package/2006/relationships"><Relationship Id="rId13" Type="http://schemas.openxmlformats.org/officeDocument/2006/relationships/image" Target="../media/image45.svg"/><Relationship Id="rId18" Type="http://schemas.openxmlformats.org/officeDocument/2006/relationships/diagramQuickStyle" Target="../diagrams/quickStyle1.xml"/><Relationship Id="rId3" Type="http://schemas.openxmlformats.org/officeDocument/2006/relationships/image" Target="../media/image33.jpeg"/><Relationship Id="rId17" Type="http://schemas.openxmlformats.org/officeDocument/2006/relationships/diagramLayout" Target="../diagrams/layout1.xml"/><Relationship Id="rId2" Type="http://schemas.openxmlformats.org/officeDocument/2006/relationships/notesSlide" Target="../notesSlides/notesSlide19.xml"/><Relationship Id="rId16" Type="http://schemas.openxmlformats.org/officeDocument/2006/relationships/diagramData" Target="../diagrams/data1.xml"/><Relationship Id="rId20" Type="http://schemas.microsoft.com/office/2007/relationships/diagramDrawing" Target="../diagrams/drawing1.xml"/><Relationship Id="rId1" Type="http://schemas.openxmlformats.org/officeDocument/2006/relationships/slideLayout" Target="../slideLayouts/slideLayout7.xml"/><Relationship Id="rId15" Type="http://schemas.openxmlformats.org/officeDocument/2006/relationships/image" Target="../media/image36.jpeg"/><Relationship Id="rId19" Type="http://schemas.openxmlformats.org/officeDocument/2006/relationships/diagramColors" Target="../diagrams/colors1.xml"/><Relationship Id="rId4" Type="http://schemas.openxmlformats.org/officeDocument/2006/relationships/image" Target="../media/image34.png"/><Relationship Id="rId14" Type="http://schemas.openxmlformats.org/officeDocument/2006/relationships/image" Target="../media/image3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5.png"/><Relationship Id="rId4" Type="http://schemas.openxmlformats.org/officeDocument/2006/relationships/image" Target="../media/image23.sv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 Id="rId9" Type="http://schemas.openxmlformats.org/officeDocument/2006/relationships/image" Target="../media/image83.svg"/></Relationships>
</file>

<file path=ppt/slides/_rels/slide3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3" Type="http://schemas.openxmlformats.org/officeDocument/2006/relationships/image" Target="../media/image39.png"/><Relationship Id="rId7" Type="http://schemas.openxmlformats.org/officeDocument/2006/relationships/image" Target="../media/image40.svg"/><Relationship Id="rId2" Type="http://schemas.openxmlformats.org/officeDocument/2006/relationships/image" Target="../media/image38.png"/><Relationship Id="rId1" Type="http://schemas.openxmlformats.org/officeDocument/2006/relationships/slideLayout" Target="../slideLayouts/slideLayout7.xml"/><Relationship Id="rId10" Type="http://schemas.openxmlformats.org/officeDocument/2006/relationships/image" Target="../media/image42.png"/><Relationship Id="rId9" Type="http://schemas.openxmlformats.org/officeDocument/2006/relationships/image" Target="../media/image41.png"/></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27.svg"/><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76.png"/><Relationship Id="rId3" Type="http://schemas.openxmlformats.org/officeDocument/2006/relationships/image" Target="../media/image53.png"/><Relationship Id="rId21" Type="http://schemas.openxmlformats.org/officeDocument/2006/relationships/image" Target="../media/image71.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5.png"/><Relationship Id="rId2" Type="http://schemas.openxmlformats.org/officeDocument/2006/relationships/image" Target="../media/image52.jpeg"/><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png"/><Relationship Id="rId24" Type="http://schemas.openxmlformats.org/officeDocument/2006/relationships/image" Target="../media/image74.jpeg"/><Relationship Id="rId5" Type="http://schemas.openxmlformats.org/officeDocument/2006/relationships/image" Target="../media/image55.png"/><Relationship Id="rId15" Type="http://schemas.openxmlformats.org/officeDocument/2006/relationships/image" Target="../media/image65.png"/><Relationship Id="rId23" Type="http://schemas.openxmlformats.org/officeDocument/2006/relationships/image" Target="../media/image73.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 Id="rId22" Type="http://schemas.openxmlformats.org/officeDocument/2006/relationships/image" Target="../media/image7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gif"/><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4.wdp"/><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gif"/><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4.wdp"/><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gif"/><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4.wdp"/><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gif"/><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4.wdp"/><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gif"/><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4.wdp"/><Relationship Id="rId5" Type="http://schemas.openxmlformats.org/officeDocument/2006/relationships/image" Target="../media/image10.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053" name="WordArt 6"/>
          <p:cNvSpPr>
            <a:spLocks noChangeArrowheads="1" noChangeShapeType="1" noTextEdit="1"/>
          </p:cNvSpPr>
          <p:nvPr/>
        </p:nvSpPr>
        <p:spPr bwMode="auto">
          <a:xfrm>
            <a:off x="1572417" y="3844528"/>
            <a:ext cx="15100301" cy="2159793"/>
          </a:xfrm>
          <a:prstGeom prst="rect">
            <a:avLst/>
          </a:prstGeom>
        </p:spPr>
        <p:txBody>
          <a:bodyPr wrap="none" lIns="137160" tIns="68580" rIns="137160" bIns="68580" fromWordArt="1">
            <a:prstTxWarp prst="textPlain">
              <a:avLst>
                <a:gd name="adj" fmla="val 50000"/>
              </a:avLst>
            </a:prstTxWarp>
          </a:bodyPr>
          <a:lstStyle/>
          <a:p>
            <a:pPr algn="ctr"/>
            <a:r>
              <a:rPr lang="en-US" sz="7200" b="1" kern="10" dirty="0" err="1">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Nhiệt</a:t>
            </a:r>
            <a:r>
              <a:rPr lang="en-US" sz="7200" b="1" kern="10" dirty="0">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7200" b="1" kern="10" dirty="0" err="1">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liệt</a:t>
            </a:r>
            <a:r>
              <a:rPr lang="en-US" sz="7200" b="1" kern="10" dirty="0">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7200" b="1" kern="10" dirty="0" err="1">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chào</a:t>
            </a:r>
            <a:r>
              <a:rPr lang="en-US" sz="7200" b="1" kern="10" dirty="0">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7200" b="1" kern="10" dirty="0" err="1">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mừng</a:t>
            </a:r>
            <a:r>
              <a:rPr lang="en-US" sz="7200" b="1" kern="10" dirty="0">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7200" b="1" kern="10" dirty="0" err="1">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các</a:t>
            </a:r>
            <a:r>
              <a:rPr lang="en-US" sz="7200" b="1" kern="10" dirty="0">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7200" b="1" kern="10" dirty="0" err="1">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thầy</a:t>
            </a:r>
            <a:r>
              <a:rPr lang="en-US" sz="7200" b="1" kern="10" dirty="0">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7200" b="1" kern="10" dirty="0" err="1">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cô</a:t>
            </a:r>
            <a:r>
              <a:rPr lang="en-US" sz="7200" b="1" kern="10" dirty="0">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7200" b="1" kern="10" dirty="0" err="1">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giáo</a:t>
            </a:r>
            <a:endParaRPr lang="en-US" sz="7200" b="1" kern="10" dirty="0">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a:p>
            <a:pPr algn="ctr"/>
            <a:r>
              <a:rPr lang="en-US" sz="7200" b="1" kern="10" dirty="0">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7200" b="1" kern="10" dirty="0" err="1">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về</a:t>
            </a:r>
            <a:r>
              <a:rPr lang="en-US" sz="7200" b="1" kern="10" dirty="0">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7200" b="1" kern="10" dirty="0" err="1">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dự</a:t>
            </a:r>
            <a:r>
              <a:rPr lang="en-US" sz="7200" b="1" kern="10" dirty="0">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7200" b="1" kern="10" dirty="0" err="1">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giờ</a:t>
            </a:r>
            <a:r>
              <a:rPr lang="en-US" sz="7200" b="1" kern="10" dirty="0">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7200" b="1" kern="10" dirty="0" err="1">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môn</a:t>
            </a:r>
            <a:r>
              <a:rPr lang="en-US" sz="7200" b="1" kern="10" dirty="0">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7200" b="1" kern="10" dirty="0" err="1" smtClean="0">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Ngữ</a:t>
            </a:r>
            <a:r>
              <a:rPr lang="en-US" sz="7200" b="1" kern="10" dirty="0" smtClean="0">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7200" b="1" kern="10" dirty="0" err="1">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văn</a:t>
            </a:r>
            <a:r>
              <a:rPr lang="en-US" sz="7200" b="1" kern="10">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endParaRPr lang="en-US" sz="7200" b="1" kern="10" dirty="0">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2054" name="WordArt 30"/>
          <p:cNvSpPr>
            <a:spLocks noChangeArrowheads="1" noChangeShapeType="1" noTextEdit="1"/>
          </p:cNvSpPr>
          <p:nvPr/>
        </p:nvSpPr>
        <p:spPr bwMode="auto">
          <a:xfrm>
            <a:off x="2471737" y="1208486"/>
            <a:ext cx="13377863" cy="1409909"/>
          </a:xfrm>
          <a:prstGeom prst="rect">
            <a:avLst/>
          </a:prstGeom>
        </p:spPr>
        <p:txBody>
          <a:bodyPr wrap="none" lIns="137160" tIns="68580" rIns="137160" bIns="68580" fromWordArt="1">
            <a:prstTxWarp prst="textPlain">
              <a:avLst>
                <a:gd name="adj" fmla="val 50000"/>
              </a:avLst>
            </a:prstTxWarp>
          </a:bodyPr>
          <a:lstStyle/>
          <a:p>
            <a:pPr algn="ctr"/>
            <a:r>
              <a:rPr lang="vi-VN" sz="4400" kern="10" dirty="0">
                <a:ln w="19050">
                  <a:solidFill>
                    <a:srgbClr val="99CCFF"/>
                  </a:solidFill>
                  <a:miter lim="800000"/>
                </a:ln>
                <a:solidFill>
                  <a:srgbClr val="0066CC"/>
                </a:solidFill>
                <a:effectLst>
                  <a:outerShdw dist="35921" dir="2700000" algn="ctr" rotWithShape="0">
                    <a:srgbClr val="990000"/>
                  </a:outerShdw>
                </a:effectLst>
                <a:latin typeface="Times New Roman" panose="02020603050405020304"/>
                <a:cs typeface="Times New Roman" panose="02020603050405020304"/>
              </a:rPr>
              <a:t>TRƯỜNG </a:t>
            </a:r>
            <a:r>
              <a:rPr lang="en-US" sz="4400" kern="10" dirty="0" smtClean="0">
                <a:ln w="19050">
                  <a:solidFill>
                    <a:srgbClr val="99CCFF"/>
                  </a:solidFill>
                  <a:miter lim="800000"/>
                </a:ln>
                <a:solidFill>
                  <a:srgbClr val="0066CC"/>
                </a:solidFill>
                <a:effectLst>
                  <a:outerShdw dist="35921" dir="2700000" algn="ctr" rotWithShape="0">
                    <a:srgbClr val="990000"/>
                  </a:outerShdw>
                </a:effectLst>
                <a:latin typeface="Times New Roman" panose="02020603050405020304"/>
                <a:cs typeface="Times New Roman" panose="02020603050405020304"/>
              </a:rPr>
              <a:t>THCS </a:t>
            </a:r>
            <a:r>
              <a:rPr lang="en-US" sz="4400" kern="10" dirty="0" smtClean="0">
                <a:ln w="19050">
                  <a:solidFill>
                    <a:srgbClr val="99CCFF"/>
                  </a:solidFill>
                  <a:miter lim="800000"/>
                </a:ln>
                <a:solidFill>
                  <a:srgbClr val="0066CC"/>
                </a:solidFill>
                <a:effectLst>
                  <a:outerShdw dist="35921" dir="2700000" algn="ctr" rotWithShape="0">
                    <a:srgbClr val="990000"/>
                  </a:outerShdw>
                </a:effectLst>
                <a:latin typeface="Times New Roman" panose="02020603050405020304"/>
                <a:cs typeface="Times New Roman" panose="02020603050405020304"/>
              </a:rPr>
              <a:t>CẨM THỊNH</a:t>
            </a:r>
            <a:endParaRPr lang="en-US" sz="4400" kern="10" dirty="0">
              <a:ln w="19050">
                <a:solidFill>
                  <a:srgbClr val="99CCFF"/>
                </a:solidFill>
                <a:miter lim="800000"/>
              </a:ln>
              <a:solidFill>
                <a:srgbClr val="0066CC"/>
              </a:solidFill>
              <a:effectLst>
                <a:outerShdw dist="35921" dir="2700000" algn="ctr" rotWithShape="0">
                  <a:srgbClr val="990000"/>
                </a:outerShdw>
              </a:effectLst>
              <a:latin typeface="Times New Roman" panose="02020603050405020304"/>
              <a:cs typeface="Times New Roman" panose="02020603050405020304"/>
            </a:endParaRPr>
          </a:p>
        </p:txBody>
      </p:sp>
      <p:sp>
        <p:nvSpPr>
          <p:cNvPr id="2055" name="Text Box 31"/>
          <p:cNvSpPr txBox="1">
            <a:spLocks noChangeArrowheads="1"/>
          </p:cNvSpPr>
          <p:nvPr/>
        </p:nvSpPr>
        <p:spPr bwMode="auto">
          <a:xfrm>
            <a:off x="2667000" y="7712871"/>
            <a:ext cx="13827125" cy="1677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37160" tIns="68580" rIns="137160" bIns="6858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sz="4000" b="1" dirty="0" smtClean="0">
                <a:solidFill>
                  <a:srgbClr val="FF0000"/>
                </a:solidFill>
              </a:rPr>
              <a:t>GV: </a:t>
            </a:r>
            <a:r>
              <a:rPr lang="en-US" sz="4000" b="1" dirty="0" err="1" smtClean="0">
                <a:solidFill>
                  <a:srgbClr val="FF0000"/>
                </a:solidFill>
              </a:rPr>
              <a:t>Vũ</a:t>
            </a:r>
            <a:r>
              <a:rPr lang="en-US" sz="4000" b="1" dirty="0" smtClean="0">
                <a:solidFill>
                  <a:srgbClr val="FF0000"/>
                </a:solidFill>
              </a:rPr>
              <a:t> </a:t>
            </a:r>
            <a:r>
              <a:rPr lang="en-US" sz="4000" b="1" dirty="0" err="1" smtClean="0">
                <a:solidFill>
                  <a:srgbClr val="FF0000"/>
                </a:solidFill>
              </a:rPr>
              <a:t>Thị</a:t>
            </a:r>
            <a:r>
              <a:rPr lang="en-US" sz="4000" b="1" dirty="0" smtClean="0">
                <a:solidFill>
                  <a:srgbClr val="FF0000"/>
                </a:solidFill>
              </a:rPr>
              <a:t> </a:t>
            </a:r>
            <a:r>
              <a:rPr lang="en-US" sz="4000" b="1" dirty="0" err="1" smtClean="0">
                <a:solidFill>
                  <a:srgbClr val="FF0000"/>
                </a:solidFill>
              </a:rPr>
              <a:t>Nga</a:t>
            </a:r>
            <a:endParaRPr lang="en-US" sz="4000" b="1" dirty="0">
              <a:solidFill>
                <a:srgbClr val="FF0000"/>
              </a:solidFill>
            </a:endParaRPr>
          </a:p>
          <a:p>
            <a:pPr algn="ctr">
              <a:spcBef>
                <a:spcPct val="50000"/>
              </a:spcBef>
            </a:pPr>
            <a:r>
              <a:rPr lang="en-US" sz="4000" b="1" dirty="0"/>
              <a:t>NĂM HỌC: 2023 - 2024</a:t>
            </a:r>
          </a:p>
        </p:txBody>
      </p:sp>
    </p:spTree>
  </p:cSld>
  <p:clrMapOvr>
    <a:masterClrMapping/>
  </p:clrMapOvr>
  <p:transition>
    <p:newsflash/>
    <p:sndAc>
      <p:stSnd loop="1">
        <p:snd r:embed="rId2" name="applause.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0732" b="10732"/>
          <a:stretch>
            <a:fillRect/>
          </a:stretch>
        </p:blipFill>
        <p:spPr>
          <a:xfrm>
            <a:off x="-93788" y="-25379"/>
            <a:ext cx="18288000" cy="10287000"/>
          </a:xfrm>
          <a:prstGeom prst="rect">
            <a:avLst/>
          </a:prstGeom>
        </p:spPr>
      </p:pic>
      <p:pic>
        <p:nvPicPr>
          <p:cNvPr id="3" name="Picture 3"/>
          <p:cNvPicPr>
            <a:picLocks noChangeAspect="1"/>
          </p:cNvPicPr>
          <p:nvPr/>
        </p:nvPicPr>
        <p:blipFill>
          <a:blip r:embed="rId4"/>
          <a:srcRect l="21120" t="15992" r="6218" b="22016"/>
          <a:stretch>
            <a:fillRect/>
          </a:stretch>
        </p:blipFill>
        <p:spPr>
          <a:xfrm>
            <a:off x="2192576" y="1815087"/>
            <a:ext cx="6847804" cy="2928445"/>
          </a:xfrm>
          <a:prstGeom prst="rect">
            <a:avLst/>
          </a:prstGeom>
        </p:spPr>
      </p:pic>
      <p:pic>
        <p:nvPicPr>
          <p:cNvPr id="4" name="Picture 4"/>
          <p:cNvPicPr>
            <a:picLocks noChangeAspect="1"/>
          </p:cNvPicPr>
          <p:nvPr/>
        </p:nvPicPr>
        <p:blipFill>
          <a:blip r:embed="rId4"/>
          <a:srcRect l="10686" t="13590" r="16652" b="24418"/>
          <a:stretch>
            <a:fillRect/>
          </a:stretch>
        </p:blipFill>
        <p:spPr>
          <a:xfrm>
            <a:off x="9219045" y="1815087"/>
            <a:ext cx="6847804" cy="2928445"/>
          </a:xfrm>
          <a:prstGeom prst="rect">
            <a:avLst/>
          </a:prstGeom>
        </p:spPr>
      </p:pic>
      <p:pic>
        <p:nvPicPr>
          <p:cNvPr id="5" name="Picture 5"/>
          <p:cNvPicPr>
            <a:picLocks noChangeAspect="1"/>
          </p:cNvPicPr>
          <p:nvPr/>
        </p:nvPicPr>
        <p:blipFill>
          <a:blip r:embed="rId4"/>
          <a:srcRect l="40746" t="16223" r="1099" b="21785"/>
          <a:stretch>
            <a:fillRect/>
          </a:stretch>
        </p:blipFill>
        <p:spPr>
          <a:xfrm>
            <a:off x="9219045" y="4925303"/>
            <a:ext cx="6847804" cy="3659013"/>
          </a:xfrm>
          <a:prstGeom prst="rect">
            <a:avLst/>
          </a:prstGeom>
        </p:spPr>
      </p:pic>
      <p:pic>
        <p:nvPicPr>
          <p:cNvPr id="6" name="Picture 6"/>
          <p:cNvPicPr>
            <a:picLocks noChangeAspect="1"/>
          </p:cNvPicPr>
          <p:nvPr/>
        </p:nvPicPr>
        <p:blipFill>
          <a:blip r:embed="rId4"/>
          <a:srcRect l="3463" t="13780" r="23876" b="42950"/>
          <a:stretch>
            <a:fillRect/>
          </a:stretch>
        </p:blipFill>
        <p:spPr>
          <a:xfrm>
            <a:off x="2192576" y="4925303"/>
            <a:ext cx="6847804" cy="2044004"/>
          </a:xfrm>
          <a:prstGeom prst="rect">
            <a:avLst/>
          </a:prstGeom>
        </p:spPr>
      </p:pic>
      <p:pic>
        <p:nvPicPr>
          <p:cNvPr id="7" name="Picture 7"/>
          <p:cNvPicPr>
            <a:picLocks noChangeAspect="1"/>
          </p:cNvPicPr>
          <p:nvPr/>
        </p:nvPicPr>
        <p:blipFill>
          <a:blip r:embed="rId5"/>
          <a:srcRect l="19715" t="9987" r="7623" b="37344"/>
          <a:stretch>
            <a:fillRect/>
          </a:stretch>
        </p:blipFill>
        <p:spPr>
          <a:xfrm>
            <a:off x="2192576" y="7050679"/>
            <a:ext cx="6922501" cy="2487988"/>
          </a:xfrm>
          <a:prstGeom prst="rect">
            <a:avLst/>
          </a:prstGeom>
        </p:spPr>
      </p:pic>
      <p:sp>
        <p:nvSpPr>
          <p:cNvPr id="8" name="TextBox 8"/>
          <p:cNvSpPr txBox="1"/>
          <p:nvPr/>
        </p:nvSpPr>
        <p:spPr>
          <a:xfrm>
            <a:off x="9818234" y="2130388"/>
            <a:ext cx="5159432" cy="579501"/>
          </a:xfrm>
          <a:prstGeom prst="rect">
            <a:avLst/>
          </a:prstGeom>
        </p:spPr>
        <p:txBody>
          <a:bodyPr lIns="0" tIns="0" rIns="0" bIns="0" rtlCol="0" anchor="t">
            <a:spAutoFit/>
          </a:bodyPr>
          <a:lstStyle/>
          <a:p>
            <a:pPr marL="0" lvl="0" indent="0" algn="l">
              <a:lnSpc>
                <a:spcPts val="4452"/>
              </a:lnSpc>
              <a:spcBef>
                <a:spcPct val="0"/>
              </a:spcBef>
            </a:pPr>
            <a:r>
              <a:rPr lang="en-US" sz="4200" dirty="0" err="1">
                <a:solidFill>
                  <a:srgbClr val="124D24"/>
                </a:solidFill>
                <a:latin typeface="Times New Roman" pitchFamily="18" charset="0"/>
                <a:cs typeface="Times New Roman" pitchFamily="18" charset="0"/>
              </a:rPr>
              <a:t>Nhân</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vật</a:t>
            </a:r>
            <a:endParaRPr lang="en-US" sz="4200" dirty="0">
              <a:solidFill>
                <a:srgbClr val="124D24"/>
              </a:solidFill>
              <a:latin typeface="Times New Roman" pitchFamily="18" charset="0"/>
              <a:cs typeface="Times New Roman" pitchFamily="18" charset="0"/>
            </a:endParaRPr>
          </a:p>
        </p:txBody>
      </p:sp>
      <p:sp>
        <p:nvSpPr>
          <p:cNvPr id="10" name="TextBox 10"/>
          <p:cNvSpPr txBox="1"/>
          <p:nvPr/>
        </p:nvSpPr>
        <p:spPr>
          <a:xfrm>
            <a:off x="9855221" y="6040859"/>
            <a:ext cx="5977793" cy="1744067"/>
          </a:xfrm>
          <a:prstGeom prst="rect">
            <a:avLst/>
          </a:prstGeom>
        </p:spPr>
        <p:txBody>
          <a:bodyPr lIns="0" tIns="0" rIns="0" bIns="0" rtlCol="0" anchor="t">
            <a:spAutoFit/>
          </a:bodyPr>
          <a:lstStyle/>
          <a:p>
            <a:pPr>
              <a:lnSpc>
                <a:spcPts val="3379"/>
              </a:lnSpc>
            </a:pPr>
            <a:r>
              <a:rPr lang="en-US" sz="2599" b="1" dirty="0" err="1">
                <a:solidFill>
                  <a:srgbClr val="124D24"/>
                </a:solidFill>
                <a:latin typeface="Times New Roman" pitchFamily="18" charset="0"/>
                <a:cs typeface="Times New Roman" pitchFamily="18" charset="0"/>
              </a:rPr>
              <a:t>T</a:t>
            </a:r>
            <a:r>
              <a:rPr lang="en-US" sz="2599" b="1" dirty="0" err="1" smtClean="0">
                <a:solidFill>
                  <a:srgbClr val="124D24"/>
                </a:solidFill>
                <a:latin typeface="Times New Roman" pitchFamily="18" charset="0"/>
                <a:cs typeface="Times New Roman" pitchFamily="18" charset="0"/>
              </a:rPr>
              <a:t>hường</a:t>
            </a:r>
            <a:r>
              <a:rPr lang="en-US" sz="2599" b="1" dirty="0" smtClean="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xoay</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quanh</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sự</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kiện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endParaRPr lang="en-US" sz="2599" b="1" dirty="0">
              <a:solidFill>
                <a:srgbClr val="124D24"/>
              </a:solidFill>
              <a:latin typeface="Times New Roman" pitchFamily="18" charset="0"/>
              <a:cs typeface="Times New Roman" pitchFamily="18" charset="0"/>
            </a:endParaRPr>
          </a:p>
          <a:p>
            <a:pPr>
              <a:lnSpc>
                <a:spcPts val="3379"/>
              </a:lnSpc>
            </a:pPr>
            <a:r>
              <a:rPr lang="en-US" sz="2599" b="1" dirty="0" err="1">
                <a:solidFill>
                  <a:srgbClr val="124D24"/>
                </a:solidFill>
                <a:latin typeface="Times New Roman" pitchFamily="18" charset="0"/>
                <a:cs typeface="Times New Roman" pitchFamily="18" charset="0"/>
              </a:rPr>
              <a:t>hành</a:t>
            </a:r>
            <a:r>
              <a:rPr lang="en-US" sz="2599" b="1" dirty="0">
                <a:solidFill>
                  <a:srgbClr val="124D24"/>
                </a:solidFill>
                <a:latin typeface="Times New Roman" pitchFamily="18" charset="0"/>
                <a:cs typeface="Times New Roman" pitchFamily="18" charset="0"/>
              </a:rPr>
              <a:t> vi </a:t>
            </a:r>
            <a:r>
              <a:rPr lang="en-US" sz="2599" b="1" dirty="0" err="1">
                <a:solidFill>
                  <a:srgbClr val="124D24"/>
                </a:solidFill>
                <a:latin typeface="Times New Roman" pitchFamily="18" charset="0"/>
                <a:cs typeface="Times New Roman" pitchFamily="18" charset="0"/>
              </a:rPr>
              <a:t>ứng</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xử</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quan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niệm</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nhận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thức</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phiến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diện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sai</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lầm</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nhằm</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đưa</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ra</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bài</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học</a:t>
            </a:r>
            <a:r>
              <a:rPr lang="en-US" sz="2599" b="1" dirty="0">
                <a:solidFill>
                  <a:srgbClr val="124D24"/>
                </a:solidFill>
                <a:latin typeface="Times New Roman" pitchFamily="18" charset="0"/>
                <a:cs typeface="Times New Roman" pitchFamily="18" charset="0"/>
              </a:rPr>
              <a:t> hay </a:t>
            </a:r>
            <a:r>
              <a:rPr lang="en-US" sz="2599" b="1" dirty="0" err="1">
                <a:solidFill>
                  <a:srgbClr val="124D24"/>
                </a:solidFill>
                <a:latin typeface="Times New Roman" pitchFamily="18" charset="0"/>
                <a:cs typeface="Times New Roman" pitchFamily="18" charset="0"/>
              </a:rPr>
              <a:t>lời</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khuyên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nào</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đó</a:t>
            </a:r>
            <a:r>
              <a:rPr lang="en-US" sz="2599" b="1" dirty="0">
                <a:solidFill>
                  <a:srgbClr val="124D24"/>
                </a:solidFill>
                <a:latin typeface="Times New Roman" pitchFamily="18" charset="0"/>
                <a:cs typeface="Times New Roman" pitchFamily="18" charset="0"/>
              </a:rPr>
              <a:t>.</a:t>
            </a:r>
          </a:p>
        </p:txBody>
      </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851469" y="6950257"/>
            <a:ext cx="4079950" cy="6233257"/>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5833014" y="-997023"/>
            <a:ext cx="2590184" cy="6140523"/>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12265" y="2020951"/>
            <a:ext cx="2725713" cy="6461820"/>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3646834" y="-3373621"/>
            <a:ext cx="2409270" cy="5711631"/>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661439" y="4789064"/>
            <a:ext cx="1099184" cy="781123"/>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7853167" y="8129302"/>
            <a:ext cx="2731756" cy="1688722"/>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057275" y="8224020"/>
            <a:ext cx="1504757" cy="1499285"/>
          </a:xfrm>
          <a:prstGeom prst="rect">
            <a:avLst/>
          </a:prstGeom>
        </p:spPr>
      </p:pic>
      <p:pic>
        <p:nvPicPr>
          <p:cNvPr id="18" name="Picture 18"/>
          <p:cNvPicPr>
            <a:picLocks noChangeAspect="1"/>
          </p:cNvPicPr>
          <p:nvPr/>
        </p:nvPicPr>
        <p:blipFill>
          <a:blip r:embed="rId17"/>
          <a:srcRect l="12957" t="680" r="12957" b="27020"/>
          <a:stretch>
            <a:fillRect/>
          </a:stretch>
        </p:blipFill>
        <p:spPr>
          <a:xfrm>
            <a:off x="6675323" y="243898"/>
            <a:ext cx="4579959" cy="1229117"/>
          </a:xfrm>
          <a:prstGeom prst="rect">
            <a:avLst/>
          </a:prstGeom>
        </p:spPr>
      </p:pic>
      <p:sp>
        <p:nvSpPr>
          <p:cNvPr id="19" name="TextBox 19"/>
          <p:cNvSpPr txBox="1"/>
          <p:nvPr/>
        </p:nvSpPr>
        <p:spPr>
          <a:xfrm>
            <a:off x="6627082" y="568705"/>
            <a:ext cx="4869000" cy="579501"/>
          </a:xfrm>
          <a:prstGeom prst="rect">
            <a:avLst/>
          </a:prstGeom>
        </p:spPr>
        <p:txBody>
          <a:bodyPr lIns="0" tIns="0" rIns="0" bIns="0" rtlCol="0" anchor="t">
            <a:spAutoFit/>
          </a:bodyPr>
          <a:lstStyle/>
          <a:p>
            <a:pPr marL="0" lvl="0" indent="0" algn="ctr">
              <a:lnSpc>
                <a:spcPts val="4452"/>
              </a:lnSpc>
              <a:spcBef>
                <a:spcPct val="0"/>
              </a:spcBef>
            </a:pPr>
            <a:r>
              <a:rPr lang="en-US" sz="4200" u="none" dirty="0" err="1">
                <a:solidFill>
                  <a:srgbClr val="124D24"/>
                </a:solidFill>
                <a:latin typeface="Times New Roman" pitchFamily="18" charset="0"/>
                <a:cs typeface="Times New Roman" pitchFamily="18" charset="0"/>
              </a:rPr>
              <a:t>Cùng</a:t>
            </a:r>
            <a:r>
              <a:rPr lang="en-US" sz="4200" u="none" dirty="0">
                <a:solidFill>
                  <a:srgbClr val="124D24"/>
                </a:solidFill>
                <a:latin typeface="Times New Roman" pitchFamily="18" charset="0"/>
                <a:cs typeface="Times New Roman" pitchFamily="18" charset="0"/>
              </a:rPr>
              <a:t> </a:t>
            </a:r>
            <a:r>
              <a:rPr lang="en-US" sz="4200" u="none" dirty="0" err="1">
                <a:solidFill>
                  <a:srgbClr val="124D24"/>
                </a:solidFill>
                <a:latin typeface="Times New Roman" pitchFamily="18" charset="0"/>
                <a:cs typeface="Times New Roman" pitchFamily="18" charset="0"/>
              </a:rPr>
              <a:t>ôn</a:t>
            </a:r>
            <a:r>
              <a:rPr lang="en-US" sz="4200" u="none" dirty="0">
                <a:solidFill>
                  <a:srgbClr val="124D24"/>
                </a:solidFill>
                <a:latin typeface="Times New Roman" pitchFamily="18" charset="0"/>
                <a:cs typeface="Times New Roman" pitchFamily="18" charset="0"/>
              </a:rPr>
              <a:t> </a:t>
            </a:r>
            <a:r>
              <a:rPr lang="en-US" sz="4200" u="none" dirty="0" err="1">
                <a:solidFill>
                  <a:srgbClr val="124D24"/>
                </a:solidFill>
                <a:latin typeface="Times New Roman" pitchFamily="18" charset="0"/>
                <a:cs typeface="Times New Roman" pitchFamily="18" charset="0"/>
              </a:rPr>
              <a:t>lại</a:t>
            </a:r>
            <a:endParaRPr lang="en-US" sz="4200" u="none" dirty="0">
              <a:solidFill>
                <a:srgbClr val="124D24"/>
              </a:solidFill>
              <a:latin typeface="Times New Roman" pitchFamily="18" charset="0"/>
              <a:cs typeface="Times New Roman" pitchFamily="18" charset="0"/>
            </a:endParaRPr>
          </a:p>
        </p:txBody>
      </p:sp>
      <p:sp>
        <p:nvSpPr>
          <p:cNvPr id="20" name="TextBox 20"/>
          <p:cNvSpPr txBox="1"/>
          <p:nvPr/>
        </p:nvSpPr>
        <p:spPr>
          <a:xfrm>
            <a:off x="2797695" y="2175701"/>
            <a:ext cx="5708681" cy="579501"/>
          </a:xfrm>
          <a:prstGeom prst="rect">
            <a:avLst/>
          </a:prstGeom>
        </p:spPr>
        <p:txBody>
          <a:bodyPr lIns="0" tIns="0" rIns="0" bIns="0" rtlCol="0" anchor="t">
            <a:spAutoFit/>
          </a:bodyPr>
          <a:lstStyle/>
          <a:p>
            <a:pPr marL="0" lvl="0" indent="0">
              <a:lnSpc>
                <a:spcPts val="4452"/>
              </a:lnSpc>
              <a:spcBef>
                <a:spcPct val="0"/>
              </a:spcBef>
            </a:pPr>
            <a:r>
              <a:rPr lang="en-US" sz="4200" dirty="0" err="1" smtClean="0">
                <a:solidFill>
                  <a:srgbClr val="124D24"/>
                </a:solidFill>
                <a:latin typeface="Times New Roman" pitchFamily="18" charset="0"/>
                <a:cs typeface="Times New Roman" pitchFamily="18" charset="0"/>
              </a:rPr>
              <a:t>Đề</a:t>
            </a:r>
            <a:r>
              <a:rPr lang="en-US" sz="4200" dirty="0" smtClean="0">
                <a:solidFill>
                  <a:srgbClr val="124D24"/>
                </a:solidFill>
                <a:latin typeface="Times New Roman" pitchFamily="18" charset="0"/>
                <a:cs typeface="Times New Roman" pitchFamily="18" charset="0"/>
              </a:rPr>
              <a:t> </a:t>
            </a:r>
            <a:r>
              <a:rPr lang="en-US" sz="4200" dirty="0" err="1" smtClean="0">
                <a:solidFill>
                  <a:srgbClr val="124D24"/>
                </a:solidFill>
                <a:latin typeface="Times New Roman" pitchFamily="18" charset="0"/>
                <a:cs typeface="Times New Roman" pitchFamily="18" charset="0"/>
              </a:rPr>
              <a:t>tài</a:t>
            </a:r>
            <a:endParaRPr lang="en-US" sz="4200" dirty="0">
              <a:solidFill>
                <a:srgbClr val="124D24"/>
              </a:solidFill>
              <a:latin typeface="Times New Roman" pitchFamily="18" charset="0"/>
              <a:cs typeface="Times New Roman" pitchFamily="18" charset="0"/>
            </a:endParaRPr>
          </a:p>
        </p:txBody>
      </p:sp>
      <p:sp>
        <p:nvSpPr>
          <p:cNvPr id="22" name="TextBox 22"/>
          <p:cNvSpPr txBox="1"/>
          <p:nvPr/>
        </p:nvSpPr>
        <p:spPr>
          <a:xfrm>
            <a:off x="2797695" y="7567608"/>
            <a:ext cx="5159432" cy="579501"/>
          </a:xfrm>
          <a:prstGeom prst="rect">
            <a:avLst/>
          </a:prstGeom>
        </p:spPr>
        <p:txBody>
          <a:bodyPr lIns="0" tIns="0" rIns="0" bIns="0" rtlCol="0" anchor="t">
            <a:spAutoFit/>
          </a:bodyPr>
          <a:lstStyle/>
          <a:p>
            <a:pPr marL="0" lvl="0" indent="0" algn="l">
              <a:lnSpc>
                <a:spcPts val="4452"/>
              </a:lnSpc>
              <a:spcBef>
                <a:spcPct val="0"/>
              </a:spcBef>
            </a:pPr>
            <a:r>
              <a:rPr lang="en-US" sz="4200" dirty="0" err="1" smtClean="0">
                <a:solidFill>
                  <a:srgbClr val="124D24"/>
                </a:solidFill>
                <a:latin typeface="Times New Roman" pitchFamily="18" charset="0"/>
                <a:cs typeface="Times New Roman" pitchFamily="18" charset="0"/>
              </a:rPr>
              <a:t>Bối</a:t>
            </a:r>
            <a:r>
              <a:rPr lang="en-US" sz="4200" dirty="0" smtClean="0">
                <a:solidFill>
                  <a:srgbClr val="124D24"/>
                </a:solidFill>
                <a:latin typeface="Times New Roman" pitchFamily="18" charset="0"/>
                <a:cs typeface="Times New Roman" pitchFamily="18" charset="0"/>
              </a:rPr>
              <a:t> </a:t>
            </a:r>
            <a:r>
              <a:rPr lang="en-US" sz="4200" dirty="0" err="1" smtClean="0">
                <a:solidFill>
                  <a:srgbClr val="124D24"/>
                </a:solidFill>
                <a:latin typeface="Times New Roman" pitchFamily="18" charset="0"/>
                <a:cs typeface="Times New Roman" pitchFamily="18" charset="0"/>
              </a:rPr>
              <a:t>cảnh</a:t>
            </a:r>
            <a:endParaRPr lang="en-US" sz="4200" dirty="0">
              <a:solidFill>
                <a:srgbClr val="124D24"/>
              </a:solidFill>
              <a:latin typeface="Times New Roman" pitchFamily="18" charset="0"/>
              <a:cs typeface="Times New Roman" pitchFamily="18" charset="0"/>
            </a:endParaRPr>
          </a:p>
        </p:txBody>
      </p:sp>
      <p:sp>
        <p:nvSpPr>
          <p:cNvPr id="23" name="TextBox 23"/>
          <p:cNvSpPr txBox="1"/>
          <p:nvPr/>
        </p:nvSpPr>
        <p:spPr>
          <a:xfrm>
            <a:off x="9855221" y="5363391"/>
            <a:ext cx="3585067" cy="577081"/>
          </a:xfrm>
          <a:prstGeom prst="rect">
            <a:avLst/>
          </a:prstGeom>
        </p:spPr>
        <p:txBody>
          <a:bodyPr wrap="square" lIns="0" tIns="0" rIns="0" bIns="0" rtlCol="0" anchor="t">
            <a:spAutoFit/>
          </a:bodyPr>
          <a:lstStyle/>
          <a:p>
            <a:pPr marL="0" lvl="0" indent="0" algn="l">
              <a:lnSpc>
                <a:spcPts val="4452"/>
              </a:lnSpc>
              <a:spcBef>
                <a:spcPct val="0"/>
              </a:spcBef>
            </a:pPr>
            <a:r>
              <a:rPr lang="en-US" sz="4200" dirty="0" smtClean="0">
                <a:solidFill>
                  <a:srgbClr val="124D24"/>
                </a:solidFill>
                <a:latin typeface="Times New Roman" pitchFamily="18" charset="0"/>
                <a:cs typeface="Times New Roman" pitchFamily="18" charset="0"/>
              </a:rPr>
              <a:t>……………….</a:t>
            </a:r>
            <a:endParaRPr lang="en-US" sz="4200" dirty="0">
              <a:solidFill>
                <a:srgbClr val="124D24"/>
              </a:solidFill>
              <a:latin typeface="Times New Roman" pitchFamily="18" charset="0"/>
              <a:cs typeface="Times New Roman" pitchFamily="18" charset="0"/>
            </a:endParaRPr>
          </a:p>
        </p:txBody>
      </p:sp>
      <p:sp>
        <p:nvSpPr>
          <p:cNvPr id="24" name="TextBox 24"/>
          <p:cNvSpPr txBox="1"/>
          <p:nvPr/>
        </p:nvSpPr>
        <p:spPr>
          <a:xfrm>
            <a:off x="2797695" y="2974029"/>
            <a:ext cx="5916691" cy="417358"/>
          </a:xfrm>
          <a:prstGeom prst="rect">
            <a:avLst/>
          </a:prstGeom>
        </p:spPr>
        <p:txBody>
          <a:bodyPr lIns="0" tIns="0" rIns="0" bIns="0" rtlCol="0" anchor="t">
            <a:spAutoFit/>
          </a:bodyPr>
          <a:lstStyle/>
          <a:p>
            <a:pPr marL="0" lvl="0" indent="0">
              <a:lnSpc>
                <a:spcPts val="3509"/>
              </a:lnSpc>
              <a:spcBef>
                <a:spcPct val="0"/>
              </a:spcBef>
            </a:pPr>
            <a:r>
              <a:rPr lang="en-US" sz="2699" dirty="0" smtClean="0">
                <a:solidFill>
                  <a:srgbClr val="124D24"/>
                </a:solidFill>
                <a:latin typeface="Times New Roman" pitchFamily="18" charset="0"/>
                <a:cs typeface="Times New Roman" pitchFamily="18" charset="0"/>
              </a:rPr>
              <a:t>……………………………………</a:t>
            </a:r>
            <a:endParaRPr lang="en-US" sz="2699" dirty="0">
              <a:solidFill>
                <a:srgbClr val="124D24"/>
              </a:solidFill>
              <a:latin typeface="Muli Regular"/>
            </a:endParaRPr>
          </a:p>
        </p:txBody>
      </p:sp>
      <p:sp>
        <p:nvSpPr>
          <p:cNvPr id="25" name="TextBox 25"/>
          <p:cNvSpPr txBox="1"/>
          <p:nvPr/>
        </p:nvSpPr>
        <p:spPr>
          <a:xfrm>
            <a:off x="2797695" y="6031334"/>
            <a:ext cx="5159432" cy="1192634"/>
          </a:xfrm>
          <a:prstGeom prst="rect">
            <a:avLst/>
          </a:prstGeom>
        </p:spPr>
        <p:txBody>
          <a:bodyPr lIns="0" tIns="0" rIns="0" bIns="0" rtlCol="0" anchor="t">
            <a:spAutoFit/>
          </a:bodyPr>
          <a:lstStyle/>
          <a:p>
            <a:pPr>
              <a:lnSpc>
                <a:spcPts val="3119"/>
              </a:lnSpc>
            </a:pPr>
            <a:r>
              <a:rPr lang="en-US" sz="2399" b="1" dirty="0" err="1">
                <a:solidFill>
                  <a:srgbClr val="124D24"/>
                </a:solidFill>
                <a:latin typeface="Times New Roman" pitchFamily="18" charset="0"/>
                <a:cs typeface="Times New Roman" pitchFamily="18" charset="0"/>
              </a:rPr>
              <a:t>L</a:t>
            </a:r>
            <a:r>
              <a:rPr lang="en-US" sz="2399" b="1" dirty="0" err="1" smtClean="0">
                <a:solidFill>
                  <a:srgbClr val="124D24"/>
                </a:solidFill>
                <a:latin typeface="Times New Roman" pitchFamily="18" charset="0"/>
                <a:cs typeface="Times New Roman" pitchFamily="18" charset="0"/>
              </a:rPr>
              <a:t>à</a:t>
            </a:r>
            <a:r>
              <a:rPr lang="en-US" sz="2399" b="1" dirty="0" smtClean="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một</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yếu</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tố</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quan</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trọng</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thường</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xoay</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quanh</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một</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sự</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kiện</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chính</a:t>
            </a:r>
            <a:r>
              <a:rPr lang="en-US" sz="2399" dirty="0">
                <a:solidFill>
                  <a:srgbClr val="124D24"/>
                </a:solidFill>
                <a:latin typeface="Times New Roman" pitchFamily="18" charset="0"/>
                <a:cs typeface="Times New Roman" pitchFamily="18" charset="0"/>
              </a:rPr>
              <a:t>.</a:t>
            </a:r>
          </a:p>
          <a:p>
            <a:pPr marL="0" lvl="0" indent="0">
              <a:lnSpc>
                <a:spcPts val="3119"/>
              </a:lnSpc>
              <a:spcBef>
                <a:spcPct val="0"/>
              </a:spcBef>
            </a:pPr>
            <a:endParaRPr lang="en-US" sz="2399" dirty="0">
              <a:solidFill>
                <a:srgbClr val="124D24"/>
              </a:solidFill>
              <a:latin typeface="Times New Roman" pitchFamily="18" charset="0"/>
              <a:cs typeface="Times New Roman" pitchFamily="18" charset="0"/>
            </a:endParaRPr>
          </a:p>
        </p:txBody>
      </p:sp>
      <p:sp>
        <p:nvSpPr>
          <p:cNvPr id="26" name="TextBox 26"/>
          <p:cNvSpPr txBox="1"/>
          <p:nvPr/>
        </p:nvSpPr>
        <p:spPr>
          <a:xfrm>
            <a:off x="9537133" y="2956454"/>
            <a:ext cx="6211627" cy="417807"/>
          </a:xfrm>
          <a:prstGeom prst="rect">
            <a:avLst/>
          </a:prstGeom>
        </p:spPr>
        <p:txBody>
          <a:bodyPr lIns="0" tIns="0" rIns="0" bIns="0" rtlCol="0" anchor="t">
            <a:spAutoFit/>
          </a:bodyPr>
          <a:lstStyle/>
          <a:p>
            <a:pPr>
              <a:lnSpc>
                <a:spcPts val="3509"/>
              </a:lnSpc>
            </a:pPr>
            <a:r>
              <a:rPr lang="en-US" sz="2699" dirty="0" smtClean="0">
                <a:solidFill>
                  <a:srgbClr val="124D24"/>
                </a:solidFill>
                <a:latin typeface="Times New Roman" pitchFamily="18" charset="0"/>
                <a:cs typeface="Times New Roman" pitchFamily="18" charset="0"/>
              </a:rPr>
              <a:t>…………………………………………</a:t>
            </a:r>
            <a:endParaRPr lang="en-US" sz="2699" dirty="0">
              <a:solidFill>
                <a:srgbClr val="124D24"/>
              </a:solidFill>
              <a:latin typeface="Times New Roman" pitchFamily="18" charset="0"/>
              <a:cs typeface="Times New Roman" pitchFamily="18" charset="0"/>
            </a:endParaRPr>
          </a:p>
        </p:txBody>
      </p:sp>
      <p:pic>
        <p:nvPicPr>
          <p:cNvPr id="27" name="Picture 27"/>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10747289" y="8242594"/>
            <a:ext cx="748793" cy="683444"/>
          </a:xfrm>
          <a:prstGeom prst="rect">
            <a:avLst/>
          </a:prstGeom>
        </p:spPr>
      </p:pic>
      <p:pic>
        <p:nvPicPr>
          <p:cNvPr id="28" name="Picture 28"/>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0955025" y="8471653"/>
            <a:ext cx="2214969" cy="567837"/>
          </a:xfrm>
          <a:prstGeom prst="rect">
            <a:avLst/>
          </a:prstGeom>
        </p:spPr>
      </p:pic>
      <p:pic>
        <p:nvPicPr>
          <p:cNvPr id="29" name="Picture 29"/>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2403408">
            <a:off x="8002031" y="4212948"/>
            <a:ext cx="591423" cy="591423"/>
          </a:xfrm>
          <a:prstGeom prst="rect">
            <a:avLst/>
          </a:prstGeom>
        </p:spPr>
      </p:pic>
      <p:pic>
        <p:nvPicPr>
          <p:cNvPr id="30" name="Picture 3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flipH="1">
            <a:off x="4629823" y="372303"/>
            <a:ext cx="1854045" cy="1442784"/>
          </a:xfrm>
          <a:prstGeom prst="rect">
            <a:avLst/>
          </a:prstGeom>
        </p:spPr>
      </p:pic>
      <p:sp>
        <p:nvSpPr>
          <p:cNvPr id="31" name="TextBox 30"/>
          <p:cNvSpPr txBox="1"/>
          <p:nvPr/>
        </p:nvSpPr>
        <p:spPr>
          <a:xfrm>
            <a:off x="2797695" y="5363391"/>
            <a:ext cx="3686173" cy="369332"/>
          </a:xfrm>
          <a:prstGeom prst="rect">
            <a:avLst/>
          </a:prstGeom>
          <a:noFill/>
        </p:spPr>
        <p:txBody>
          <a:bodyPr wrap="square" rtlCol="0">
            <a:spAutoFit/>
          </a:bodyPr>
          <a:lstStyle/>
          <a:p>
            <a:r>
              <a:rPr lang="en-US" dirty="0" smtClean="0"/>
              <a:t>……………………………………..</a:t>
            </a:r>
            <a:endParaRPr lang="en-US" dirty="0"/>
          </a:p>
        </p:txBody>
      </p:sp>
      <p:sp>
        <p:nvSpPr>
          <p:cNvPr id="32" name="TextBox 24"/>
          <p:cNvSpPr txBox="1"/>
          <p:nvPr/>
        </p:nvSpPr>
        <p:spPr>
          <a:xfrm>
            <a:off x="2658132" y="8471653"/>
            <a:ext cx="5916691" cy="417358"/>
          </a:xfrm>
          <a:prstGeom prst="rect">
            <a:avLst/>
          </a:prstGeom>
        </p:spPr>
        <p:txBody>
          <a:bodyPr lIns="0" tIns="0" rIns="0" bIns="0" rtlCol="0" anchor="t">
            <a:spAutoFit/>
          </a:bodyPr>
          <a:lstStyle/>
          <a:p>
            <a:pPr marL="0" lvl="0" indent="0">
              <a:lnSpc>
                <a:spcPts val="3509"/>
              </a:lnSpc>
              <a:spcBef>
                <a:spcPct val="0"/>
              </a:spcBef>
            </a:pPr>
            <a:r>
              <a:rPr lang="en-US" sz="2699" dirty="0" smtClean="0">
                <a:solidFill>
                  <a:srgbClr val="124D24"/>
                </a:solidFill>
                <a:latin typeface="Times New Roman" pitchFamily="18" charset="0"/>
                <a:cs typeface="Times New Roman" pitchFamily="18" charset="0"/>
              </a:rPr>
              <a:t>……………………………………</a:t>
            </a:r>
            <a:endParaRPr lang="en-US" sz="2699" dirty="0">
              <a:solidFill>
                <a:srgbClr val="124D24"/>
              </a:solidFill>
              <a:latin typeface="Muli Regular"/>
            </a:endParaRPr>
          </a:p>
        </p:txBody>
      </p:sp>
    </p:spTree>
    <p:extLst>
      <p:ext uri="{BB962C8B-B14F-4D97-AF65-F5344CB8AC3E}">
        <p14:creationId xmlns:p14="http://schemas.microsoft.com/office/powerpoint/2010/main" val="1696896676"/>
      </p:ext>
    </p:extLst>
  </p:cSld>
  <p:clrMapOvr>
    <a:masterClrMapping/>
  </p:clrMapOvr>
  <p:transition spd="slow">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0732" b="10732"/>
          <a:stretch>
            <a:fillRect/>
          </a:stretch>
        </p:blipFill>
        <p:spPr>
          <a:xfrm>
            <a:off x="-103620" y="0"/>
            <a:ext cx="18288000" cy="10287000"/>
          </a:xfrm>
          <a:prstGeom prst="rect">
            <a:avLst/>
          </a:prstGeom>
        </p:spPr>
      </p:pic>
      <p:pic>
        <p:nvPicPr>
          <p:cNvPr id="3" name="Picture 3"/>
          <p:cNvPicPr>
            <a:picLocks noChangeAspect="1"/>
          </p:cNvPicPr>
          <p:nvPr/>
        </p:nvPicPr>
        <p:blipFill>
          <a:blip r:embed="rId4"/>
          <a:srcRect l="21120" t="15992" r="6218" b="22016"/>
          <a:stretch>
            <a:fillRect/>
          </a:stretch>
        </p:blipFill>
        <p:spPr>
          <a:xfrm>
            <a:off x="2192576" y="1815087"/>
            <a:ext cx="6847804" cy="2928445"/>
          </a:xfrm>
          <a:prstGeom prst="rect">
            <a:avLst/>
          </a:prstGeom>
        </p:spPr>
      </p:pic>
      <p:pic>
        <p:nvPicPr>
          <p:cNvPr id="4" name="Picture 4"/>
          <p:cNvPicPr>
            <a:picLocks noChangeAspect="1"/>
          </p:cNvPicPr>
          <p:nvPr/>
        </p:nvPicPr>
        <p:blipFill>
          <a:blip r:embed="rId4"/>
          <a:srcRect l="10686" t="13590" r="16652" b="24418"/>
          <a:stretch>
            <a:fillRect/>
          </a:stretch>
        </p:blipFill>
        <p:spPr>
          <a:xfrm>
            <a:off x="9219045" y="1815087"/>
            <a:ext cx="6847804" cy="2928445"/>
          </a:xfrm>
          <a:prstGeom prst="rect">
            <a:avLst/>
          </a:prstGeom>
        </p:spPr>
      </p:pic>
      <p:pic>
        <p:nvPicPr>
          <p:cNvPr id="5" name="Picture 5"/>
          <p:cNvPicPr>
            <a:picLocks noChangeAspect="1"/>
          </p:cNvPicPr>
          <p:nvPr/>
        </p:nvPicPr>
        <p:blipFill>
          <a:blip r:embed="rId4"/>
          <a:srcRect l="40746" t="16223" r="1099" b="21785"/>
          <a:stretch>
            <a:fillRect/>
          </a:stretch>
        </p:blipFill>
        <p:spPr>
          <a:xfrm>
            <a:off x="9219045" y="4925303"/>
            <a:ext cx="6847804" cy="3659013"/>
          </a:xfrm>
          <a:prstGeom prst="rect">
            <a:avLst/>
          </a:prstGeom>
        </p:spPr>
      </p:pic>
      <p:pic>
        <p:nvPicPr>
          <p:cNvPr id="6" name="Picture 6"/>
          <p:cNvPicPr>
            <a:picLocks noChangeAspect="1"/>
          </p:cNvPicPr>
          <p:nvPr/>
        </p:nvPicPr>
        <p:blipFill>
          <a:blip r:embed="rId4"/>
          <a:srcRect l="3463" t="13780" r="23876" b="42950"/>
          <a:stretch>
            <a:fillRect/>
          </a:stretch>
        </p:blipFill>
        <p:spPr>
          <a:xfrm>
            <a:off x="2251568" y="4895807"/>
            <a:ext cx="6847804" cy="2044004"/>
          </a:xfrm>
          <a:prstGeom prst="rect">
            <a:avLst/>
          </a:prstGeom>
        </p:spPr>
      </p:pic>
      <p:pic>
        <p:nvPicPr>
          <p:cNvPr id="7" name="Picture 7"/>
          <p:cNvPicPr>
            <a:picLocks noChangeAspect="1"/>
          </p:cNvPicPr>
          <p:nvPr/>
        </p:nvPicPr>
        <p:blipFill>
          <a:blip r:embed="rId5"/>
          <a:srcRect l="19715" t="9987" r="7623" b="37344"/>
          <a:stretch>
            <a:fillRect/>
          </a:stretch>
        </p:blipFill>
        <p:spPr>
          <a:xfrm>
            <a:off x="2289621" y="7050265"/>
            <a:ext cx="6847804" cy="2487988"/>
          </a:xfrm>
          <a:prstGeom prst="rect">
            <a:avLst/>
          </a:prstGeom>
        </p:spPr>
      </p:pic>
      <p:sp>
        <p:nvSpPr>
          <p:cNvPr id="8" name="TextBox 8"/>
          <p:cNvSpPr txBox="1"/>
          <p:nvPr/>
        </p:nvSpPr>
        <p:spPr>
          <a:xfrm>
            <a:off x="9818234" y="2130388"/>
            <a:ext cx="5159432" cy="579501"/>
          </a:xfrm>
          <a:prstGeom prst="rect">
            <a:avLst/>
          </a:prstGeom>
        </p:spPr>
        <p:txBody>
          <a:bodyPr lIns="0" tIns="0" rIns="0" bIns="0" rtlCol="0" anchor="t">
            <a:spAutoFit/>
          </a:bodyPr>
          <a:lstStyle/>
          <a:p>
            <a:pPr marL="0" lvl="0" indent="0" algn="l">
              <a:lnSpc>
                <a:spcPts val="4452"/>
              </a:lnSpc>
              <a:spcBef>
                <a:spcPct val="0"/>
              </a:spcBef>
            </a:pPr>
            <a:r>
              <a:rPr lang="en-US" sz="4200" dirty="0" err="1">
                <a:solidFill>
                  <a:srgbClr val="124D24"/>
                </a:solidFill>
                <a:latin typeface="Times New Roman" pitchFamily="18" charset="0"/>
                <a:cs typeface="Times New Roman" pitchFamily="18" charset="0"/>
              </a:rPr>
              <a:t>Nhân</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vật</a:t>
            </a:r>
            <a:endParaRPr lang="en-US" sz="4200" dirty="0">
              <a:solidFill>
                <a:srgbClr val="124D24"/>
              </a:solidFill>
              <a:latin typeface="Times New Roman" pitchFamily="18" charset="0"/>
              <a:cs typeface="Times New Roman" pitchFamily="18" charset="0"/>
            </a:endParaRPr>
          </a:p>
        </p:txBody>
      </p:sp>
      <p:sp>
        <p:nvSpPr>
          <p:cNvPr id="9" name="TextBox 9"/>
          <p:cNvSpPr txBox="1"/>
          <p:nvPr/>
        </p:nvSpPr>
        <p:spPr>
          <a:xfrm>
            <a:off x="2797695" y="8215592"/>
            <a:ext cx="5159432" cy="382862"/>
          </a:xfrm>
          <a:prstGeom prst="rect">
            <a:avLst/>
          </a:prstGeom>
        </p:spPr>
        <p:txBody>
          <a:bodyPr lIns="0" tIns="0" rIns="0" bIns="0" rtlCol="0" anchor="t">
            <a:spAutoFit/>
          </a:bodyPr>
          <a:lstStyle/>
          <a:p>
            <a:pPr marL="0" lvl="0" indent="0">
              <a:lnSpc>
                <a:spcPts val="3249"/>
              </a:lnSpc>
              <a:spcBef>
                <a:spcPct val="0"/>
              </a:spcBef>
            </a:pPr>
            <a:r>
              <a:rPr lang="en-US" sz="2499" b="1" dirty="0" smtClean="0">
                <a:solidFill>
                  <a:srgbClr val="124D24"/>
                </a:solidFill>
                <a:latin typeface="Times New Roman" pitchFamily="18" charset="0"/>
                <a:cs typeface="Times New Roman" pitchFamily="18" charset="0"/>
              </a:rPr>
              <a:t>…………………………</a:t>
            </a:r>
            <a:endParaRPr lang="en-US" sz="2499" b="1" dirty="0">
              <a:solidFill>
                <a:srgbClr val="124D24"/>
              </a:solidFill>
              <a:latin typeface="Times New Roman" pitchFamily="18" charset="0"/>
              <a:cs typeface="Times New Roman" pitchFamily="18" charset="0"/>
            </a:endParaRPr>
          </a:p>
        </p:txBody>
      </p:sp>
      <p:sp>
        <p:nvSpPr>
          <p:cNvPr id="10" name="TextBox 10"/>
          <p:cNvSpPr txBox="1"/>
          <p:nvPr/>
        </p:nvSpPr>
        <p:spPr>
          <a:xfrm>
            <a:off x="9855221" y="6040859"/>
            <a:ext cx="5977793" cy="1744067"/>
          </a:xfrm>
          <a:prstGeom prst="rect">
            <a:avLst/>
          </a:prstGeom>
        </p:spPr>
        <p:txBody>
          <a:bodyPr lIns="0" tIns="0" rIns="0" bIns="0" rtlCol="0" anchor="t">
            <a:spAutoFit/>
          </a:bodyPr>
          <a:lstStyle/>
          <a:p>
            <a:pPr>
              <a:lnSpc>
                <a:spcPts val="3379"/>
              </a:lnSpc>
            </a:pPr>
            <a:r>
              <a:rPr lang="en-US" sz="2599" b="1" dirty="0" err="1">
                <a:solidFill>
                  <a:srgbClr val="124D24"/>
                </a:solidFill>
                <a:latin typeface="Times New Roman" pitchFamily="18" charset="0"/>
                <a:cs typeface="Times New Roman" pitchFamily="18" charset="0"/>
              </a:rPr>
              <a:t>T</a:t>
            </a:r>
            <a:r>
              <a:rPr lang="en-US" sz="2599" b="1" dirty="0" err="1" smtClean="0">
                <a:solidFill>
                  <a:srgbClr val="124D24"/>
                </a:solidFill>
                <a:latin typeface="Times New Roman" pitchFamily="18" charset="0"/>
                <a:cs typeface="Times New Roman" pitchFamily="18" charset="0"/>
              </a:rPr>
              <a:t>hường</a:t>
            </a:r>
            <a:r>
              <a:rPr lang="en-US" sz="2599" b="1" dirty="0" smtClean="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xoay</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quanh</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sự</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kiện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endParaRPr lang="en-US" sz="2599" b="1" dirty="0">
              <a:solidFill>
                <a:srgbClr val="124D24"/>
              </a:solidFill>
              <a:latin typeface="Times New Roman" pitchFamily="18" charset="0"/>
              <a:cs typeface="Times New Roman" pitchFamily="18" charset="0"/>
            </a:endParaRPr>
          </a:p>
          <a:p>
            <a:pPr>
              <a:lnSpc>
                <a:spcPts val="3379"/>
              </a:lnSpc>
            </a:pPr>
            <a:r>
              <a:rPr lang="en-US" sz="2599" b="1" dirty="0" err="1">
                <a:solidFill>
                  <a:srgbClr val="124D24"/>
                </a:solidFill>
                <a:latin typeface="Times New Roman" pitchFamily="18" charset="0"/>
                <a:cs typeface="Times New Roman" pitchFamily="18" charset="0"/>
              </a:rPr>
              <a:t>hành</a:t>
            </a:r>
            <a:r>
              <a:rPr lang="en-US" sz="2599" b="1" dirty="0">
                <a:solidFill>
                  <a:srgbClr val="124D24"/>
                </a:solidFill>
                <a:latin typeface="Times New Roman" pitchFamily="18" charset="0"/>
                <a:cs typeface="Times New Roman" pitchFamily="18" charset="0"/>
              </a:rPr>
              <a:t> vi </a:t>
            </a:r>
            <a:r>
              <a:rPr lang="en-US" sz="2599" b="1" dirty="0" err="1">
                <a:solidFill>
                  <a:srgbClr val="124D24"/>
                </a:solidFill>
                <a:latin typeface="Times New Roman" pitchFamily="18" charset="0"/>
                <a:cs typeface="Times New Roman" pitchFamily="18" charset="0"/>
              </a:rPr>
              <a:t>ứng</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xử</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quan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niệm</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nhận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thức</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phiến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diện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sai</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lầm</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nhằm</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đưa</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ra</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bài</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học</a:t>
            </a:r>
            <a:r>
              <a:rPr lang="en-US" sz="2599" b="1" dirty="0">
                <a:solidFill>
                  <a:srgbClr val="124D24"/>
                </a:solidFill>
                <a:latin typeface="Times New Roman" pitchFamily="18" charset="0"/>
                <a:cs typeface="Times New Roman" pitchFamily="18" charset="0"/>
              </a:rPr>
              <a:t> hay </a:t>
            </a:r>
            <a:r>
              <a:rPr lang="en-US" sz="2599" b="1" dirty="0" err="1">
                <a:solidFill>
                  <a:srgbClr val="124D24"/>
                </a:solidFill>
                <a:latin typeface="Times New Roman" pitchFamily="18" charset="0"/>
                <a:cs typeface="Times New Roman" pitchFamily="18" charset="0"/>
              </a:rPr>
              <a:t>lời</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khuyên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nào</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đó</a:t>
            </a:r>
            <a:r>
              <a:rPr lang="en-US" sz="2599" b="1" dirty="0">
                <a:solidFill>
                  <a:srgbClr val="124D24"/>
                </a:solidFill>
                <a:latin typeface="Times New Roman" pitchFamily="18" charset="0"/>
                <a:cs typeface="Times New Roman" pitchFamily="18" charset="0"/>
              </a:rPr>
              <a:t>.</a:t>
            </a:r>
          </a:p>
        </p:txBody>
      </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851469" y="6950257"/>
            <a:ext cx="4079950" cy="6233257"/>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5833014" y="-997023"/>
            <a:ext cx="2590184" cy="6140523"/>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12265" y="2020951"/>
            <a:ext cx="2725713" cy="6461820"/>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3646834" y="-3373621"/>
            <a:ext cx="2409270" cy="5711631"/>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661439" y="4789064"/>
            <a:ext cx="1099184" cy="781123"/>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7853167" y="8129302"/>
            <a:ext cx="2731756" cy="1688722"/>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057275" y="8224020"/>
            <a:ext cx="1504757" cy="1499285"/>
          </a:xfrm>
          <a:prstGeom prst="rect">
            <a:avLst/>
          </a:prstGeom>
        </p:spPr>
      </p:pic>
      <p:pic>
        <p:nvPicPr>
          <p:cNvPr id="18" name="Picture 18"/>
          <p:cNvPicPr>
            <a:picLocks noChangeAspect="1"/>
          </p:cNvPicPr>
          <p:nvPr/>
        </p:nvPicPr>
        <p:blipFill>
          <a:blip r:embed="rId17"/>
          <a:srcRect l="12957" t="680" r="12957" b="27020"/>
          <a:stretch>
            <a:fillRect/>
          </a:stretch>
        </p:blipFill>
        <p:spPr>
          <a:xfrm>
            <a:off x="6675323" y="243898"/>
            <a:ext cx="4579959" cy="1229117"/>
          </a:xfrm>
          <a:prstGeom prst="rect">
            <a:avLst/>
          </a:prstGeom>
        </p:spPr>
      </p:pic>
      <p:sp>
        <p:nvSpPr>
          <p:cNvPr id="19" name="TextBox 19"/>
          <p:cNvSpPr txBox="1"/>
          <p:nvPr/>
        </p:nvSpPr>
        <p:spPr>
          <a:xfrm>
            <a:off x="6627082" y="568705"/>
            <a:ext cx="4869000" cy="579501"/>
          </a:xfrm>
          <a:prstGeom prst="rect">
            <a:avLst/>
          </a:prstGeom>
        </p:spPr>
        <p:txBody>
          <a:bodyPr lIns="0" tIns="0" rIns="0" bIns="0" rtlCol="0" anchor="t">
            <a:spAutoFit/>
          </a:bodyPr>
          <a:lstStyle/>
          <a:p>
            <a:pPr marL="0" lvl="0" indent="0" algn="ctr">
              <a:lnSpc>
                <a:spcPts val="4452"/>
              </a:lnSpc>
              <a:spcBef>
                <a:spcPct val="0"/>
              </a:spcBef>
            </a:pPr>
            <a:r>
              <a:rPr lang="en-US" sz="4200" u="none" dirty="0" err="1">
                <a:solidFill>
                  <a:srgbClr val="124D24"/>
                </a:solidFill>
                <a:latin typeface="Times New Roman" pitchFamily="18" charset="0"/>
                <a:cs typeface="Times New Roman" pitchFamily="18" charset="0"/>
              </a:rPr>
              <a:t>Cùng</a:t>
            </a:r>
            <a:r>
              <a:rPr lang="en-US" sz="4200" u="none" dirty="0">
                <a:solidFill>
                  <a:srgbClr val="124D24"/>
                </a:solidFill>
                <a:latin typeface="Times New Roman" pitchFamily="18" charset="0"/>
                <a:cs typeface="Times New Roman" pitchFamily="18" charset="0"/>
              </a:rPr>
              <a:t> </a:t>
            </a:r>
            <a:r>
              <a:rPr lang="en-US" sz="4200" u="none" dirty="0" err="1">
                <a:solidFill>
                  <a:srgbClr val="124D24"/>
                </a:solidFill>
                <a:latin typeface="Times New Roman" pitchFamily="18" charset="0"/>
                <a:cs typeface="Times New Roman" pitchFamily="18" charset="0"/>
              </a:rPr>
              <a:t>ôn</a:t>
            </a:r>
            <a:r>
              <a:rPr lang="en-US" sz="4200" u="none" dirty="0">
                <a:solidFill>
                  <a:srgbClr val="124D24"/>
                </a:solidFill>
                <a:latin typeface="Times New Roman" pitchFamily="18" charset="0"/>
                <a:cs typeface="Times New Roman" pitchFamily="18" charset="0"/>
              </a:rPr>
              <a:t> </a:t>
            </a:r>
            <a:r>
              <a:rPr lang="en-US" sz="4200" u="none" dirty="0" err="1">
                <a:solidFill>
                  <a:srgbClr val="124D24"/>
                </a:solidFill>
                <a:latin typeface="Times New Roman" pitchFamily="18" charset="0"/>
                <a:cs typeface="Times New Roman" pitchFamily="18" charset="0"/>
              </a:rPr>
              <a:t>lại</a:t>
            </a:r>
            <a:endParaRPr lang="en-US" sz="4200" u="none" dirty="0">
              <a:solidFill>
                <a:srgbClr val="124D24"/>
              </a:solidFill>
              <a:latin typeface="Times New Roman" pitchFamily="18" charset="0"/>
              <a:cs typeface="Times New Roman" pitchFamily="18" charset="0"/>
            </a:endParaRPr>
          </a:p>
        </p:txBody>
      </p:sp>
      <p:sp>
        <p:nvSpPr>
          <p:cNvPr id="20" name="TextBox 20"/>
          <p:cNvSpPr txBox="1"/>
          <p:nvPr/>
        </p:nvSpPr>
        <p:spPr>
          <a:xfrm>
            <a:off x="2797695" y="2175701"/>
            <a:ext cx="5708681" cy="579501"/>
          </a:xfrm>
          <a:prstGeom prst="rect">
            <a:avLst/>
          </a:prstGeom>
        </p:spPr>
        <p:txBody>
          <a:bodyPr lIns="0" tIns="0" rIns="0" bIns="0" rtlCol="0" anchor="t">
            <a:spAutoFit/>
          </a:bodyPr>
          <a:lstStyle/>
          <a:p>
            <a:pPr marL="0" lvl="0" indent="0">
              <a:lnSpc>
                <a:spcPts val="4452"/>
              </a:lnSpc>
              <a:spcBef>
                <a:spcPct val="0"/>
              </a:spcBef>
            </a:pPr>
            <a:r>
              <a:rPr lang="en-US" sz="4200" dirty="0" err="1">
                <a:solidFill>
                  <a:srgbClr val="124D24"/>
                </a:solidFill>
                <a:latin typeface="Times New Roman" pitchFamily="18" charset="0"/>
                <a:cs typeface="Times New Roman" pitchFamily="18" charset="0"/>
              </a:rPr>
              <a:t>Đề</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tài</a:t>
            </a:r>
            <a:endParaRPr lang="en-US" sz="4200" dirty="0">
              <a:solidFill>
                <a:srgbClr val="124D24"/>
              </a:solidFill>
              <a:latin typeface="Times New Roman" pitchFamily="18" charset="0"/>
              <a:cs typeface="Times New Roman" pitchFamily="18" charset="0"/>
            </a:endParaRPr>
          </a:p>
        </p:txBody>
      </p:sp>
      <p:sp>
        <p:nvSpPr>
          <p:cNvPr id="21" name="TextBox 21"/>
          <p:cNvSpPr txBox="1"/>
          <p:nvPr/>
        </p:nvSpPr>
        <p:spPr>
          <a:xfrm>
            <a:off x="2797695" y="5328061"/>
            <a:ext cx="5159432" cy="579501"/>
          </a:xfrm>
          <a:prstGeom prst="rect">
            <a:avLst/>
          </a:prstGeom>
        </p:spPr>
        <p:txBody>
          <a:bodyPr lIns="0" tIns="0" rIns="0" bIns="0" rtlCol="0" anchor="t">
            <a:spAutoFit/>
          </a:bodyPr>
          <a:lstStyle/>
          <a:p>
            <a:pPr marL="0" lvl="0" indent="0" algn="l">
              <a:lnSpc>
                <a:spcPts val="4452"/>
              </a:lnSpc>
              <a:spcBef>
                <a:spcPct val="0"/>
              </a:spcBef>
            </a:pPr>
            <a:r>
              <a:rPr lang="en-US" sz="4200" dirty="0" smtClean="0">
                <a:solidFill>
                  <a:srgbClr val="124D24"/>
                </a:solidFill>
                <a:latin typeface="Times New Roman" pitchFamily="18" charset="0"/>
                <a:cs typeface="Times New Roman" pitchFamily="18" charset="0"/>
              </a:rPr>
              <a:t>……………………….</a:t>
            </a:r>
            <a:endParaRPr lang="en-US" sz="4200" dirty="0">
              <a:solidFill>
                <a:srgbClr val="124D24"/>
              </a:solidFill>
              <a:latin typeface="Times New Roman" pitchFamily="18" charset="0"/>
              <a:cs typeface="Times New Roman" pitchFamily="18" charset="0"/>
            </a:endParaRPr>
          </a:p>
        </p:txBody>
      </p:sp>
      <p:sp>
        <p:nvSpPr>
          <p:cNvPr id="22" name="TextBox 22"/>
          <p:cNvSpPr txBox="1"/>
          <p:nvPr/>
        </p:nvSpPr>
        <p:spPr>
          <a:xfrm>
            <a:off x="2797695" y="7567608"/>
            <a:ext cx="5159432" cy="579501"/>
          </a:xfrm>
          <a:prstGeom prst="rect">
            <a:avLst/>
          </a:prstGeom>
        </p:spPr>
        <p:txBody>
          <a:bodyPr lIns="0" tIns="0" rIns="0" bIns="0" rtlCol="0" anchor="t">
            <a:spAutoFit/>
          </a:bodyPr>
          <a:lstStyle/>
          <a:p>
            <a:pPr marL="0" lvl="0" indent="0" algn="l">
              <a:lnSpc>
                <a:spcPts val="4452"/>
              </a:lnSpc>
              <a:spcBef>
                <a:spcPct val="0"/>
              </a:spcBef>
            </a:pPr>
            <a:r>
              <a:rPr lang="en-US" sz="4200" dirty="0" err="1">
                <a:solidFill>
                  <a:srgbClr val="124D24"/>
                </a:solidFill>
                <a:latin typeface="Times New Roman" pitchFamily="18" charset="0"/>
                <a:cs typeface="Times New Roman" pitchFamily="18" charset="0"/>
              </a:rPr>
              <a:t>Bối</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cảnh</a:t>
            </a:r>
            <a:endParaRPr lang="en-US" sz="4200" dirty="0">
              <a:solidFill>
                <a:srgbClr val="124D24"/>
              </a:solidFill>
              <a:latin typeface="Times New Roman" pitchFamily="18" charset="0"/>
              <a:cs typeface="Times New Roman" pitchFamily="18" charset="0"/>
            </a:endParaRPr>
          </a:p>
        </p:txBody>
      </p:sp>
      <p:sp>
        <p:nvSpPr>
          <p:cNvPr id="23" name="TextBox 23"/>
          <p:cNvSpPr txBox="1"/>
          <p:nvPr/>
        </p:nvSpPr>
        <p:spPr>
          <a:xfrm>
            <a:off x="9855221" y="5363391"/>
            <a:ext cx="3585067" cy="577081"/>
          </a:xfrm>
          <a:prstGeom prst="rect">
            <a:avLst/>
          </a:prstGeom>
        </p:spPr>
        <p:txBody>
          <a:bodyPr wrap="square" lIns="0" tIns="0" rIns="0" bIns="0" rtlCol="0" anchor="t">
            <a:spAutoFit/>
          </a:bodyPr>
          <a:lstStyle/>
          <a:p>
            <a:pPr marL="0" lvl="0" indent="0" algn="l">
              <a:lnSpc>
                <a:spcPts val="4452"/>
              </a:lnSpc>
              <a:spcBef>
                <a:spcPct val="0"/>
              </a:spcBef>
            </a:pPr>
            <a:r>
              <a:rPr lang="en-US" sz="4200" dirty="0" smtClean="0">
                <a:solidFill>
                  <a:srgbClr val="124D24"/>
                </a:solidFill>
                <a:latin typeface="Times New Roman" pitchFamily="18" charset="0"/>
                <a:cs typeface="Times New Roman" pitchFamily="18" charset="0"/>
              </a:rPr>
              <a:t>……………….</a:t>
            </a:r>
            <a:endParaRPr lang="en-US" sz="4200" dirty="0">
              <a:solidFill>
                <a:srgbClr val="124D24"/>
              </a:solidFill>
              <a:latin typeface="Times New Roman" pitchFamily="18" charset="0"/>
              <a:cs typeface="Times New Roman" pitchFamily="18" charset="0"/>
            </a:endParaRPr>
          </a:p>
        </p:txBody>
      </p:sp>
      <p:sp>
        <p:nvSpPr>
          <p:cNvPr id="24" name="TextBox 24"/>
          <p:cNvSpPr txBox="1"/>
          <p:nvPr/>
        </p:nvSpPr>
        <p:spPr>
          <a:xfrm>
            <a:off x="2797695" y="2974029"/>
            <a:ext cx="5916691" cy="897682"/>
          </a:xfrm>
          <a:prstGeom prst="rect">
            <a:avLst/>
          </a:prstGeom>
        </p:spPr>
        <p:txBody>
          <a:bodyPr lIns="0" tIns="0" rIns="0" bIns="0" rtlCol="0" anchor="t">
            <a:spAutoFit/>
          </a:bodyPr>
          <a:lstStyle/>
          <a:p>
            <a:pPr marL="0" lvl="0" indent="0">
              <a:lnSpc>
                <a:spcPts val="3509"/>
              </a:lnSpc>
              <a:spcBef>
                <a:spcPct val="0"/>
              </a:spcBef>
            </a:pPr>
            <a:r>
              <a:rPr lang="en-US" sz="2699" b="1" dirty="0" err="1">
                <a:solidFill>
                  <a:srgbClr val="124D24"/>
                </a:solidFill>
                <a:latin typeface="Times New Roman" pitchFamily="18" charset="0"/>
                <a:cs typeface="Times New Roman" pitchFamily="18" charset="0"/>
              </a:rPr>
              <a:t>T</a:t>
            </a:r>
            <a:r>
              <a:rPr lang="en-US" sz="2699" b="1" dirty="0" err="1" smtClean="0">
                <a:solidFill>
                  <a:srgbClr val="124D24"/>
                </a:solidFill>
                <a:latin typeface="Times New Roman" pitchFamily="18" charset="0"/>
                <a:cs typeface="Times New Roman" pitchFamily="18" charset="0"/>
              </a:rPr>
              <a:t>hường</a:t>
            </a:r>
            <a:r>
              <a:rPr lang="en-US" sz="2699" b="1" dirty="0" smtClean="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là</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những</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vấn</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đề</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đạo</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đức</a:t>
            </a:r>
            <a:r>
              <a:rPr lang="en-US" sz="2699" b="1" dirty="0">
                <a:solidFill>
                  <a:srgbClr val="124D24"/>
                </a:solidFill>
                <a:latin typeface="Times New Roman" pitchFamily="18" charset="0"/>
                <a:cs typeface="Times New Roman" pitchFamily="18" charset="0"/>
              </a:rPr>
              <a:t> hay </a:t>
            </a:r>
            <a:r>
              <a:rPr lang="en-US" sz="2699" b="1" dirty="0" err="1">
                <a:solidFill>
                  <a:srgbClr val="124D24"/>
                </a:solidFill>
                <a:latin typeface="Times New Roman" pitchFamily="18" charset="0"/>
                <a:cs typeface="Times New Roman" pitchFamily="18" charset="0"/>
              </a:rPr>
              <a:t>những</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cách</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ứng</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xử</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trong</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cuộc</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sống</a:t>
            </a:r>
            <a:r>
              <a:rPr lang="en-US" sz="2699" b="1" dirty="0">
                <a:solidFill>
                  <a:srgbClr val="124D24"/>
                </a:solidFill>
                <a:latin typeface="Muli Regular"/>
              </a:rPr>
              <a:t>.</a:t>
            </a:r>
          </a:p>
        </p:txBody>
      </p:sp>
      <p:sp>
        <p:nvSpPr>
          <p:cNvPr id="25" name="TextBox 25"/>
          <p:cNvSpPr txBox="1"/>
          <p:nvPr/>
        </p:nvSpPr>
        <p:spPr>
          <a:xfrm>
            <a:off x="2797695" y="6031334"/>
            <a:ext cx="5159432" cy="1192634"/>
          </a:xfrm>
          <a:prstGeom prst="rect">
            <a:avLst/>
          </a:prstGeom>
        </p:spPr>
        <p:txBody>
          <a:bodyPr lIns="0" tIns="0" rIns="0" bIns="0" rtlCol="0" anchor="t">
            <a:spAutoFit/>
          </a:bodyPr>
          <a:lstStyle/>
          <a:p>
            <a:pPr>
              <a:lnSpc>
                <a:spcPts val="3119"/>
              </a:lnSpc>
            </a:pPr>
            <a:r>
              <a:rPr lang="en-US" sz="2399" b="1" dirty="0" err="1">
                <a:solidFill>
                  <a:srgbClr val="124D24"/>
                </a:solidFill>
                <a:latin typeface="Times New Roman" pitchFamily="18" charset="0"/>
                <a:cs typeface="Times New Roman" pitchFamily="18" charset="0"/>
              </a:rPr>
              <a:t>L</a:t>
            </a:r>
            <a:r>
              <a:rPr lang="en-US" sz="2399" b="1" dirty="0" err="1" smtClean="0">
                <a:solidFill>
                  <a:srgbClr val="124D24"/>
                </a:solidFill>
                <a:latin typeface="Times New Roman" pitchFamily="18" charset="0"/>
                <a:cs typeface="Times New Roman" pitchFamily="18" charset="0"/>
              </a:rPr>
              <a:t>à</a:t>
            </a:r>
            <a:r>
              <a:rPr lang="en-US" sz="2399" b="1" dirty="0" smtClean="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một</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yếu</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tố</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quan</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trọng</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thường</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xoay</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quanh</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một</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sự</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kiện</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chính</a:t>
            </a:r>
            <a:r>
              <a:rPr lang="en-US" sz="2399" b="1" dirty="0">
                <a:solidFill>
                  <a:srgbClr val="124D24"/>
                </a:solidFill>
                <a:latin typeface="Times New Roman" pitchFamily="18" charset="0"/>
                <a:cs typeface="Times New Roman" pitchFamily="18" charset="0"/>
              </a:rPr>
              <a:t>.</a:t>
            </a:r>
          </a:p>
          <a:p>
            <a:pPr marL="0" lvl="0" indent="0">
              <a:lnSpc>
                <a:spcPts val="3119"/>
              </a:lnSpc>
              <a:spcBef>
                <a:spcPct val="0"/>
              </a:spcBef>
            </a:pPr>
            <a:endParaRPr lang="en-US" sz="2399" dirty="0">
              <a:solidFill>
                <a:srgbClr val="124D24"/>
              </a:solidFill>
              <a:latin typeface="Times New Roman" pitchFamily="18" charset="0"/>
              <a:cs typeface="Times New Roman" pitchFamily="18" charset="0"/>
            </a:endParaRPr>
          </a:p>
        </p:txBody>
      </p:sp>
      <p:sp>
        <p:nvSpPr>
          <p:cNvPr id="26" name="TextBox 26"/>
          <p:cNvSpPr txBox="1"/>
          <p:nvPr/>
        </p:nvSpPr>
        <p:spPr>
          <a:xfrm>
            <a:off x="9537133" y="2956454"/>
            <a:ext cx="6211627" cy="417807"/>
          </a:xfrm>
          <a:prstGeom prst="rect">
            <a:avLst/>
          </a:prstGeom>
        </p:spPr>
        <p:txBody>
          <a:bodyPr lIns="0" tIns="0" rIns="0" bIns="0" rtlCol="0" anchor="t">
            <a:spAutoFit/>
          </a:bodyPr>
          <a:lstStyle/>
          <a:p>
            <a:pPr>
              <a:lnSpc>
                <a:spcPts val="3509"/>
              </a:lnSpc>
            </a:pPr>
            <a:r>
              <a:rPr lang="en-US" sz="2699" b="1" dirty="0" smtClean="0">
                <a:solidFill>
                  <a:srgbClr val="124D24"/>
                </a:solidFill>
                <a:latin typeface="Times New Roman" pitchFamily="18" charset="0"/>
                <a:cs typeface="Times New Roman" pitchFamily="18" charset="0"/>
              </a:rPr>
              <a:t>……………………………………..</a:t>
            </a:r>
            <a:endParaRPr lang="en-US" sz="2699" b="1" dirty="0">
              <a:solidFill>
                <a:srgbClr val="124D24"/>
              </a:solidFill>
              <a:latin typeface="Times New Roman" pitchFamily="18" charset="0"/>
              <a:cs typeface="Times New Roman" pitchFamily="18" charset="0"/>
            </a:endParaRPr>
          </a:p>
        </p:txBody>
      </p:sp>
      <p:pic>
        <p:nvPicPr>
          <p:cNvPr id="27" name="Picture 27"/>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10747289" y="8242594"/>
            <a:ext cx="748793" cy="683444"/>
          </a:xfrm>
          <a:prstGeom prst="rect">
            <a:avLst/>
          </a:prstGeom>
        </p:spPr>
      </p:pic>
      <p:pic>
        <p:nvPicPr>
          <p:cNvPr id="28" name="Picture 28"/>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0955025" y="8471653"/>
            <a:ext cx="2214969" cy="567837"/>
          </a:xfrm>
          <a:prstGeom prst="rect">
            <a:avLst/>
          </a:prstGeom>
        </p:spPr>
      </p:pic>
      <p:pic>
        <p:nvPicPr>
          <p:cNvPr id="29" name="Picture 29"/>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2403408">
            <a:off x="8002031" y="4212948"/>
            <a:ext cx="591423" cy="591423"/>
          </a:xfrm>
          <a:prstGeom prst="rect">
            <a:avLst/>
          </a:prstGeom>
        </p:spPr>
      </p:pic>
      <p:pic>
        <p:nvPicPr>
          <p:cNvPr id="30" name="Picture 3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flipH="1">
            <a:off x="4629823" y="372303"/>
            <a:ext cx="1854045" cy="1442784"/>
          </a:xfrm>
          <a:prstGeom prst="rect">
            <a:avLst/>
          </a:prstGeom>
        </p:spPr>
      </p:pic>
    </p:spTree>
    <p:extLst>
      <p:ext uri="{BB962C8B-B14F-4D97-AF65-F5344CB8AC3E}">
        <p14:creationId xmlns:p14="http://schemas.microsoft.com/office/powerpoint/2010/main" val="3355300300"/>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0732" b="10732"/>
          <a:stretch>
            <a:fillRect/>
          </a:stretch>
        </p:blipFill>
        <p:spPr>
          <a:xfrm>
            <a:off x="-103620" y="0"/>
            <a:ext cx="18288000" cy="10287000"/>
          </a:xfrm>
          <a:prstGeom prst="rect">
            <a:avLst/>
          </a:prstGeom>
        </p:spPr>
      </p:pic>
      <p:pic>
        <p:nvPicPr>
          <p:cNvPr id="3" name="Picture 3"/>
          <p:cNvPicPr>
            <a:picLocks noChangeAspect="1"/>
          </p:cNvPicPr>
          <p:nvPr/>
        </p:nvPicPr>
        <p:blipFill>
          <a:blip r:embed="rId4"/>
          <a:srcRect l="21120" t="15992" r="6218" b="22016"/>
          <a:stretch>
            <a:fillRect/>
          </a:stretch>
        </p:blipFill>
        <p:spPr>
          <a:xfrm>
            <a:off x="2192576" y="1815087"/>
            <a:ext cx="6847804" cy="2928445"/>
          </a:xfrm>
          <a:prstGeom prst="rect">
            <a:avLst/>
          </a:prstGeom>
        </p:spPr>
      </p:pic>
      <p:pic>
        <p:nvPicPr>
          <p:cNvPr id="4" name="Picture 4"/>
          <p:cNvPicPr>
            <a:picLocks noChangeAspect="1"/>
          </p:cNvPicPr>
          <p:nvPr/>
        </p:nvPicPr>
        <p:blipFill>
          <a:blip r:embed="rId4"/>
          <a:srcRect l="10686" t="13590" r="16652" b="24418"/>
          <a:stretch>
            <a:fillRect/>
          </a:stretch>
        </p:blipFill>
        <p:spPr>
          <a:xfrm>
            <a:off x="9219045" y="1815087"/>
            <a:ext cx="6847804" cy="2928445"/>
          </a:xfrm>
          <a:prstGeom prst="rect">
            <a:avLst/>
          </a:prstGeom>
        </p:spPr>
      </p:pic>
      <p:pic>
        <p:nvPicPr>
          <p:cNvPr id="5" name="Picture 5"/>
          <p:cNvPicPr>
            <a:picLocks noChangeAspect="1"/>
          </p:cNvPicPr>
          <p:nvPr/>
        </p:nvPicPr>
        <p:blipFill>
          <a:blip r:embed="rId4"/>
          <a:srcRect l="40746" t="16223" r="1099" b="21785"/>
          <a:stretch>
            <a:fillRect/>
          </a:stretch>
        </p:blipFill>
        <p:spPr>
          <a:xfrm>
            <a:off x="9219045" y="4925303"/>
            <a:ext cx="6847804" cy="3659013"/>
          </a:xfrm>
          <a:prstGeom prst="rect">
            <a:avLst/>
          </a:prstGeom>
        </p:spPr>
      </p:pic>
      <p:pic>
        <p:nvPicPr>
          <p:cNvPr id="6" name="Picture 6"/>
          <p:cNvPicPr>
            <a:picLocks noChangeAspect="1"/>
          </p:cNvPicPr>
          <p:nvPr/>
        </p:nvPicPr>
        <p:blipFill>
          <a:blip r:embed="rId4"/>
          <a:srcRect l="3463" t="13780" r="23876" b="42950"/>
          <a:stretch>
            <a:fillRect/>
          </a:stretch>
        </p:blipFill>
        <p:spPr>
          <a:xfrm>
            <a:off x="2251568" y="4895807"/>
            <a:ext cx="6847804" cy="2044004"/>
          </a:xfrm>
          <a:prstGeom prst="rect">
            <a:avLst/>
          </a:prstGeom>
        </p:spPr>
      </p:pic>
      <p:pic>
        <p:nvPicPr>
          <p:cNvPr id="7" name="Picture 7"/>
          <p:cNvPicPr>
            <a:picLocks noChangeAspect="1"/>
          </p:cNvPicPr>
          <p:nvPr/>
        </p:nvPicPr>
        <p:blipFill>
          <a:blip r:embed="rId5"/>
          <a:srcRect l="19715" t="9987" r="7623" b="37344"/>
          <a:stretch>
            <a:fillRect/>
          </a:stretch>
        </p:blipFill>
        <p:spPr>
          <a:xfrm>
            <a:off x="2289621" y="7050265"/>
            <a:ext cx="6847804" cy="2487988"/>
          </a:xfrm>
          <a:prstGeom prst="rect">
            <a:avLst/>
          </a:prstGeom>
        </p:spPr>
      </p:pic>
      <p:sp>
        <p:nvSpPr>
          <p:cNvPr id="8" name="TextBox 8"/>
          <p:cNvSpPr txBox="1"/>
          <p:nvPr/>
        </p:nvSpPr>
        <p:spPr>
          <a:xfrm>
            <a:off x="9818234" y="2130388"/>
            <a:ext cx="5159432" cy="579501"/>
          </a:xfrm>
          <a:prstGeom prst="rect">
            <a:avLst/>
          </a:prstGeom>
        </p:spPr>
        <p:txBody>
          <a:bodyPr lIns="0" tIns="0" rIns="0" bIns="0" rtlCol="0" anchor="t">
            <a:spAutoFit/>
          </a:bodyPr>
          <a:lstStyle/>
          <a:p>
            <a:pPr marL="0" lvl="0" indent="0" algn="l">
              <a:lnSpc>
                <a:spcPts val="4452"/>
              </a:lnSpc>
              <a:spcBef>
                <a:spcPct val="0"/>
              </a:spcBef>
            </a:pPr>
            <a:r>
              <a:rPr lang="en-US" sz="4200" dirty="0" err="1">
                <a:solidFill>
                  <a:srgbClr val="124D24"/>
                </a:solidFill>
                <a:latin typeface="Times New Roman" pitchFamily="18" charset="0"/>
                <a:cs typeface="Times New Roman" pitchFamily="18" charset="0"/>
              </a:rPr>
              <a:t>Nhân</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vật</a:t>
            </a:r>
            <a:endParaRPr lang="en-US" sz="4200" dirty="0">
              <a:solidFill>
                <a:srgbClr val="124D24"/>
              </a:solidFill>
              <a:latin typeface="Times New Roman" pitchFamily="18" charset="0"/>
              <a:cs typeface="Times New Roman" pitchFamily="18" charset="0"/>
            </a:endParaRPr>
          </a:p>
        </p:txBody>
      </p:sp>
      <p:sp>
        <p:nvSpPr>
          <p:cNvPr id="10" name="TextBox 10"/>
          <p:cNvSpPr txBox="1"/>
          <p:nvPr/>
        </p:nvSpPr>
        <p:spPr>
          <a:xfrm>
            <a:off x="9855221" y="6040859"/>
            <a:ext cx="5977793" cy="1744067"/>
          </a:xfrm>
          <a:prstGeom prst="rect">
            <a:avLst/>
          </a:prstGeom>
        </p:spPr>
        <p:txBody>
          <a:bodyPr lIns="0" tIns="0" rIns="0" bIns="0" rtlCol="0" anchor="t">
            <a:spAutoFit/>
          </a:bodyPr>
          <a:lstStyle/>
          <a:p>
            <a:pPr>
              <a:lnSpc>
                <a:spcPts val="3379"/>
              </a:lnSpc>
            </a:pPr>
            <a:r>
              <a:rPr lang="en-US" sz="2599" b="1" dirty="0" err="1">
                <a:solidFill>
                  <a:srgbClr val="124D24"/>
                </a:solidFill>
                <a:latin typeface="Times New Roman" pitchFamily="18" charset="0"/>
                <a:cs typeface="Times New Roman" pitchFamily="18" charset="0"/>
              </a:rPr>
              <a:t>T</a:t>
            </a:r>
            <a:r>
              <a:rPr lang="en-US" sz="2599" b="1" dirty="0" err="1" smtClean="0">
                <a:solidFill>
                  <a:srgbClr val="124D24"/>
                </a:solidFill>
                <a:latin typeface="Times New Roman" pitchFamily="18" charset="0"/>
                <a:cs typeface="Times New Roman" pitchFamily="18" charset="0"/>
              </a:rPr>
              <a:t>hường</a:t>
            </a:r>
            <a:r>
              <a:rPr lang="en-US" sz="2599" b="1" dirty="0" smtClean="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xoay</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quanh</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sự</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kiện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endParaRPr lang="en-US" sz="2599" b="1" dirty="0">
              <a:solidFill>
                <a:srgbClr val="124D24"/>
              </a:solidFill>
              <a:latin typeface="Times New Roman" pitchFamily="18" charset="0"/>
              <a:cs typeface="Times New Roman" pitchFamily="18" charset="0"/>
            </a:endParaRPr>
          </a:p>
          <a:p>
            <a:pPr>
              <a:lnSpc>
                <a:spcPts val="3379"/>
              </a:lnSpc>
            </a:pPr>
            <a:r>
              <a:rPr lang="en-US" sz="2599" b="1" dirty="0" err="1">
                <a:solidFill>
                  <a:srgbClr val="124D24"/>
                </a:solidFill>
                <a:latin typeface="Times New Roman" pitchFamily="18" charset="0"/>
                <a:cs typeface="Times New Roman" pitchFamily="18" charset="0"/>
              </a:rPr>
              <a:t>hành</a:t>
            </a:r>
            <a:r>
              <a:rPr lang="en-US" sz="2599" b="1" dirty="0">
                <a:solidFill>
                  <a:srgbClr val="124D24"/>
                </a:solidFill>
                <a:latin typeface="Times New Roman" pitchFamily="18" charset="0"/>
                <a:cs typeface="Times New Roman" pitchFamily="18" charset="0"/>
              </a:rPr>
              <a:t> vi </a:t>
            </a:r>
            <a:r>
              <a:rPr lang="en-US" sz="2599" b="1" dirty="0" err="1">
                <a:solidFill>
                  <a:srgbClr val="124D24"/>
                </a:solidFill>
                <a:latin typeface="Times New Roman" pitchFamily="18" charset="0"/>
                <a:cs typeface="Times New Roman" pitchFamily="18" charset="0"/>
              </a:rPr>
              <a:t>ứng</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xử</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quan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niệm</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nhận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thức</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phiến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diện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sai</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lầm</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nhằm</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đưa</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ra</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bài</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học</a:t>
            </a:r>
            <a:r>
              <a:rPr lang="en-US" sz="2599" b="1" dirty="0">
                <a:solidFill>
                  <a:srgbClr val="124D24"/>
                </a:solidFill>
                <a:latin typeface="Times New Roman" pitchFamily="18" charset="0"/>
                <a:cs typeface="Times New Roman" pitchFamily="18" charset="0"/>
              </a:rPr>
              <a:t> hay </a:t>
            </a:r>
            <a:r>
              <a:rPr lang="en-US" sz="2599" b="1" dirty="0" err="1">
                <a:solidFill>
                  <a:srgbClr val="124D24"/>
                </a:solidFill>
                <a:latin typeface="Times New Roman" pitchFamily="18" charset="0"/>
                <a:cs typeface="Times New Roman" pitchFamily="18" charset="0"/>
              </a:rPr>
              <a:t>lời</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khuyên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nào</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đó</a:t>
            </a:r>
            <a:r>
              <a:rPr lang="en-US" sz="2599" b="1" dirty="0">
                <a:solidFill>
                  <a:srgbClr val="124D24"/>
                </a:solidFill>
                <a:latin typeface="Times New Roman" pitchFamily="18" charset="0"/>
                <a:cs typeface="Times New Roman" pitchFamily="18" charset="0"/>
              </a:rPr>
              <a:t>.</a:t>
            </a:r>
          </a:p>
        </p:txBody>
      </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851469" y="6950257"/>
            <a:ext cx="4079950" cy="6233257"/>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5833014" y="-997023"/>
            <a:ext cx="2590184" cy="6140523"/>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12265" y="2020951"/>
            <a:ext cx="2725713" cy="6461820"/>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3646834" y="-3373621"/>
            <a:ext cx="2409270" cy="5711631"/>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661439" y="4789064"/>
            <a:ext cx="1099184" cy="781123"/>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7853167" y="8129302"/>
            <a:ext cx="2731756" cy="1688722"/>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057275" y="8224020"/>
            <a:ext cx="1504757" cy="1499285"/>
          </a:xfrm>
          <a:prstGeom prst="rect">
            <a:avLst/>
          </a:prstGeom>
        </p:spPr>
      </p:pic>
      <p:pic>
        <p:nvPicPr>
          <p:cNvPr id="18" name="Picture 18"/>
          <p:cNvPicPr>
            <a:picLocks noChangeAspect="1"/>
          </p:cNvPicPr>
          <p:nvPr/>
        </p:nvPicPr>
        <p:blipFill>
          <a:blip r:embed="rId17"/>
          <a:srcRect l="12957" t="680" r="12957" b="27020"/>
          <a:stretch>
            <a:fillRect/>
          </a:stretch>
        </p:blipFill>
        <p:spPr>
          <a:xfrm>
            <a:off x="6675323" y="243898"/>
            <a:ext cx="4579959" cy="1229117"/>
          </a:xfrm>
          <a:prstGeom prst="rect">
            <a:avLst/>
          </a:prstGeom>
        </p:spPr>
      </p:pic>
      <p:sp>
        <p:nvSpPr>
          <p:cNvPr id="19" name="TextBox 19"/>
          <p:cNvSpPr txBox="1"/>
          <p:nvPr/>
        </p:nvSpPr>
        <p:spPr>
          <a:xfrm>
            <a:off x="6627082" y="568705"/>
            <a:ext cx="4869000" cy="579501"/>
          </a:xfrm>
          <a:prstGeom prst="rect">
            <a:avLst/>
          </a:prstGeom>
        </p:spPr>
        <p:txBody>
          <a:bodyPr lIns="0" tIns="0" rIns="0" bIns="0" rtlCol="0" anchor="t">
            <a:spAutoFit/>
          </a:bodyPr>
          <a:lstStyle/>
          <a:p>
            <a:pPr marL="0" lvl="0" indent="0" algn="ctr">
              <a:lnSpc>
                <a:spcPts val="4452"/>
              </a:lnSpc>
              <a:spcBef>
                <a:spcPct val="0"/>
              </a:spcBef>
            </a:pPr>
            <a:r>
              <a:rPr lang="en-US" sz="4200" u="none" dirty="0" err="1">
                <a:solidFill>
                  <a:srgbClr val="124D24"/>
                </a:solidFill>
                <a:latin typeface="Times New Roman" pitchFamily="18" charset="0"/>
                <a:cs typeface="Times New Roman" pitchFamily="18" charset="0"/>
              </a:rPr>
              <a:t>Cùng</a:t>
            </a:r>
            <a:r>
              <a:rPr lang="en-US" sz="4200" u="none" dirty="0">
                <a:solidFill>
                  <a:srgbClr val="124D24"/>
                </a:solidFill>
                <a:latin typeface="Times New Roman" pitchFamily="18" charset="0"/>
                <a:cs typeface="Times New Roman" pitchFamily="18" charset="0"/>
              </a:rPr>
              <a:t> </a:t>
            </a:r>
            <a:r>
              <a:rPr lang="en-US" sz="4200" u="none" dirty="0" err="1">
                <a:solidFill>
                  <a:srgbClr val="124D24"/>
                </a:solidFill>
                <a:latin typeface="Times New Roman" pitchFamily="18" charset="0"/>
                <a:cs typeface="Times New Roman" pitchFamily="18" charset="0"/>
              </a:rPr>
              <a:t>ôn</a:t>
            </a:r>
            <a:r>
              <a:rPr lang="en-US" sz="4200" u="none" dirty="0">
                <a:solidFill>
                  <a:srgbClr val="124D24"/>
                </a:solidFill>
                <a:latin typeface="Times New Roman" pitchFamily="18" charset="0"/>
                <a:cs typeface="Times New Roman" pitchFamily="18" charset="0"/>
              </a:rPr>
              <a:t> </a:t>
            </a:r>
            <a:r>
              <a:rPr lang="en-US" sz="4200" u="none" dirty="0" err="1">
                <a:solidFill>
                  <a:srgbClr val="124D24"/>
                </a:solidFill>
                <a:latin typeface="Times New Roman" pitchFamily="18" charset="0"/>
                <a:cs typeface="Times New Roman" pitchFamily="18" charset="0"/>
              </a:rPr>
              <a:t>lại</a:t>
            </a:r>
            <a:endParaRPr lang="en-US" sz="4200" u="none" dirty="0">
              <a:solidFill>
                <a:srgbClr val="124D24"/>
              </a:solidFill>
              <a:latin typeface="Times New Roman" pitchFamily="18" charset="0"/>
              <a:cs typeface="Times New Roman" pitchFamily="18" charset="0"/>
            </a:endParaRPr>
          </a:p>
        </p:txBody>
      </p:sp>
      <p:sp>
        <p:nvSpPr>
          <p:cNvPr id="20" name="TextBox 20"/>
          <p:cNvSpPr txBox="1"/>
          <p:nvPr/>
        </p:nvSpPr>
        <p:spPr>
          <a:xfrm>
            <a:off x="2797695" y="2175701"/>
            <a:ext cx="5708681" cy="579501"/>
          </a:xfrm>
          <a:prstGeom prst="rect">
            <a:avLst/>
          </a:prstGeom>
        </p:spPr>
        <p:txBody>
          <a:bodyPr lIns="0" tIns="0" rIns="0" bIns="0" rtlCol="0" anchor="t">
            <a:spAutoFit/>
          </a:bodyPr>
          <a:lstStyle/>
          <a:p>
            <a:pPr marL="0" lvl="0" indent="0">
              <a:lnSpc>
                <a:spcPts val="4452"/>
              </a:lnSpc>
              <a:spcBef>
                <a:spcPct val="0"/>
              </a:spcBef>
            </a:pPr>
            <a:r>
              <a:rPr lang="en-US" sz="4200" dirty="0" err="1">
                <a:solidFill>
                  <a:srgbClr val="124D24"/>
                </a:solidFill>
                <a:latin typeface="Times New Roman" pitchFamily="18" charset="0"/>
                <a:cs typeface="Times New Roman" pitchFamily="18" charset="0"/>
              </a:rPr>
              <a:t>Đề</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tài</a:t>
            </a:r>
            <a:endParaRPr lang="en-US" sz="4200" dirty="0">
              <a:solidFill>
                <a:srgbClr val="124D24"/>
              </a:solidFill>
              <a:latin typeface="Times New Roman" pitchFamily="18" charset="0"/>
              <a:cs typeface="Times New Roman" pitchFamily="18" charset="0"/>
            </a:endParaRPr>
          </a:p>
        </p:txBody>
      </p:sp>
      <p:sp>
        <p:nvSpPr>
          <p:cNvPr id="22" name="TextBox 22"/>
          <p:cNvSpPr txBox="1"/>
          <p:nvPr/>
        </p:nvSpPr>
        <p:spPr>
          <a:xfrm>
            <a:off x="2797695" y="7567608"/>
            <a:ext cx="5159432" cy="579501"/>
          </a:xfrm>
          <a:prstGeom prst="rect">
            <a:avLst/>
          </a:prstGeom>
        </p:spPr>
        <p:txBody>
          <a:bodyPr lIns="0" tIns="0" rIns="0" bIns="0" rtlCol="0" anchor="t">
            <a:spAutoFit/>
          </a:bodyPr>
          <a:lstStyle/>
          <a:p>
            <a:pPr marL="0" lvl="0" indent="0" algn="l">
              <a:lnSpc>
                <a:spcPts val="4452"/>
              </a:lnSpc>
              <a:spcBef>
                <a:spcPct val="0"/>
              </a:spcBef>
            </a:pPr>
            <a:r>
              <a:rPr lang="en-US" sz="4200" dirty="0" err="1">
                <a:solidFill>
                  <a:srgbClr val="124D24"/>
                </a:solidFill>
                <a:latin typeface="Times New Roman" pitchFamily="18" charset="0"/>
                <a:cs typeface="Times New Roman" pitchFamily="18" charset="0"/>
              </a:rPr>
              <a:t>Bối</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cảnh</a:t>
            </a:r>
            <a:endParaRPr lang="en-US" sz="4200" dirty="0">
              <a:solidFill>
                <a:srgbClr val="124D24"/>
              </a:solidFill>
              <a:latin typeface="Times New Roman" pitchFamily="18" charset="0"/>
              <a:cs typeface="Times New Roman" pitchFamily="18" charset="0"/>
            </a:endParaRPr>
          </a:p>
        </p:txBody>
      </p:sp>
      <p:sp>
        <p:nvSpPr>
          <p:cNvPr id="24" name="TextBox 24"/>
          <p:cNvSpPr txBox="1"/>
          <p:nvPr/>
        </p:nvSpPr>
        <p:spPr>
          <a:xfrm>
            <a:off x="2797695" y="2974029"/>
            <a:ext cx="5916691" cy="897682"/>
          </a:xfrm>
          <a:prstGeom prst="rect">
            <a:avLst/>
          </a:prstGeom>
        </p:spPr>
        <p:txBody>
          <a:bodyPr lIns="0" tIns="0" rIns="0" bIns="0" rtlCol="0" anchor="t">
            <a:spAutoFit/>
          </a:bodyPr>
          <a:lstStyle/>
          <a:p>
            <a:pPr marL="0" lvl="0" indent="0">
              <a:lnSpc>
                <a:spcPts val="3509"/>
              </a:lnSpc>
              <a:spcBef>
                <a:spcPct val="0"/>
              </a:spcBef>
            </a:pPr>
            <a:r>
              <a:rPr lang="en-US" sz="2699" b="1" dirty="0" err="1">
                <a:solidFill>
                  <a:srgbClr val="124D24"/>
                </a:solidFill>
                <a:latin typeface="Times New Roman" pitchFamily="18" charset="0"/>
                <a:cs typeface="Times New Roman" pitchFamily="18" charset="0"/>
              </a:rPr>
              <a:t>T</a:t>
            </a:r>
            <a:r>
              <a:rPr lang="en-US" sz="2699" b="1" dirty="0" err="1" smtClean="0">
                <a:solidFill>
                  <a:srgbClr val="124D24"/>
                </a:solidFill>
                <a:latin typeface="Times New Roman" pitchFamily="18" charset="0"/>
                <a:cs typeface="Times New Roman" pitchFamily="18" charset="0"/>
              </a:rPr>
              <a:t>hường</a:t>
            </a:r>
            <a:r>
              <a:rPr lang="en-US" sz="2699" b="1" dirty="0" smtClean="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là</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những</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vấn</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đề</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đạo</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đức</a:t>
            </a:r>
            <a:r>
              <a:rPr lang="en-US" sz="2699" b="1" dirty="0">
                <a:solidFill>
                  <a:srgbClr val="124D24"/>
                </a:solidFill>
                <a:latin typeface="Times New Roman" pitchFamily="18" charset="0"/>
                <a:cs typeface="Times New Roman" pitchFamily="18" charset="0"/>
              </a:rPr>
              <a:t> hay </a:t>
            </a:r>
            <a:r>
              <a:rPr lang="en-US" sz="2699" b="1" dirty="0" err="1">
                <a:solidFill>
                  <a:srgbClr val="124D24"/>
                </a:solidFill>
                <a:latin typeface="Times New Roman" pitchFamily="18" charset="0"/>
                <a:cs typeface="Times New Roman" pitchFamily="18" charset="0"/>
              </a:rPr>
              <a:t>những</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cách</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ứng</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xử</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trong</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cuộc</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sống</a:t>
            </a:r>
            <a:r>
              <a:rPr lang="en-US" sz="2699" b="1" dirty="0">
                <a:solidFill>
                  <a:srgbClr val="124D24"/>
                </a:solidFill>
                <a:latin typeface="Muli Regular"/>
              </a:rPr>
              <a:t>.</a:t>
            </a:r>
          </a:p>
        </p:txBody>
      </p:sp>
      <p:sp>
        <p:nvSpPr>
          <p:cNvPr id="25" name="TextBox 25"/>
          <p:cNvSpPr txBox="1"/>
          <p:nvPr/>
        </p:nvSpPr>
        <p:spPr>
          <a:xfrm>
            <a:off x="2797695" y="6031334"/>
            <a:ext cx="5159432" cy="1192634"/>
          </a:xfrm>
          <a:prstGeom prst="rect">
            <a:avLst/>
          </a:prstGeom>
        </p:spPr>
        <p:txBody>
          <a:bodyPr lIns="0" tIns="0" rIns="0" bIns="0" rtlCol="0" anchor="t">
            <a:spAutoFit/>
          </a:bodyPr>
          <a:lstStyle/>
          <a:p>
            <a:pPr>
              <a:lnSpc>
                <a:spcPts val="3119"/>
              </a:lnSpc>
            </a:pPr>
            <a:r>
              <a:rPr lang="en-US" sz="2399" b="1" dirty="0" err="1">
                <a:solidFill>
                  <a:srgbClr val="124D24"/>
                </a:solidFill>
                <a:latin typeface="Times New Roman" pitchFamily="18" charset="0"/>
                <a:cs typeface="Times New Roman" pitchFamily="18" charset="0"/>
              </a:rPr>
              <a:t>L</a:t>
            </a:r>
            <a:r>
              <a:rPr lang="en-US" sz="2399" b="1" dirty="0" err="1" smtClean="0">
                <a:solidFill>
                  <a:srgbClr val="124D24"/>
                </a:solidFill>
                <a:latin typeface="Times New Roman" pitchFamily="18" charset="0"/>
                <a:cs typeface="Times New Roman" pitchFamily="18" charset="0"/>
              </a:rPr>
              <a:t>à</a:t>
            </a:r>
            <a:r>
              <a:rPr lang="en-US" sz="2399" b="1" dirty="0" smtClean="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một</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yếu</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tố</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quan</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trọng</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thường</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xoay</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quanh</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một</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sự</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kiện</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chính</a:t>
            </a:r>
            <a:r>
              <a:rPr lang="en-US" sz="2399" b="1" dirty="0">
                <a:solidFill>
                  <a:srgbClr val="124D24"/>
                </a:solidFill>
                <a:latin typeface="Times New Roman" pitchFamily="18" charset="0"/>
                <a:cs typeface="Times New Roman" pitchFamily="18" charset="0"/>
              </a:rPr>
              <a:t>.</a:t>
            </a:r>
          </a:p>
          <a:p>
            <a:pPr marL="0" lvl="0" indent="0">
              <a:lnSpc>
                <a:spcPts val="3119"/>
              </a:lnSpc>
              <a:spcBef>
                <a:spcPct val="0"/>
              </a:spcBef>
            </a:pPr>
            <a:endParaRPr lang="en-US" sz="2399" dirty="0">
              <a:solidFill>
                <a:srgbClr val="124D24"/>
              </a:solidFill>
              <a:latin typeface="Times New Roman" pitchFamily="18" charset="0"/>
              <a:cs typeface="Times New Roman" pitchFamily="18" charset="0"/>
            </a:endParaRPr>
          </a:p>
        </p:txBody>
      </p:sp>
      <p:sp>
        <p:nvSpPr>
          <p:cNvPr id="26" name="TextBox 26"/>
          <p:cNvSpPr txBox="1"/>
          <p:nvPr/>
        </p:nvSpPr>
        <p:spPr>
          <a:xfrm>
            <a:off x="9537133" y="2956454"/>
            <a:ext cx="6211627" cy="1346522"/>
          </a:xfrm>
          <a:prstGeom prst="rect">
            <a:avLst/>
          </a:prstGeom>
        </p:spPr>
        <p:txBody>
          <a:bodyPr lIns="0" tIns="0" rIns="0" bIns="0" rtlCol="0" anchor="t">
            <a:spAutoFit/>
          </a:bodyPr>
          <a:lstStyle/>
          <a:p>
            <a:pPr>
              <a:lnSpc>
                <a:spcPts val="3509"/>
              </a:lnSpc>
            </a:pPr>
            <a:r>
              <a:rPr lang="en-US" sz="2699" b="1" dirty="0" err="1">
                <a:solidFill>
                  <a:srgbClr val="124D24"/>
                </a:solidFill>
                <a:latin typeface="Times New Roman" pitchFamily="18" charset="0"/>
                <a:cs typeface="Times New Roman" pitchFamily="18" charset="0"/>
              </a:rPr>
              <a:t>Nhân</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vật</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ngụ</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ngôn</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có</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thể</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là</a:t>
            </a:r>
            <a:r>
              <a:rPr lang="en-US" sz="2699" b="1" dirty="0">
                <a:solidFill>
                  <a:srgbClr val="124D24"/>
                </a:solidFill>
                <a:latin typeface="Times New Roman" pitchFamily="18" charset="0"/>
                <a:cs typeface="Times New Roman" pitchFamily="18" charset="0"/>
              </a:rPr>
              <a:t> con </a:t>
            </a:r>
            <a:r>
              <a:rPr lang="en-US" sz="2699" b="1" dirty="0" err="1">
                <a:solidFill>
                  <a:srgbClr val="124D24"/>
                </a:solidFill>
                <a:latin typeface="Times New Roman" pitchFamily="18" charset="0"/>
                <a:cs typeface="Times New Roman" pitchFamily="18" charset="0"/>
              </a:rPr>
              <a:t>người</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hoặc</a:t>
            </a:r>
            <a:r>
              <a:rPr lang="en-US" sz="2699" b="1" dirty="0">
                <a:solidFill>
                  <a:srgbClr val="124D24"/>
                </a:solidFill>
                <a:latin typeface="Times New Roman" pitchFamily="18" charset="0"/>
                <a:cs typeface="Times New Roman" pitchFamily="18" charset="0"/>
              </a:rPr>
              <a:t> con </a:t>
            </a:r>
            <a:r>
              <a:rPr lang="en-US" sz="2699" b="1" dirty="0" err="1">
                <a:solidFill>
                  <a:srgbClr val="124D24"/>
                </a:solidFill>
                <a:latin typeface="Times New Roman" pitchFamily="18" charset="0"/>
                <a:cs typeface="Times New Roman" pitchFamily="18" charset="0"/>
              </a:rPr>
              <a:t>vật</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đồ</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vật</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được</a:t>
            </a:r>
            <a:r>
              <a:rPr lang="en-US" sz="2699" b="1" dirty="0">
                <a:solidFill>
                  <a:srgbClr val="124D24"/>
                </a:solidFill>
                <a:latin typeface="Times New Roman" pitchFamily="18" charset="0"/>
                <a:cs typeface="Times New Roman" pitchFamily="18" charset="0"/>
              </a:rPr>
              <a:t> </a:t>
            </a:r>
            <a:r>
              <a:rPr lang="en-US" sz="2699" b="1" dirty="0" err="1" smtClean="0">
                <a:solidFill>
                  <a:srgbClr val="124D24"/>
                </a:solidFill>
                <a:latin typeface="Times New Roman" pitchFamily="18" charset="0"/>
                <a:cs typeface="Times New Roman" pitchFamily="18" charset="0"/>
              </a:rPr>
              <a:t>nhân</a:t>
            </a:r>
            <a:r>
              <a:rPr lang="en-US" sz="2699" b="1" dirty="0" smtClean="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hóa</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có</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đặc</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điểm</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như</a:t>
            </a:r>
            <a:r>
              <a:rPr lang="en-US" sz="2699" b="1" dirty="0">
                <a:solidFill>
                  <a:srgbClr val="124D24"/>
                </a:solidFill>
                <a:latin typeface="Times New Roman" pitchFamily="18" charset="0"/>
                <a:cs typeface="Times New Roman" pitchFamily="18" charset="0"/>
              </a:rPr>
              <a:t> con </a:t>
            </a:r>
            <a:r>
              <a:rPr lang="en-US" sz="2699" b="1" dirty="0" err="1">
                <a:solidFill>
                  <a:srgbClr val="124D24"/>
                </a:solidFill>
                <a:latin typeface="Times New Roman" pitchFamily="18" charset="0"/>
                <a:cs typeface="Times New Roman" pitchFamily="18" charset="0"/>
              </a:rPr>
              <a:t>người</a:t>
            </a:r>
            <a:r>
              <a:rPr lang="en-US" sz="2699" b="1" dirty="0">
                <a:solidFill>
                  <a:srgbClr val="124D24"/>
                </a:solidFill>
                <a:latin typeface="Times New Roman" pitchFamily="18" charset="0"/>
                <a:cs typeface="Times New Roman" pitchFamily="18" charset="0"/>
              </a:rPr>
              <a:t>).</a:t>
            </a:r>
          </a:p>
        </p:txBody>
      </p:sp>
      <p:pic>
        <p:nvPicPr>
          <p:cNvPr id="27" name="Picture 27"/>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10747289" y="8242594"/>
            <a:ext cx="748793" cy="683444"/>
          </a:xfrm>
          <a:prstGeom prst="rect">
            <a:avLst/>
          </a:prstGeom>
        </p:spPr>
      </p:pic>
      <p:pic>
        <p:nvPicPr>
          <p:cNvPr id="28" name="Picture 28"/>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0955025" y="8471653"/>
            <a:ext cx="2214969" cy="567837"/>
          </a:xfrm>
          <a:prstGeom prst="rect">
            <a:avLst/>
          </a:prstGeom>
        </p:spPr>
      </p:pic>
      <p:pic>
        <p:nvPicPr>
          <p:cNvPr id="29" name="Picture 29"/>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2403408">
            <a:off x="8002031" y="4212948"/>
            <a:ext cx="591423" cy="591423"/>
          </a:xfrm>
          <a:prstGeom prst="rect">
            <a:avLst/>
          </a:prstGeom>
        </p:spPr>
      </p:pic>
      <p:pic>
        <p:nvPicPr>
          <p:cNvPr id="30" name="Picture 3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flipH="1">
            <a:off x="4629823" y="372303"/>
            <a:ext cx="1854045" cy="1442784"/>
          </a:xfrm>
          <a:prstGeom prst="rect">
            <a:avLst/>
          </a:prstGeom>
        </p:spPr>
      </p:pic>
    </p:spTree>
    <p:extLst>
      <p:ext uri="{BB962C8B-B14F-4D97-AF65-F5344CB8AC3E}">
        <p14:creationId xmlns:p14="http://schemas.microsoft.com/office/powerpoint/2010/main" val="537147531"/>
      </p:ext>
    </p:extLst>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0732" b="10732"/>
          <a:stretch>
            <a:fillRect/>
          </a:stretch>
        </p:blipFill>
        <p:spPr>
          <a:xfrm>
            <a:off x="-103620" y="0"/>
            <a:ext cx="18288000" cy="10287000"/>
          </a:xfrm>
          <a:prstGeom prst="rect">
            <a:avLst/>
          </a:prstGeom>
        </p:spPr>
      </p:pic>
      <p:pic>
        <p:nvPicPr>
          <p:cNvPr id="3" name="Picture 3"/>
          <p:cNvPicPr>
            <a:picLocks noChangeAspect="1"/>
          </p:cNvPicPr>
          <p:nvPr/>
        </p:nvPicPr>
        <p:blipFill>
          <a:blip r:embed="rId4"/>
          <a:srcRect l="21120" t="15992" r="6218" b="22016"/>
          <a:stretch>
            <a:fillRect/>
          </a:stretch>
        </p:blipFill>
        <p:spPr>
          <a:xfrm>
            <a:off x="2192576" y="1815087"/>
            <a:ext cx="6847804" cy="2928445"/>
          </a:xfrm>
          <a:prstGeom prst="rect">
            <a:avLst/>
          </a:prstGeom>
        </p:spPr>
      </p:pic>
      <p:pic>
        <p:nvPicPr>
          <p:cNvPr id="4" name="Picture 4"/>
          <p:cNvPicPr>
            <a:picLocks noChangeAspect="1"/>
          </p:cNvPicPr>
          <p:nvPr/>
        </p:nvPicPr>
        <p:blipFill>
          <a:blip r:embed="rId4"/>
          <a:srcRect l="10686" t="13590" r="16652" b="24418"/>
          <a:stretch>
            <a:fillRect/>
          </a:stretch>
        </p:blipFill>
        <p:spPr>
          <a:xfrm>
            <a:off x="9219045" y="1815087"/>
            <a:ext cx="6847804" cy="2928445"/>
          </a:xfrm>
          <a:prstGeom prst="rect">
            <a:avLst/>
          </a:prstGeom>
        </p:spPr>
      </p:pic>
      <p:pic>
        <p:nvPicPr>
          <p:cNvPr id="5" name="Picture 5"/>
          <p:cNvPicPr>
            <a:picLocks noChangeAspect="1"/>
          </p:cNvPicPr>
          <p:nvPr/>
        </p:nvPicPr>
        <p:blipFill>
          <a:blip r:embed="rId4"/>
          <a:srcRect l="40746" t="16223" r="1099" b="21785"/>
          <a:stretch>
            <a:fillRect/>
          </a:stretch>
        </p:blipFill>
        <p:spPr>
          <a:xfrm>
            <a:off x="9219045" y="4925303"/>
            <a:ext cx="6847804" cy="3659013"/>
          </a:xfrm>
          <a:prstGeom prst="rect">
            <a:avLst/>
          </a:prstGeom>
        </p:spPr>
      </p:pic>
      <p:pic>
        <p:nvPicPr>
          <p:cNvPr id="6" name="Picture 6"/>
          <p:cNvPicPr>
            <a:picLocks noChangeAspect="1"/>
          </p:cNvPicPr>
          <p:nvPr/>
        </p:nvPicPr>
        <p:blipFill>
          <a:blip r:embed="rId4"/>
          <a:srcRect l="3463" t="13780" r="23876" b="42950"/>
          <a:stretch>
            <a:fillRect/>
          </a:stretch>
        </p:blipFill>
        <p:spPr>
          <a:xfrm>
            <a:off x="2251568" y="4895807"/>
            <a:ext cx="6847804" cy="2044004"/>
          </a:xfrm>
          <a:prstGeom prst="rect">
            <a:avLst/>
          </a:prstGeom>
        </p:spPr>
      </p:pic>
      <p:pic>
        <p:nvPicPr>
          <p:cNvPr id="7" name="Picture 7"/>
          <p:cNvPicPr>
            <a:picLocks noChangeAspect="1"/>
          </p:cNvPicPr>
          <p:nvPr/>
        </p:nvPicPr>
        <p:blipFill>
          <a:blip r:embed="rId5"/>
          <a:srcRect l="19715" t="9987" r="7623" b="37344"/>
          <a:stretch>
            <a:fillRect/>
          </a:stretch>
        </p:blipFill>
        <p:spPr>
          <a:xfrm>
            <a:off x="2289621" y="7050265"/>
            <a:ext cx="6847804" cy="2487988"/>
          </a:xfrm>
          <a:prstGeom prst="rect">
            <a:avLst/>
          </a:prstGeom>
        </p:spPr>
      </p:pic>
      <p:sp>
        <p:nvSpPr>
          <p:cNvPr id="8" name="TextBox 8"/>
          <p:cNvSpPr txBox="1"/>
          <p:nvPr/>
        </p:nvSpPr>
        <p:spPr>
          <a:xfrm>
            <a:off x="9818234" y="2130388"/>
            <a:ext cx="5159432" cy="579501"/>
          </a:xfrm>
          <a:prstGeom prst="rect">
            <a:avLst/>
          </a:prstGeom>
        </p:spPr>
        <p:txBody>
          <a:bodyPr lIns="0" tIns="0" rIns="0" bIns="0" rtlCol="0" anchor="t">
            <a:spAutoFit/>
          </a:bodyPr>
          <a:lstStyle/>
          <a:p>
            <a:pPr marL="0" lvl="0" indent="0" algn="l">
              <a:lnSpc>
                <a:spcPts val="4452"/>
              </a:lnSpc>
              <a:spcBef>
                <a:spcPct val="0"/>
              </a:spcBef>
            </a:pPr>
            <a:r>
              <a:rPr lang="en-US" sz="4200" dirty="0" err="1">
                <a:solidFill>
                  <a:srgbClr val="124D24"/>
                </a:solidFill>
                <a:latin typeface="Times New Roman" pitchFamily="18" charset="0"/>
                <a:cs typeface="Times New Roman" pitchFamily="18" charset="0"/>
              </a:rPr>
              <a:t>Nhân</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vật</a:t>
            </a:r>
            <a:endParaRPr lang="en-US" sz="4200" dirty="0">
              <a:solidFill>
                <a:srgbClr val="124D24"/>
              </a:solidFill>
              <a:latin typeface="Times New Roman" pitchFamily="18" charset="0"/>
              <a:cs typeface="Times New Roman" pitchFamily="18" charset="0"/>
            </a:endParaRPr>
          </a:p>
        </p:txBody>
      </p:sp>
      <p:sp>
        <p:nvSpPr>
          <p:cNvPr id="10" name="TextBox 10"/>
          <p:cNvSpPr txBox="1"/>
          <p:nvPr/>
        </p:nvSpPr>
        <p:spPr>
          <a:xfrm>
            <a:off x="9855221" y="6040859"/>
            <a:ext cx="5977793" cy="1744067"/>
          </a:xfrm>
          <a:prstGeom prst="rect">
            <a:avLst/>
          </a:prstGeom>
        </p:spPr>
        <p:txBody>
          <a:bodyPr lIns="0" tIns="0" rIns="0" bIns="0" rtlCol="0" anchor="t">
            <a:spAutoFit/>
          </a:bodyPr>
          <a:lstStyle/>
          <a:p>
            <a:pPr>
              <a:lnSpc>
                <a:spcPts val="3379"/>
              </a:lnSpc>
            </a:pPr>
            <a:r>
              <a:rPr lang="en-US" sz="2599" b="1" dirty="0" err="1">
                <a:solidFill>
                  <a:srgbClr val="124D24"/>
                </a:solidFill>
                <a:latin typeface="Times New Roman" pitchFamily="18" charset="0"/>
                <a:cs typeface="Times New Roman" pitchFamily="18" charset="0"/>
              </a:rPr>
              <a:t>T</a:t>
            </a:r>
            <a:r>
              <a:rPr lang="en-US" sz="2599" b="1" dirty="0" err="1" smtClean="0">
                <a:solidFill>
                  <a:srgbClr val="124D24"/>
                </a:solidFill>
                <a:latin typeface="Times New Roman" pitchFamily="18" charset="0"/>
                <a:cs typeface="Times New Roman" pitchFamily="18" charset="0"/>
              </a:rPr>
              <a:t>hường</a:t>
            </a:r>
            <a:r>
              <a:rPr lang="en-US" sz="2599" b="1" dirty="0" smtClean="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xoay</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quanh</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sự</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kiện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endParaRPr lang="en-US" sz="2599" b="1" dirty="0">
              <a:solidFill>
                <a:srgbClr val="124D24"/>
              </a:solidFill>
              <a:latin typeface="Times New Roman" pitchFamily="18" charset="0"/>
              <a:cs typeface="Times New Roman" pitchFamily="18" charset="0"/>
            </a:endParaRPr>
          </a:p>
          <a:p>
            <a:pPr>
              <a:lnSpc>
                <a:spcPts val="3379"/>
              </a:lnSpc>
            </a:pPr>
            <a:r>
              <a:rPr lang="en-US" sz="2599" b="1" dirty="0" err="1">
                <a:solidFill>
                  <a:srgbClr val="124D24"/>
                </a:solidFill>
                <a:latin typeface="Times New Roman" pitchFamily="18" charset="0"/>
                <a:cs typeface="Times New Roman" pitchFamily="18" charset="0"/>
              </a:rPr>
              <a:t>hành</a:t>
            </a:r>
            <a:r>
              <a:rPr lang="en-US" sz="2599" b="1" dirty="0">
                <a:solidFill>
                  <a:srgbClr val="124D24"/>
                </a:solidFill>
                <a:latin typeface="Times New Roman" pitchFamily="18" charset="0"/>
                <a:cs typeface="Times New Roman" pitchFamily="18" charset="0"/>
              </a:rPr>
              <a:t> vi </a:t>
            </a:r>
            <a:r>
              <a:rPr lang="en-US" sz="2599" b="1" dirty="0" err="1">
                <a:solidFill>
                  <a:srgbClr val="124D24"/>
                </a:solidFill>
                <a:latin typeface="Times New Roman" pitchFamily="18" charset="0"/>
                <a:cs typeface="Times New Roman" pitchFamily="18" charset="0"/>
              </a:rPr>
              <a:t>ứng</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xử</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quan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niệm</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nhận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thức</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phiến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diện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sai</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lầm</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nhằm</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đưa</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ra</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bài</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học</a:t>
            </a:r>
            <a:r>
              <a:rPr lang="en-US" sz="2599" b="1" dirty="0">
                <a:solidFill>
                  <a:srgbClr val="124D24"/>
                </a:solidFill>
                <a:latin typeface="Times New Roman" pitchFamily="18" charset="0"/>
                <a:cs typeface="Times New Roman" pitchFamily="18" charset="0"/>
              </a:rPr>
              <a:t> hay </a:t>
            </a:r>
            <a:r>
              <a:rPr lang="en-US" sz="2599" b="1" dirty="0" err="1">
                <a:solidFill>
                  <a:srgbClr val="124D24"/>
                </a:solidFill>
                <a:latin typeface="Times New Roman" pitchFamily="18" charset="0"/>
                <a:cs typeface="Times New Roman" pitchFamily="18" charset="0"/>
              </a:rPr>
              <a:t>lời</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khuyên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nào</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đó</a:t>
            </a:r>
            <a:r>
              <a:rPr lang="en-US" sz="2599" b="1" dirty="0">
                <a:solidFill>
                  <a:srgbClr val="124D24"/>
                </a:solidFill>
                <a:latin typeface="Times New Roman" pitchFamily="18" charset="0"/>
                <a:cs typeface="Times New Roman" pitchFamily="18" charset="0"/>
              </a:rPr>
              <a:t>.</a:t>
            </a:r>
          </a:p>
        </p:txBody>
      </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851469" y="6950257"/>
            <a:ext cx="4079950" cy="6233257"/>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5833014" y="-997023"/>
            <a:ext cx="2590184" cy="6140523"/>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12265" y="2020951"/>
            <a:ext cx="2725713" cy="6461820"/>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3646834" y="-3373621"/>
            <a:ext cx="2409270" cy="5711631"/>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661439" y="4789064"/>
            <a:ext cx="1099184" cy="781123"/>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7853167" y="8129302"/>
            <a:ext cx="2731756" cy="1688722"/>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057275" y="8224020"/>
            <a:ext cx="1504757" cy="1499285"/>
          </a:xfrm>
          <a:prstGeom prst="rect">
            <a:avLst/>
          </a:prstGeom>
        </p:spPr>
      </p:pic>
      <p:pic>
        <p:nvPicPr>
          <p:cNvPr id="18" name="Picture 18"/>
          <p:cNvPicPr>
            <a:picLocks noChangeAspect="1"/>
          </p:cNvPicPr>
          <p:nvPr/>
        </p:nvPicPr>
        <p:blipFill>
          <a:blip r:embed="rId17"/>
          <a:srcRect l="12957" t="680" r="12957" b="27020"/>
          <a:stretch>
            <a:fillRect/>
          </a:stretch>
        </p:blipFill>
        <p:spPr>
          <a:xfrm>
            <a:off x="6675323" y="243898"/>
            <a:ext cx="4579959" cy="1229117"/>
          </a:xfrm>
          <a:prstGeom prst="rect">
            <a:avLst/>
          </a:prstGeom>
        </p:spPr>
      </p:pic>
      <p:sp>
        <p:nvSpPr>
          <p:cNvPr id="19" name="TextBox 19"/>
          <p:cNvSpPr txBox="1"/>
          <p:nvPr/>
        </p:nvSpPr>
        <p:spPr>
          <a:xfrm>
            <a:off x="6627082" y="568705"/>
            <a:ext cx="4869000" cy="579501"/>
          </a:xfrm>
          <a:prstGeom prst="rect">
            <a:avLst/>
          </a:prstGeom>
        </p:spPr>
        <p:txBody>
          <a:bodyPr lIns="0" tIns="0" rIns="0" bIns="0" rtlCol="0" anchor="t">
            <a:spAutoFit/>
          </a:bodyPr>
          <a:lstStyle/>
          <a:p>
            <a:pPr marL="0" lvl="0" indent="0" algn="ctr">
              <a:lnSpc>
                <a:spcPts val="4452"/>
              </a:lnSpc>
              <a:spcBef>
                <a:spcPct val="0"/>
              </a:spcBef>
            </a:pPr>
            <a:r>
              <a:rPr lang="en-US" sz="4200" u="none" dirty="0" err="1">
                <a:solidFill>
                  <a:srgbClr val="124D24"/>
                </a:solidFill>
                <a:latin typeface="Times New Roman" pitchFamily="18" charset="0"/>
                <a:cs typeface="Times New Roman" pitchFamily="18" charset="0"/>
              </a:rPr>
              <a:t>Cùng</a:t>
            </a:r>
            <a:r>
              <a:rPr lang="en-US" sz="4200" u="none" dirty="0">
                <a:solidFill>
                  <a:srgbClr val="124D24"/>
                </a:solidFill>
                <a:latin typeface="Times New Roman" pitchFamily="18" charset="0"/>
                <a:cs typeface="Times New Roman" pitchFamily="18" charset="0"/>
              </a:rPr>
              <a:t> </a:t>
            </a:r>
            <a:r>
              <a:rPr lang="en-US" sz="4200" u="none" dirty="0" err="1">
                <a:solidFill>
                  <a:srgbClr val="124D24"/>
                </a:solidFill>
                <a:latin typeface="Times New Roman" pitchFamily="18" charset="0"/>
                <a:cs typeface="Times New Roman" pitchFamily="18" charset="0"/>
              </a:rPr>
              <a:t>ôn</a:t>
            </a:r>
            <a:r>
              <a:rPr lang="en-US" sz="4200" u="none" dirty="0">
                <a:solidFill>
                  <a:srgbClr val="124D24"/>
                </a:solidFill>
                <a:latin typeface="Times New Roman" pitchFamily="18" charset="0"/>
                <a:cs typeface="Times New Roman" pitchFamily="18" charset="0"/>
              </a:rPr>
              <a:t> </a:t>
            </a:r>
            <a:r>
              <a:rPr lang="en-US" sz="4200" u="none" dirty="0" err="1">
                <a:solidFill>
                  <a:srgbClr val="124D24"/>
                </a:solidFill>
                <a:latin typeface="Times New Roman" pitchFamily="18" charset="0"/>
                <a:cs typeface="Times New Roman" pitchFamily="18" charset="0"/>
              </a:rPr>
              <a:t>lại</a:t>
            </a:r>
            <a:endParaRPr lang="en-US" sz="4200" u="none" dirty="0">
              <a:solidFill>
                <a:srgbClr val="124D24"/>
              </a:solidFill>
              <a:latin typeface="Times New Roman" pitchFamily="18" charset="0"/>
              <a:cs typeface="Times New Roman" pitchFamily="18" charset="0"/>
            </a:endParaRPr>
          </a:p>
        </p:txBody>
      </p:sp>
      <p:sp>
        <p:nvSpPr>
          <p:cNvPr id="20" name="TextBox 20"/>
          <p:cNvSpPr txBox="1"/>
          <p:nvPr/>
        </p:nvSpPr>
        <p:spPr>
          <a:xfrm>
            <a:off x="2797695" y="2175701"/>
            <a:ext cx="5708681" cy="579501"/>
          </a:xfrm>
          <a:prstGeom prst="rect">
            <a:avLst/>
          </a:prstGeom>
        </p:spPr>
        <p:txBody>
          <a:bodyPr lIns="0" tIns="0" rIns="0" bIns="0" rtlCol="0" anchor="t">
            <a:spAutoFit/>
          </a:bodyPr>
          <a:lstStyle/>
          <a:p>
            <a:pPr marL="0" lvl="0" indent="0">
              <a:lnSpc>
                <a:spcPts val="4452"/>
              </a:lnSpc>
              <a:spcBef>
                <a:spcPct val="0"/>
              </a:spcBef>
            </a:pPr>
            <a:r>
              <a:rPr lang="en-US" sz="4200" dirty="0" err="1">
                <a:solidFill>
                  <a:srgbClr val="124D24"/>
                </a:solidFill>
                <a:latin typeface="Times New Roman" pitchFamily="18" charset="0"/>
                <a:cs typeface="Times New Roman" pitchFamily="18" charset="0"/>
              </a:rPr>
              <a:t>Đề</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tài</a:t>
            </a:r>
            <a:endParaRPr lang="en-US" sz="4200" dirty="0">
              <a:solidFill>
                <a:srgbClr val="124D24"/>
              </a:solidFill>
              <a:latin typeface="Times New Roman" pitchFamily="18" charset="0"/>
              <a:cs typeface="Times New Roman" pitchFamily="18" charset="0"/>
            </a:endParaRPr>
          </a:p>
        </p:txBody>
      </p:sp>
      <p:sp>
        <p:nvSpPr>
          <p:cNvPr id="21" name="TextBox 21"/>
          <p:cNvSpPr txBox="1"/>
          <p:nvPr/>
        </p:nvSpPr>
        <p:spPr>
          <a:xfrm>
            <a:off x="2797695" y="5328061"/>
            <a:ext cx="5159432" cy="579501"/>
          </a:xfrm>
          <a:prstGeom prst="rect">
            <a:avLst/>
          </a:prstGeom>
        </p:spPr>
        <p:txBody>
          <a:bodyPr lIns="0" tIns="0" rIns="0" bIns="0" rtlCol="0" anchor="t">
            <a:spAutoFit/>
          </a:bodyPr>
          <a:lstStyle/>
          <a:p>
            <a:pPr marL="0" lvl="0" indent="0" algn="l">
              <a:lnSpc>
                <a:spcPts val="4452"/>
              </a:lnSpc>
              <a:spcBef>
                <a:spcPct val="0"/>
              </a:spcBef>
            </a:pPr>
            <a:r>
              <a:rPr lang="en-US" sz="4200" dirty="0" err="1">
                <a:solidFill>
                  <a:srgbClr val="124D24"/>
                </a:solidFill>
                <a:latin typeface="Times New Roman" pitchFamily="18" charset="0"/>
                <a:cs typeface="Times New Roman" pitchFamily="18" charset="0"/>
              </a:rPr>
              <a:t>Sự</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kiện</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sự</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việc</a:t>
            </a:r>
            <a:r>
              <a:rPr lang="en-US" sz="4200" dirty="0">
                <a:solidFill>
                  <a:srgbClr val="124D24"/>
                </a:solidFill>
                <a:latin typeface="Times New Roman" pitchFamily="18" charset="0"/>
                <a:cs typeface="Times New Roman" pitchFamily="18" charset="0"/>
              </a:rPr>
              <a:t>)</a:t>
            </a:r>
          </a:p>
        </p:txBody>
      </p:sp>
      <p:sp>
        <p:nvSpPr>
          <p:cNvPr id="22" name="TextBox 22"/>
          <p:cNvSpPr txBox="1"/>
          <p:nvPr/>
        </p:nvSpPr>
        <p:spPr>
          <a:xfrm>
            <a:off x="2797695" y="7567608"/>
            <a:ext cx="5159432" cy="579501"/>
          </a:xfrm>
          <a:prstGeom prst="rect">
            <a:avLst/>
          </a:prstGeom>
        </p:spPr>
        <p:txBody>
          <a:bodyPr lIns="0" tIns="0" rIns="0" bIns="0" rtlCol="0" anchor="t">
            <a:spAutoFit/>
          </a:bodyPr>
          <a:lstStyle/>
          <a:p>
            <a:pPr marL="0" lvl="0" indent="0" algn="l">
              <a:lnSpc>
                <a:spcPts val="4452"/>
              </a:lnSpc>
              <a:spcBef>
                <a:spcPct val="0"/>
              </a:spcBef>
            </a:pPr>
            <a:r>
              <a:rPr lang="en-US" sz="4200" dirty="0" err="1">
                <a:solidFill>
                  <a:srgbClr val="124D24"/>
                </a:solidFill>
                <a:latin typeface="Times New Roman" pitchFamily="18" charset="0"/>
                <a:cs typeface="Times New Roman" pitchFamily="18" charset="0"/>
              </a:rPr>
              <a:t>Bối</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cảnh</a:t>
            </a:r>
            <a:endParaRPr lang="en-US" sz="4200" dirty="0">
              <a:solidFill>
                <a:srgbClr val="124D24"/>
              </a:solidFill>
              <a:latin typeface="Times New Roman" pitchFamily="18" charset="0"/>
              <a:cs typeface="Times New Roman" pitchFamily="18" charset="0"/>
            </a:endParaRPr>
          </a:p>
        </p:txBody>
      </p:sp>
      <p:sp>
        <p:nvSpPr>
          <p:cNvPr id="24" name="TextBox 24"/>
          <p:cNvSpPr txBox="1"/>
          <p:nvPr/>
        </p:nvSpPr>
        <p:spPr>
          <a:xfrm>
            <a:off x="2797695" y="2974029"/>
            <a:ext cx="5916691" cy="897682"/>
          </a:xfrm>
          <a:prstGeom prst="rect">
            <a:avLst/>
          </a:prstGeom>
        </p:spPr>
        <p:txBody>
          <a:bodyPr lIns="0" tIns="0" rIns="0" bIns="0" rtlCol="0" anchor="t">
            <a:spAutoFit/>
          </a:bodyPr>
          <a:lstStyle/>
          <a:p>
            <a:pPr marL="0" lvl="0" indent="0">
              <a:lnSpc>
                <a:spcPts val="3509"/>
              </a:lnSpc>
              <a:spcBef>
                <a:spcPct val="0"/>
              </a:spcBef>
            </a:pPr>
            <a:r>
              <a:rPr lang="en-US" sz="2699" b="1" dirty="0" err="1">
                <a:solidFill>
                  <a:srgbClr val="124D24"/>
                </a:solidFill>
                <a:latin typeface="Times New Roman" pitchFamily="18" charset="0"/>
                <a:cs typeface="Times New Roman" pitchFamily="18" charset="0"/>
              </a:rPr>
              <a:t>T</a:t>
            </a:r>
            <a:r>
              <a:rPr lang="en-US" sz="2699" b="1" dirty="0" err="1" smtClean="0">
                <a:solidFill>
                  <a:srgbClr val="124D24"/>
                </a:solidFill>
                <a:latin typeface="Times New Roman" pitchFamily="18" charset="0"/>
                <a:cs typeface="Times New Roman" pitchFamily="18" charset="0"/>
              </a:rPr>
              <a:t>hường</a:t>
            </a:r>
            <a:r>
              <a:rPr lang="en-US" sz="2699" b="1" dirty="0" smtClean="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là</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những</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vấn</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đề</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đạo</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đức</a:t>
            </a:r>
            <a:r>
              <a:rPr lang="en-US" sz="2699" b="1" dirty="0">
                <a:solidFill>
                  <a:srgbClr val="124D24"/>
                </a:solidFill>
                <a:latin typeface="Times New Roman" pitchFamily="18" charset="0"/>
                <a:cs typeface="Times New Roman" pitchFamily="18" charset="0"/>
              </a:rPr>
              <a:t> hay </a:t>
            </a:r>
            <a:r>
              <a:rPr lang="en-US" sz="2699" b="1" dirty="0" err="1">
                <a:solidFill>
                  <a:srgbClr val="124D24"/>
                </a:solidFill>
                <a:latin typeface="Times New Roman" pitchFamily="18" charset="0"/>
                <a:cs typeface="Times New Roman" pitchFamily="18" charset="0"/>
              </a:rPr>
              <a:t>những</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cách</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ứng</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xử</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trong</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cuộc</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sống</a:t>
            </a:r>
            <a:r>
              <a:rPr lang="en-US" sz="2699" b="1" dirty="0">
                <a:solidFill>
                  <a:srgbClr val="124D24"/>
                </a:solidFill>
                <a:latin typeface="Muli Regular"/>
              </a:rPr>
              <a:t>.</a:t>
            </a:r>
          </a:p>
        </p:txBody>
      </p:sp>
      <p:sp>
        <p:nvSpPr>
          <p:cNvPr id="25" name="TextBox 25"/>
          <p:cNvSpPr txBox="1"/>
          <p:nvPr/>
        </p:nvSpPr>
        <p:spPr>
          <a:xfrm>
            <a:off x="2797695" y="6031334"/>
            <a:ext cx="5159432" cy="1192634"/>
          </a:xfrm>
          <a:prstGeom prst="rect">
            <a:avLst/>
          </a:prstGeom>
        </p:spPr>
        <p:txBody>
          <a:bodyPr lIns="0" tIns="0" rIns="0" bIns="0" rtlCol="0" anchor="t">
            <a:spAutoFit/>
          </a:bodyPr>
          <a:lstStyle/>
          <a:p>
            <a:pPr>
              <a:lnSpc>
                <a:spcPts val="3119"/>
              </a:lnSpc>
            </a:pPr>
            <a:r>
              <a:rPr lang="en-US" sz="2399" b="1" dirty="0" err="1">
                <a:solidFill>
                  <a:srgbClr val="124D24"/>
                </a:solidFill>
                <a:latin typeface="Times New Roman" pitchFamily="18" charset="0"/>
                <a:cs typeface="Times New Roman" pitchFamily="18" charset="0"/>
              </a:rPr>
              <a:t>L</a:t>
            </a:r>
            <a:r>
              <a:rPr lang="en-US" sz="2399" b="1" dirty="0" err="1" smtClean="0">
                <a:solidFill>
                  <a:srgbClr val="124D24"/>
                </a:solidFill>
                <a:latin typeface="Times New Roman" pitchFamily="18" charset="0"/>
                <a:cs typeface="Times New Roman" pitchFamily="18" charset="0"/>
              </a:rPr>
              <a:t>à</a:t>
            </a:r>
            <a:r>
              <a:rPr lang="en-US" sz="2399" b="1" dirty="0" smtClean="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một</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yếu</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tố</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quan</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trọng</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thường</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xoay</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quanh</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một</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sự</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kiện</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chính</a:t>
            </a:r>
            <a:r>
              <a:rPr lang="en-US" sz="2399" b="1" dirty="0">
                <a:solidFill>
                  <a:srgbClr val="124D24"/>
                </a:solidFill>
                <a:latin typeface="Times New Roman" pitchFamily="18" charset="0"/>
                <a:cs typeface="Times New Roman" pitchFamily="18" charset="0"/>
              </a:rPr>
              <a:t>.</a:t>
            </a:r>
          </a:p>
          <a:p>
            <a:pPr marL="0" lvl="0" indent="0">
              <a:lnSpc>
                <a:spcPts val="3119"/>
              </a:lnSpc>
              <a:spcBef>
                <a:spcPct val="0"/>
              </a:spcBef>
            </a:pPr>
            <a:endParaRPr lang="en-US" sz="2399" dirty="0">
              <a:solidFill>
                <a:srgbClr val="124D24"/>
              </a:solidFill>
              <a:latin typeface="Times New Roman" pitchFamily="18" charset="0"/>
              <a:cs typeface="Times New Roman" pitchFamily="18" charset="0"/>
            </a:endParaRPr>
          </a:p>
        </p:txBody>
      </p:sp>
      <p:sp>
        <p:nvSpPr>
          <p:cNvPr id="26" name="TextBox 26"/>
          <p:cNvSpPr txBox="1"/>
          <p:nvPr/>
        </p:nvSpPr>
        <p:spPr>
          <a:xfrm>
            <a:off x="9537133" y="2956454"/>
            <a:ext cx="6211627" cy="1346522"/>
          </a:xfrm>
          <a:prstGeom prst="rect">
            <a:avLst/>
          </a:prstGeom>
        </p:spPr>
        <p:txBody>
          <a:bodyPr lIns="0" tIns="0" rIns="0" bIns="0" rtlCol="0" anchor="t">
            <a:spAutoFit/>
          </a:bodyPr>
          <a:lstStyle/>
          <a:p>
            <a:pPr>
              <a:lnSpc>
                <a:spcPts val="3509"/>
              </a:lnSpc>
            </a:pPr>
            <a:r>
              <a:rPr lang="en-US" sz="2699" b="1" dirty="0" err="1">
                <a:solidFill>
                  <a:srgbClr val="124D24"/>
                </a:solidFill>
                <a:latin typeface="Times New Roman" pitchFamily="18" charset="0"/>
                <a:cs typeface="Times New Roman" pitchFamily="18" charset="0"/>
              </a:rPr>
              <a:t>Nhân</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vật</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ngụ</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ngôn</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có</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thể</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là</a:t>
            </a:r>
            <a:r>
              <a:rPr lang="en-US" sz="2699" b="1" dirty="0">
                <a:solidFill>
                  <a:srgbClr val="124D24"/>
                </a:solidFill>
                <a:latin typeface="Times New Roman" pitchFamily="18" charset="0"/>
                <a:cs typeface="Times New Roman" pitchFamily="18" charset="0"/>
              </a:rPr>
              <a:t> con </a:t>
            </a:r>
            <a:r>
              <a:rPr lang="en-US" sz="2699" b="1" dirty="0" err="1">
                <a:solidFill>
                  <a:srgbClr val="124D24"/>
                </a:solidFill>
                <a:latin typeface="Times New Roman" pitchFamily="18" charset="0"/>
                <a:cs typeface="Times New Roman" pitchFamily="18" charset="0"/>
              </a:rPr>
              <a:t>người</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hoặc</a:t>
            </a:r>
            <a:r>
              <a:rPr lang="en-US" sz="2699" b="1" dirty="0">
                <a:solidFill>
                  <a:srgbClr val="124D24"/>
                </a:solidFill>
                <a:latin typeface="Times New Roman" pitchFamily="18" charset="0"/>
                <a:cs typeface="Times New Roman" pitchFamily="18" charset="0"/>
              </a:rPr>
              <a:t> con </a:t>
            </a:r>
            <a:r>
              <a:rPr lang="en-US" sz="2699" b="1" dirty="0" err="1">
                <a:solidFill>
                  <a:srgbClr val="124D24"/>
                </a:solidFill>
                <a:latin typeface="Times New Roman" pitchFamily="18" charset="0"/>
                <a:cs typeface="Times New Roman" pitchFamily="18" charset="0"/>
              </a:rPr>
              <a:t>vật</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đồ</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vật</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được</a:t>
            </a:r>
            <a:r>
              <a:rPr lang="en-US" sz="2699" b="1" dirty="0">
                <a:solidFill>
                  <a:srgbClr val="124D24"/>
                </a:solidFill>
                <a:latin typeface="Times New Roman" pitchFamily="18" charset="0"/>
                <a:cs typeface="Times New Roman" pitchFamily="18" charset="0"/>
              </a:rPr>
              <a:t> </a:t>
            </a:r>
            <a:r>
              <a:rPr lang="en-US" sz="2699" b="1" dirty="0" err="1" smtClean="0">
                <a:solidFill>
                  <a:srgbClr val="124D24"/>
                </a:solidFill>
                <a:latin typeface="Times New Roman" pitchFamily="18" charset="0"/>
                <a:cs typeface="Times New Roman" pitchFamily="18" charset="0"/>
              </a:rPr>
              <a:t>nhân</a:t>
            </a:r>
            <a:r>
              <a:rPr lang="en-US" sz="2699" b="1" dirty="0" smtClean="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hóa</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có</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đặc</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điểm</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như</a:t>
            </a:r>
            <a:r>
              <a:rPr lang="en-US" sz="2699" b="1" dirty="0">
                <a:solidFill>
                  <a:srgbClr val="124D24"/>
                </a:solidFill>
                <a:latin typeface="Times New Roman" pitchFamily="18" charset="0"/>
                <a:cs typeface="Times New Roman" pitchFamily="18" charset="0"/>
              </a:rPr>
              <a:t> con </a:t>
            </a:r>
            <a:r>
              <a:rPr lang="en-US" sz="2699" b="1" dirty="0" err="1">
                <a:solidFill>
                  <a:srgbClr val="124D24"/>
                </a:solidFill>
                <a:latin typeface="Times New Roman" pitchFamily="18" charset="0"/>
                <a:cs typeface="Times New Roman" pitchFamily="18" charset="0"/>
              </a:rPr>
              <a:t>người</a:t>
            </a:r>
            <a:r>
              <a:rPr lang="en-US" sz="2699" b="1" dirty="0">
                <a:solidFill>
                  <a:srgbClr val="124D24"/>
                </a:solidFill>
                <a:latin typeface="Times New Roman" pitchFamily="18" charset="0"/>
                <a:cs typeface="Times New Roman" pitchFamily="18" charset="0"/>
              </a:rPr>
              <a:t>).</a:t>
            </a:r>
          </a:p>
        </p:txBody>
      </p:sp>
      <p:pic>
        <p:nvPicPr>
          <p:cNvPr id="27" name="Picture 27"/>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10747289" y="8242594"/>
            <a:ext cx="748793" cy="683444"/>
          </a:xfrm>
          <a:prstGeom prst="rect">
            <a:avLst/>
          </a:prstGeom>
        </p:spPr>
      </p:pic>
      <p:pic>
        <p:nvPicPr>
          <p:cNvPr id="28" name="Picture 28"/>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0955025" y="8471653"/>
            <a:ext cx="2214969" cy="567837"/>
          </a:xfrm>
          <a:prstGeom prst="rect">
            <a:avLst/>
          </a:prstGeom>
        </p:spPr>
      </p:pic>
      <p:pic>
        <p:nvPicPr>
          <p:cNvPr id="29" name="Picture 29"/>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2403408">
            <a:off x="8002031" y="4212948"/>
            <a:ext cx="591423" cy="591423"/>
          </a:xfrm>
          <a:prstGeom prst="rect">
            <a:avLst/>
          </a:prstGeom>
        </p:spPr>
      </p:pic>
      <p:pic>
        <p:nvPicPr>
          <p:cNvPr id="30" name="Picture 3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flipH="1">
            <a:off x="4629823" y="372303"/>
            <a:ext cx="1854045" cy="1442784"/>
          </a:xfrm>
          <a:prstGeom prst="rect">
            <a:avLst/>
          </a:prstGeom>
        </p:spPr>
      </p:pic>
    </p:spTree>
    <p:extLst>
      <p:ext uri="{BB962C8B-B14F-4D97-AF65-F5344CB8AC3E}">
        <p14:creationId xmlns:p14="http://schemas.microsoft.com/office/powerpoint/2010/main" val="537147531"/>
      </p:ext>
    </p:extLst>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0732" b="10732"/>
          <a:stretch>
            <a:fillRect/>
          </a:stretch>
        </p:blipFill>
        <p:spPr>
          <a:xfrm>
            <a:off x="-103620" y="0"/>
            <a:ext cx="18288000" cy="10287000"/>
          </a:xfrm>
          <a:prstGeom prst="rect">
            <a:avLst/>
          </a:prstGeom>
        </p:spPr>
      </p:pic>
      <p:pic>
        <p:nvPicPr>
          <p:cNvPr id="3" name="Picture 3"/>
          <p:cNvPicPr>
            <a:picLocks noChangeAspect="1"/>
          </p:cNvPicPr>
          <p:nvPr/>
        </p:nvPicPr>
        <p:blipFill>
          <a:blip r:embed="rId4"/>
          <a:srcRect l="21120" t="15992" r="6218" b="22016"/>
          <a:stretch>
            <a:fillRect/>
          </a:stretch>
        </p:blipFill>
        <p:spPr>
          <a:xfrm>
            <a:off x="2192576" y="1815087"/>
            <a:ext cx="6847804" cy="2928445"/>
          </a:xfrm>
          <a:prstGeom prst="rect">
            <a:avLst/>
          </a:prstGeom>
        </p:spPr>
      </p:pic>
      <p:pic>
        <p:nvPicPr>
          <p:cNvPr id="4" name="Picture 4"/>
          <p:cNvPicPr>
            <a:picLocks noChangeAspect="1"/>
          </p:cNvPicPr>
          <p:nvPr/>
        </p:nvPicPr>
        <p:blipFill>
          <a:blip r:embed="rId4"/>
          <a:srcRect l="10686" t="13590" r="16652" b="24418"/>
          <a:stretch>
            <a:fillRect/>
          </a:stretch>
        </p:blipFill>
        <p:spPr>
          <a:xfrm>
            <a:off x="9219045" y="1815087"/>
            <a:ext cx="6847804" cy="2928445"/>
          </a:xfrm>
          <a:prstGeom prst="rect">
            <a:avLst/>
          </a:prstGeom>
        </p:spPr>
      </p:pic>
      <p:pic>
        <p:nvPicPr>
          <p:cNvPr id="5" name="Picture 5"/>
          <p:cNvPicPr>
            <a:picLocks noChangeAspect="1"/>
          </p:cNvPicPr>
          <p:nvPr/>
        </p:nvPicPr>
        <p:blipFill>
          <a:blip r:embed="rId4"/>
          <a:srcRect l="40746" t="16223" r="1099" b="21785"/>
          <a:stretch>
            <a:fillRect/>
          </a:stretch>
        </p:blipFill>
        <p:spPr>
          <a:xfrm>
            <a:off x="9219045" y="4925303"/>
            <a:ext cx="6847804" cy="3659013"/>
          </a:xfrm>
          <a:prstGeom prst="rect">
            <a:avLst/>
          </a:prstGeom>
        </p:spPr>
      </p:pic>
      <p:pic>
        <p:nvPicPr>
          <p:cNvPr id="6" name="Picture 6"/>
          <p:cNvPicPr>
            <a:picLocks noChangeAspect="1"/>
          </p:cNvPicPr>
          <p:nvPr/>
        </p:nvPicPr>
        <p:blipFill>
          <a:blip r:embed="rId4"/>
          <a:srcRect l="3463" t="13780" r="23876" b="42950"/>
          <a:stretch>
            <a:fillRect/>
          </a:stretch>
        </p:blipFill>
        <p:spPr>
          <a:xfrm>
            <a:off x="2251568" y="4895807"/>
            <a:ext cx="6847804" cy="2044004"/>
          </a:xfrm>
          <a:prstGeom prst="rect">
            <a:avLst/>
          </a:prstGeom>
        </p:spPr>
      </p:pic>
      <p:pic>
        <p:nvPicPr>
          <p:cNvPr id="7" name="Picture 7"/>
          <p:cNvPicPr>
            <a:picLocks noChangeAspect="1"/>
          </p:cNvPicPr>
          <p:nvPr/>
        </p:nvPicPr>
        <p:blipFill>
          <a:blip r:embed="rId5"/>
          <a:srcRect l="19715" t="9987" r="7623" b="37344"/>
          <a:stretch>
            <a:fillRect/>
          </a:stretch>
        </p:blipFill>
        <p:spPr>
          <a:xfrm>
            <a:off x="2289621" y="7050265"/>
            <a:ext cx="6847804" cy="2487988"/>
          </a:xfrm>
          <a:prstGeom prst="rect">
            <a:avLst/>
          </a:prstGeom>
        </p:spPr>
      </p:pic>
      <p:sp>
        <p:nvSpPr>
          <p:cNvPr id="8" name="TextBox 8"/>
          <p:cNvSpPr txBox="1"/>
          <p:nvPr/>
        </p:nvSpPr>
        <p:spPr>
          <a:xfrm>
            <a:off x="9818234" y="2130388"/>
            <a:ext cx="5159432" cy="579501"/>
          </a:xfrm>
          <a:prstGeom prst="rect">
            <a:avLst/>
          </a:prstGeom>
        </p:spPr>
        <p:txBody>
          <a:bodyPr lIns="0" tIns="0" rIns="0" bIns="0" rtlCol="0" anchor="t">
            <a:spAutoFit/>
          </a:bodyPr>
          <a:lstStyle/>
          <a:p>
            <a:pPr marL="0" lvl="0" indent="0" algn="l">
              <a:lnSpc>
                <a:spcPts val="4452"/>
              </a:lnSpc>
              <a:spcBef>
                <a:spcPct val="0"/>
              </a:spcBef>
            </a:pPr>
            <a:r>
              <a:rPr lang="en-US" sz="4200" dirty="0" err="1">
                <a:solidFill>
                  <a:srgbClr val="124D24"/>
                </a:solidFill>
                <a:latin typeface="Times New Roman" pitchFamily="18" charset="0"/>
                <a:cs typeface="Times New Roman" pitchFamily="18" charset="0"/>
              </a:rPr>
              <a:t>Nhân</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vật</a:t>
            </a:r>
            <a:endParaRPr lang="en-US" sz="4200" dirty="0">
              <a:solidFill>
                <a:srgbClr val="124D24"/>
              </a:solidFill>
              <a:latin typeface="Times New Roman" pitchFamily="18" charset="0"/>
              <a:cs typeface="Times New Roman" pitchFamily="18" charset="0"/>
            </a:endParaRPr>
          </a:p>
        </p:txBody>
      </p:sp>
      <p:sp>
        <p:nvSpPr>
          <p:cNvPr id="9" name="TextBox 9"/>
          <p:cNvSpPr txBox="1"/>
          <p:nvPr/>
        </p:nvSpPr>
        <p:spPr>
          <a:xfrm>
            <a:off x="2797695" y="8215592"/>
            <a:ext cx="5159432" cy="820738"/>
          </a:xfrm>
          <a:prstGeom prst="rect">
            <a:avLst/>
          </a:prstGeom>
        </p:spPr>
        <p:txBody>
          <a:bodyPr lIns="0" tIns="0" rIns="0" bIns="0" rtlCol="0" anchor="t">
            <a:spAutoFit/>
          </a:bodyPr>
          <a:lstStyle/>
          <a:p>
            <a:pPr marL="0" lvl="0" indent="0">
              <a:lnSpc>
                <a:spcPts val="3249"/>
              </a:lnSpc>
              <a:spcBef>
                <a:spcPct val="0"/>
              </a:spcBef>
            </a:pPr>
            <a:r>
              <a:rPr lang="en-US" sz="2499" b="1" dirty="0" err="1">
                <a:solidFill>
                  <a:srgbClr val="124D24"/>
                </a:solidFill>
                <a:latin typeface="Times New Roman" pitchFamily="18" charset="0"/>
                <a:cs typeface="Times New Roman" pitchFamily="18" charset="0"/>
              </a:rPr>
              <a:t>Là</a:t>
            </a:r>
            <a:r>
              <a:rPr lang="en-US" sz="2499" b="1" dirty="0">
                <a:solidFill>
                  <a:srgbClr val="124D24"/>
                </a:solidFill>
                <a:latin typeface="Times New Roman" pitchFamily="18" charset="0"/>
                <a:cs typeface="Times New Roman" pitchFamily="18" charset="0"/>
              </a:rPr>
              <a:t> </a:t>
            </a:r>
            <a:r>
              <a:rPr lang="en-US" sz="2499" b="1" dirty="0" err="1">
                <a:solidFill>
                  <a:srgbClr val="124D24"/>
                </a:solidFill>
                <a:latin typeface="Times New Roman" pitchFamily="18" charset="0"/>
                <a:cs typeface="Times New Roman" pitchFamily="18" charset="0"/>
              </a:rPr>
              <a:t>không</a:t>
            </a:r>
            <a:r>
              <a:rPr lang="en-US" sz="2499" b="1" dirty="0">
                <a:solidFill>
                  <a:srgbClr val="124D24"/>
                </a:solidFill>
                <a:latin typeface="Times New Roman" pitchFamily="18" charset="0"/>
                <a:cs typeface="Times New Roman" pitchFamily="18" charset="0"/>
              </a:rPr>
              <a:t> </a:t>
            </a:r>
            <a:r>
              <a:rPr lang="en-US" sz="2499" b="1" dirty="0" err="1">
                <a:solidFill>
                  <a:srgbClr val="124D24"/>
                </a:solidFill>
                <a:latin typeface="Times New Roman" pitchFamily="18" charset="0"/>
                <a:cs typeface="Times New Roman" pitchFamily="18" charset="0"/>
              </a:rPr>
              <a:t>gian</a:t>
            </a:r>
            <a:r>
              <a:rPr lang="en-US" sz="2499" b="1" dirty="0">
                <a:solidFill>
                  <a:srgbClr val="124D24"/>
                </a:solidFill>
                <a:latin typeface="Times New Roman" pitchFamily="18" charset="0"/>
                <a:cs typeface="Times New Roman" pitchFamily="18" charset="0"/>
              </a:rPr>
              <a:t>, </a:t>
            </a:r>
            <a:r>
              <a:rPr lang="en-US" sz="2499" b="1" dirty="0" err="1">
                <a:solidFill>
                  <a:srgbClr val="124D24"/>
                </a:solidFill>
                <a:latin typeface="Times New Roman" pitchFamily="18" charset="0"/>
                <a:cs typeface="Times New Roman" pitchFamily="18" charset="0"/>
              </a:rPr>
              <a:t>thời</a:t>
            </a:r>
            <a:r>
              <a:rPr lang="en-US" sz="2499" b="1" dirty="0">
                <a:solidFill>
                  <a:srgbClr val="124D24"/>
                </a:solidFill>
                <a:latin typeface="Times New Roman" pitchFamily="18" charset="0"/>
                <a:cs typeface="Times New Roman" pitchFamily="18" charset="0"/>
              </a:rPr>
              <a:t> </a:t>
            </a:r>
            <a:r>
              <a:rPr lang="en-US" sz="2499" b="1" dirty="0" err="1">
                <a:solidFill>
                  <a:srgbClr val="124D24"/>
                </a:solidFill>
                <a:latin typeface="Times New Roman" pitchFamily="18" charset="0"/>
                <a:cs typeface="Times New Roman" pitchFamily="18" charset="0"/>
              </a:rPr>
              <a:t>gian</a:t>
            </a:r>
            <a:r>
              <a:rPr lang="en-US" sz="2499" b="1" dirty="0">
                <a:solidFill>
                  <a:srgbClr val="124D24"/>
                </a:solidFill>
                <a:latin typeface="Times New Roman" pitchFamily="18" charset="0"/>
                <a:cs typeface="Times New Roman" pitchFamily="18" charset="0"/>
              </a:rPr>
              <a:t> </a:t>
            </a:r>
            <a:r>
              <a:rPr lang="en-US" sz="2499" b="1" dirty="0" err="1">
                <a:solidFill>
                  <a:srgbClr val="124D24"/>
                </a:solidFill>
                <a:latin typeface="Times New Roman" pitchFamily="18" charset="0"/>
                <a:cs typeface="Times New Roman" pitchFamily="18" charset="0"/>
              </a:rPr>
              <a:t>diễn</a:t>
            </a:r>
            <a:r>
              <a:rPr lang="en-US" sz="2499" b="1" dirty="0">
                <a:solidFill>
                  <a:srgbClr val="124D24"/>
                </a:solidFill>
                <a:latin typeface="Times New Roman" pitchFamily="18" charset="0"/>
                <a:cs typeface="Times New Roman" pitchFamily="18" charset="0"/>
              </a:rPr>
              <a:t> </a:t>
            </a:r>
            <a:r>
              <a:rPr lang="en-US" sz="2499" b="1" dirty="0" err="1">
                <a:solidFill>
                  <a:srgbClr val="124D24"/>
                </a:solidFill>
                <a:latin typeface="Times New Roman" pitchFamily="18" charset="0"/>
                <a:cs typeface="Times New Roman" pitchFamily="18" charset="0"/>
              </a:rPr>
              <a:t>ra</a:t>
            </a:r>
            <a:r>
              <a:rPr lang="en-US" sz="2499" b="1" dirty="0">
                <a:solidFill>
                  <a:srgbClr val="124D24"/>
                </a:solidFill>
                <a:latin typeface="Times New Roman" pitchFamily="18" charset="0"/>
                <a:cs typeface="Times New Roman" pitchFamily="18" charset="0"/>
              </a:rPr>
              <a:t> </a:t>
            </a:r>
            <a:r>
              <a:rPr lang="en-US" sz="2499" b="1" dirty="0" err="1">
                <a:solidFill>
                  <a:srgbClr val="124D24"/>
                </a:solidFill>
                <a:latin typeface="Times New Roman" pitchFamily="18" charset="0"/>
                <a:cs typeface="Times New Roman" pitchFamily="18" charset="0"/>
              </a:rPr>
              <a:t>câu</a:t>
            </a:r>
            <a:r>
              <a:rPr lang="en-US" sz="2499" b="1" dirty="0">
                <a:solidFill>
                  <a:srgbClr val="124D24"/>
                </a:solidFill>
                <a:latin typeface="Times New Roman" pitchFamily="18" charset="0"/>
                <a:cs typeface="Times New Roman" pitchFamily="18" charset="0"/>
              </a:rPr>
              <a:t> </a:t>
            </a:r>
            <a:r>
              <a:rPr lang="en-US" sz="2499" b="1" dirty="0" err="1">
                <a:solidFill>
                  <a:srgbClr val="124D24"/>
                </a:solidFill>
                <a:latin typeface="Times New Roman" pitchFamily="18" charset="0"/>
                <a:cs typeface="Times New Roman" pitchFamily="18" charset="0"/>
              </a:rPr>
              <a:t>chuyện</a:t>
            </a:r>
            <a:endParaRPr lang="en-US" sz="2499" b="1" dirty="0">
              <a:solidFill>
                <a:srgbClr val="124D24"/>
              </a:solidFill>
              <a:latin typeface="Times New Roman" pitchFamily="18" charset="0"/>
              <a:cs typeface="Times New Roman" pitchFamily="18" charset="0"/>
            </a:endParaRPr>
          </a:p>
        </p:txBody>
      </p:sp>
      <p:sp>
        <p:nvSpPr>
          <p:cNvPr id="10" name="TextBox 10"/>
          <p:cNvSpPr txBox="1"/>
          <p:nvPr/>
        </p:nvSpPr>
        <p:spPr>
          <a:xfrm>
            <a:off x="9855221" y="6040859"/>
            <a:ext cx="5977793" cy="1744067"/>
          </a:xfrm>
          <a:prstGeom prst="rect">
            <a:avLst/>
          </a:prstGeom>
        </p:spPr>
        <p:txBody>
          <a:bodyPr lIns="0" tIns="0" rIns="0" bIns="0" rtlCol="0" anchor="t">
            <a:spAutoFit/>
          </a:bodyPr>
          <a:lstStyle/>
          <a:p>
            <a:pPr>
              <a:lnSpc>
                <a:spcPts val="3379"/>
              </a:lnSpc>
            </a:pPr>
            <a:r>
              <a:rPr lang="en-US" sz="2599" b="1" dirty="0" err="1">
                <a:solidFill>
                  <a:srgbClr val="124D24"/>
                </a:solidFill>
                <a:latin typeface="Times New Roman" pitchFamily="18" charset="0"/>
                <a:cs typeface="Times New Roman" pitchFamily="18" charset="0"/>
              </a:rPr>
              <a:t>T</a:t>
            </a:r>
            <a:r>
              <a:rPr lang="en-US" sz="2599" b="1" dirty="0" err="1" smtClean="0">
                <a:solidFill>
                  <a:srgbClr val="124D24"/>
                </a:solidFill>
                <a:latin typeface="Times New Roman" pitchFamily="18" charset="0"/>
                <a:cs typeface="Times New Roman" pitchFamily="18" charset="0"/>
              </a:rPr>
              <a:t>hường</a:t>
            </a:r>
            <a:r>
              <a:rPr lang="en-US" sz="2599" b="1" dirty="0" smtClean="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xoay</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quanh</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sự</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kiện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endParaRPr lang="en-US" sz="2599" b="1" dirty="0">
              <a:solidFill>
                <a:srgbClr val="124D24"/>
              </a:solidFill>
              <a:latin typeface="Times New Roman" pitchFamily="18" charset="0"/>
              <a:cs typeface="Times New Roman" pitchFamily="18" charset="0"/>
            </a:endParaRPr>
          </a:p>
          <a:p>
            <a:pPr>
              <a:lnSpc>
                <a:spcPts val="3379"/>
              </a:lnSpc>
            </a:pPr>
            <a:r>
              <a:rPr lang="en-US" sz="2599" b="1" dirty="0" err="1">
                <a:solidFill>
                  <a:srgbClr val="124D24"/>
                </a:solidFill>
                <a:latin typeface="Times New Roman" pitchFamily="18" charset="0"/>
                <a:cs typeface="Times New Roman" pitchFamily="18" charset="0"/>
              </a:rPr>
              <a:t>hành</a:t>
            </a:r>
            <a:r>
              <a:rPr lang="en-US" sz="2599" b="1" dirty="0">
                <a:solidFill>
                  <a:srgbClr val="124D24"/>
                </a:solidFill>
                <a:latin typeface="Times New Roman" pitchFamily="18" charset="0"/>
                <a:cs typeface="Times New Roman" pitchFamily="18" charset="0"/>
              </a:rPr>
              <a:t> vi </a:t>
            </a:r>
            <a:r>
              <a:rPr lang="en-US" sz="2599" b="1" dirty="0" err="1">
                <a:solidFill>
                  <a:srgbClr val="124D24"/>
                </a:solidFill>
                <a:latin typeface="Times New Roman" pitchFamily="18" charset="0"/>
                <a:cs typeface="Times New Roman" pitchFamily="18" charset="0"/>
              </a:rPr>
              <a:t>ứng</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xử</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quan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niệm</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nhận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thức</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phiến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diện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sai</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lầm</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nhằm</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đưa</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ra</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bài</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học</a:t>
            </a:r>
            <a:r>
              <a:rPr lang="en-US" sz="2599" b="1" dirty="0">
                <a:solidFill>
                  <a:srgbClr val="124D24"/>
                </a:solidFill>
                <a:latin typeface="Times New Roman" pitchFamily="18" charset="0"/>
                <a:cs typeface="Times New Roman" pitchFamily="18" charset="0"/>
              </a:rPr>
              <a:t> hay </a:t>
            </a:r>
            <a:r>
              <a:rPr lang="en-US" sz="2599" b="1" dirty="0" err="1">
                <a:solidFill>
                  <a:srgbClr val="124D24"/>
                </a:solidFill>
                <a:latin typeface="Times New Roman" pitchFamily="18" charset="0"/>
                <a:cs typeface="Times New Roman" pitchFamily="18" charset="0"/>
              </a:rPr>
              <a:t>lời</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khuyên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nào</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đó</a:t>
            </a:r>
            <a:r>
              <a:rPr lang="en-US" sz="2599" b="1" dirty="0">
                <a:solidFill>
                  <a:srgbClr val="124D24"/>
                </a:solidFill>
                <a:latin typeface="Times New Roman" pitchFamily="18" charset="0"/>
                <a:cs typeface="Times New Roman" pitchFamily="18" charset="0"/>
              </a:rPr>
              <a:t>.</a:t>
            </a:r>
          </a:p>
        </p:txBody>
      </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851469" y="6950257"/>
            <a:ext cx="4079950" cy="6233257"/>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5833014" y="-997023"/>
            <a:ext cx="2590184" cy="6140523"/>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12265" y="2020951"/>
            <a:ext cx="2725713" cy="6461820"/>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3646834" y="-3373621"/>
            <a:ext cx="2409270" cy="5711631"/>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661439" y="4789064"/>
            <a:ext cx="1099184" cy="781123"/>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7853167" y="8129302"/>
            <a:ext cx="2731756" cy="1688722"/>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057275" y="8224020"/>
            <a:ext cx="1504757" cy="1499285"/>
          </a:xfrm>
          <a:prstGeom prst="rect">
            <a:avLst/>
          </a:prstGeom>
        </p:spPr>
      </p:pic>
      <p:pic>
        <p:nvPicPr>
          <p:cNvPr id="18" name="Picture 18"/>
          <p:cNvPicPr>
            <a:picLocks noChangeAspect="1"/>
          </p:cNvPicPr>
          <p:nvPr/>
        </p:nvPicPr>
        <p:blipFill>
          <a:blip r:embed="rId17"/>
          <a:srcRect l="12957" t="680" r="12957" b="27020"/>
          <a:stretch>
            <a:fillRect/>
          </a:stretch>
        </p:blipFill>
        <p:spPr>
          <a:xfrm>
            <a:off x="6675323" y="243898"/>
            <a:ext cx="4579959" cy="1229117"/>
          </a:xfrm>
          <a:prstGeom prst="rect">
            <a:avLst/>
          </a:prstGeom>
        </p:spPr>
      </p:pic>
      <p:sp>
        <p:nvSpPr>
          <p:cNvPr id="19" name="TextBox 19"/>
          <p:cNvSpPr txBox="1"/>
          <p:nvPr/>
        </p:nvSpPr>
        <p:spPr>
          <a:xfrm>
            <a:off x="6627082" y="568705"/>
            <a:ext cx="4869000" cy="579501"/>
          </a:xfrm>
          <a:prstGeom prst="rect">
            <a:avLst/>
          </a:prstGeom>
        </p:spPr>
        <p:txBody>
          <a:bodyPr lIns="0" tIns="0" rIns="0" bIns="0" rtlCol="0" anchor="t">
            <a:spAutoFit/>
          </a:bodyPr>
          <a:lstStyle/>
          <a:p>
            <a:pPr marL="0" lvl="0" indent="0" algn="ctr">
              <a:lnSpc>
                <a:spcPts val="4452"/>
              </a:lnSpc>
              <a:spcBef>
                <a:spcPct val="0"/>
              </a:spcBef>
            </a:pPr>
            <a:r>
              <a:rPr lang="en-US" sz="4200" u="none" dirty="0" err="1">
                <a:solidFill>
                  <a:srgbClr val="124D24"/>
                </a:solidFill>
                <a:latin typeface="Times New Roman" pitchFamily="18" charset="0"/>
                <a:cs typeface="Times New Roman" pitchFamily="18" charset="0"/>
              </a:rPr>
              <a:t>Cùng</a:t>
            </a:r>
            <a:r>
              <a:rPr lang="en-US" sz="4200" u="none" dirty="0">
                <a:solidFill>
                  <a:srgbClr val="124D24"/>
                </a:solidFill>
                <a:latin typeface="Times New Roman" pitchFamily="18" charset="0"/>
                <a:cs typeface="Times New Roman" pitchFamily="18" charset="0"/>
              </a:rPr>
              <a:t> </a:t>
            </a:r>
            <a:r>
              <a:rPr lang="en-US" sz="4200" u="none" dirty="0" err="1">
                <a:solidFill>
                  <a:srgbClr val="124D24"/>
                </a:solidFill>
                <a:latin typeface="Times New Roman" pitchFamily="18" charset="0"/>
                <a:cs typeface="Times New Roman" pitchFamily="18" charset="0"/>
              </a:rPr>
              <a:t>ôn</a:t>
            </a:r>
            <a:r>
              <a:rPr lang="en-US" sz="4200" u="none" dirty="0">
                <a:solidFill>
                  <a:srgbClr val="124D24"/>
                </a:solidFill>
                <a:latin typeface="Times New Roman" pitchFamily="18" charset="0"/>
                <a:cs typeface="Times New Roman" pitchFamily="18" charset="0"/>
              </a:rPr>
              <a:t> </a:t>
            </a:r>
            <a:r>
              <a:rPr lang="en-US" sz="4200" u="none" dirty="0" err="1">
                <a:solidFill>
                  <a:srgbClr val="124D24"/>
                </a:solidFill>
                <a:latin typeface="Times New Roman" pitchFamily="18" charset="0"/>
                <a:cs typeface="Times New Roman" pitchFamily="18" charset="0"/>
              </a:rPr>
              <a:t>lại</a:t>
            </a:r>
            <a:endParaRPr lang="en-US" sz="4200" u="none" dirty="0">
              <a:solidFill>
                <a:srgbClr val="124D24"/>
              </a:solidFill>
              <a:latin typeface="Times New Roman" pitchFamily="18" charset="0"/>
              <a:cs typeface="Times New Roman" pitchFamily="18" charset="0"/>
            </a:endParaRPr>
          </a:p>
        </p:txBody>
      </p:sp>
      <p:sp>
        <p:nvSpPr>
          <p:cNvPr id="20" name="TextBox 20"/>
          <p:cNvSpPr txBox="1"/>
          <p:nvPr/>
        </p:nvSpPr>
        <p:spPr>
          <a:xfrm>
            <a:off x="2797695" y="2175701"/>
            <a:ext cx="5708681" cy="579501"/>
          </a:xfrm>
          <a:prstGeom prst="rect">
            <a:avLst/>
          </a:prstGeom>
        </p:spPr>
        <p:txBody>
          <a:bodyPr lIns="0" tIns="0" rIns="0" bIns="0" rtlCol="0" anchor="t">
            <a:spAutoFit/>
          </a:bodyPr>
          <a:lstStyle/>
          <a:p>
            <a:pPr marL="0" lvl="0" indent="0">
              <a:lnSpc>
                <a:spcPts val="4452"/>
              </a:lnSpc>
              <a:spcBef>
                <a:spcPct val="0"/>
              </a:spcBef>
            </a:pPr>
            <a:r>
              <a:rPr lang="en-US" sz="4200" dirty="0" err="1">
                <a:solidFill>
                  <a:srgbClr val="124D24"/>
                </a:solidFill>
                <a:latin typeface="Times New Roman" pitchFamily="18" charset="0"/>
                <a:cs typeface="Times New Roman" pitchFamily="18" charset="0"/>
              </a:rPr>
              <a:t>Đề</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tài</a:t>
            </a:r>
            <a:endParaRPr lang="en-US" sz="4200" dirty="0">
              <a:solidFill>
                <a:srgbClr val="124D24"/>
              </a:solidFill>
              <a:latin typeface="Times New Roman" pitchFamily="18" charset="0"/>
              <a:cs typeface="Times New Roman" pitchFamily="18" charset="0"/>
            </a:endParaRPr>
          </a:p>
        </p:txBody>
      </p:sp>
      <p:sp>
        <p:nvSpPr>
          <p:cNvPr id="21" name="TextBox 21"/>
          <p:cNvSpPr txBox="1"/>
          <p:nvPr/>
        </p:nvSpPr>
        <p:spPr>
          <a:xfrm>
            <a:off x="2797695" y="5328061"/>
            <a:ext cx="5159432" cy="579501"/>
          </a:xfrm>
          <a:prstGeom prst="rect">
            <a:avLst/>
          </a:prstGeom>
        </p:spPr>
        <p:txBody>
          <a:bodyPr lIns="0" tIns="0" rIns="0" bIns="0" rtlCol="0" anchor="t">
            <a:spAutoFit/>
          </a:bodyPr>
          <a:lstStyle/>
          <a:p>
            <a:pPr marL="0" lvl="0" indent="0" algn="l">
              <a:lnSpc>
                <a:spcPts val="4452"/>
              </a:lnSpc>
              <a:spcBef>
                <a:spcPct val="0"/>
              </a:spcBef>
            </a:pPr>
            <a:r>
              <a:rPr lang="en-US" sz="4200" dirty="0" err="1">
                <a:solidFill>
                  <a:srgbClr val="124D24"/>
                </a:solidFill>
                <a:latin typeface="Times New Roman" pitchFamily="18" charset="0"/>
                <a:cs typeface="Times New Roman" pitchFamily="18" charset="0"/>
              </a:rPr>
              <a:t>Sự</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kiện</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sự</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việc</a:t>
            </a:r>
            <a:r>
              <a:rPr lang="en-US" sz="4200" dirty="0">
                <a:solidFill>
                  <a:srgbClr val="124D24"/>
                </a:solidFill>
                <a:latin typeface="Times New Roman" pitchFamily="18" charset="0"/>
                <a:cs typeface="Times New Roman" pitchFamily="18" charset="0"/>
              </a:rPr>
              <a:t>)</a:t>
            </a:r>
          </a:p>
        </p:txBody>
      </p:sp>
      <p:sp>
        <p:nvSpPr>
          <p:cNvPr id="22" name="TextBox 22"/>
          <p:cNvSpPr txBox="1"/>
          <p:nvPr/>
        </p:nvSpPr>
        <p:spPr>
          <a:xfrm>
            <a:off x="2797695" y="7567608"/>
            <a:ext cx="5159432" cy="579501"/>
          </a:xfrm>
          <a:prstGeom prst="rect">
            <a:avLst/>
          </a:prstGeom>
        </p:spPr>
        <p:txBody>
          <a:bodyPr lIns="0" tIns="0" rIns="0" bIns="0" rtlCol="0" anchor="t">
            <a:spAutoFit/>
          </a:bodyPr>
          <a:lstStyle/>
          <a:p>
            <a:pPr marL="0" lvl="0" indent="0" algn="l">
              <a:lnSpc>
                <a:spcPts val="4452"/>
              </a:lnSpc>
              <a:spcBef>
                <a:spcPct val="0"/>
              </a:spcBef>
            </a:pPr>
            <a:r>
              <a:rPr lang="en-US" sz="4200" dirty="0" err="1">
                <a:solidFill>
                  <a:srgbClr val="124D24"/>
                </a:solidFill>
                <a:latin typeface="Times New Roman" pitchFamily="18" charset="0"/>
                <a:cs typeface="Times New Roman" pitchFamily="18" charset="0"/>
              </a:rPr>
              <a:t>Bối</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cảnh</a:t>
            </a:r>
            <a:endParaRPr lang="en-US" sz="4200" dirty="0">
              <a:solidFill>
                <a:srgbClr val="124D24"/>
              </a:solidFill>
              <a:latin typeface="Times New Roman" pitchFamily="18" charset="0"/>
              <a:cs typeface="Times New Roman" pitchFamily="18" charset="0"/>
            </a:endParaRPr>
          </a:p>
        </p:txBody>
      </p:sp>
      <p:sp>
        <p:nvSpPr>
          <p:cNvPr id="24" name="TextBox 24"/>
          <p:cNvSpPr txBox="1"/>
          <p:nvPr/>
        </p:nvSpPr>
        <p:spPr>
          <a:xfrm>
            <a:off x="2797695" y="2974029"/>
            <a:ext cx="5916691" cy="897682"/>
          </a:xfrm>
          <a:prstGeom prst="rect">
            <a:avLst/>
          </a:prstGeom>
        </p:spPr>
        <p:txBody>
          <a:bodyPr lIns="0" tIns="0" rIns="0" bIns="0" rtlCol="0" anchor="t">
            <a:spAutoFit/>
          </a:bodyPr>
          <a:lstStyle/>
          <a:p>
            <a:pPr marL="0" lvl="0" indent="0">
              <a:lnSpc>
                <a:spcPts val="3509"/>
              </a:lnSpc>
              <a:spcBef>
                <a:spcPct val="0"/>
              </a:spcBef>
            </a:pPr>
            <a:r>
              <a:rPr lang="en-US" sz="2699" b="1" dirty="0" err="1">
                <a:solidFill>
                  <a:srgbClr val="124D24"/>
                </a:solidFill>
                <a:latin typeface="Times New Roman" pitchFamily="18" charset="0"/>
                <a:cs typeface="Times New Roman" pitchFamily="18" charset="0"/>
              </a:rPr>
              <a:t>T</a:t>
            </a:r>
            <a:r>
              <a:rPr lang="en-US" sz="2699" b="1" dirty="0" err="1" smtClean="0">
                <a:solidFill>
                  <a:srgbClr val="124D24"/>
                </a:solidFill>
                <a:latin typeface="Times New Roman" pitchFamily="18" charset="0"/>
                <a:cs typeface="Times New Roman" pitchFamily="18" charset="0"/>
              </a:rPr>
              <a:t>hường</a:t>
            </a:r>
            <a:r>
              <a:rPr lang="en-US" sz="2699" b="1" dirty="0" smtClean="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là</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những</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vấn</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đề</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đạo</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đức</a:t>
            </a:r>
            <a:r>
              <a:rPr lang="en-US" sz="2699" b="1" dirty="0">
                <a:solidFill>
                  <a:srgbClr val="124D24"/>
                </a:solidFill>
                <a:latin typeface="Times New Roman" pitchFamily="18" charset="0"/>
                <a:cs typeface="Times New Roman" pitchFamily="18" charset="0"/>
              </a:rPr>
              <a:t> hay </a:t>
            </a:r>
            <a:r>
              <a:rPr lang="en-US" sz="2699" b="1" dirty="0" err="1">
                <a:solidFill>
                  <a:srgbClr val="124D24"/>
                </a:solidFill>
                <a:latin typeface="Times New Roman" pitchFamily="18" charset="0"/>
                <a:cs typeface="Times New Roman" pitchFamily="18" charset="0"/>
              </a:rPr>
              <a:t>những</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cách</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ứng</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xử</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trong</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cuộc</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sống</a:t>
            </a:r>
            <a:r>
              <a:rPr lang="en-US" sz="2699" b="1" dirty="0">
                <a:solidFill>
                  <a:srgbClr val="124D24"/>
                </a:solidFill>
                <a:latin typeface="Muli Regular"/>
              </a:rPr>
              <a:t>.</a:t>
            </a:r>
          </a:p>
        </p:txBody>
      </p:sp>
      <p:sp>
        <p:nvSpPr>
          <p:cNvPr id="25" name="TextBox 25"/>
          <p:cNvSpPr txBox="1"/>
          <p:nvPr/>
        </p:nvSpPr>
        <p:spPr>
          <a:xfrm>
            <a:off x="2797695" y="6031334"/>
            <a:ext cx="5159432" cy="1192634"/>
          </a:xfrm>
          <a:prstGeom prst="rect">
            <a:avLst/>
          </a:prstGeom>
        </p:spPr>
        <p:txBody>
          <a:bodyPr lIns="0" tIns="0" rIns="0" bIns="0" rtlCol="0" anchor="t">
            <a:spAutoFit/>
          </a:bodyPr>
          <a:lstStyle/>
          <a:p>
            <a:pPr>
              <a:lnSpc>
                <a:spcPts val="3119"/>
              </a:lnSpc>
            </a:pPr>
            <a:r>
              <a:rPr lang="en-US" sz="2399" b="1" dirty="0" err="1">
                <a:solidFill>
                  <a:srgbClr val="124D24"/>
                </a:solidFill>
                <a:latin typeface="Times New Roman" pitchFamily="18" charset="0"/>
                <a:cs typeface="Times New Roman" pitchFamily="18" charset="0"/>
              </a:rPr>
              <a:t>L</a:t>
            </a:r>
            <a:r>
              <a:rPr lang="en-US" sz="2399" b="1" dirty="0" err="1" smtClean="0">
                <a:solidFill>
                  <a:srgbClr val="124D24"/>
                </a:solidFill>
                <a:latin typeface="Times New Roman" pitchFamily="18" charset="0"/>
                <a:cs typeface="Times New Roman" pitchFamily="18" charset="0"/>
              </a:rPr>
              <a:t>à</a:t>
            </a:r>
            <a:r>
              <a:rPr lang="en-US" sz="2399" b="1" dirty="0" smtClean="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một</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yếu</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tố</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quan</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trọng</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thường</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xoay</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quanh</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một</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sự</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kiện</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chính</a:t>
            </a:r>
            <a:r>
              <a:rPr lang="en-US" sz="2399" b="1" dirty="0">
                <a:solidFill>
                  <a:srgbClr val="124D24"/>
                </a:solidFill>
                <a:latin typeface="Times New Roman" pitchFamily="18" charset="0"/>
                <a:cs typeface="Times New Roman" pitchFamily="18" charset="0"/>
              </a:rPr>
              <a:t>.</a:t>
            </a:r>
          </a:p>
          <a:p>
            <a:pPr marL="0" lvl="0" indent="0">
              <a:lnSpc>
                <a:spcPts val="3119"/>
              </a:lnSpc>
              <a:spcBef>
                <a:spcPct val="0"/>
              </a:spcBef>
            </a:pPr>
            <a:endParaRPr lang="en-US" sz="2399" dirty="0">
              <a:solidFill>
                <a:srgbClr val="124D24"/>
              </a:solidFill>
              <a:latin typeface="Times New Roman" pitchFamily="18" charset="0"/>
              <a:cs typeface="Times New Roman" pitchFamily="18" charset="0"/>
            </a:endParaRPr>
          </a:p>
        </p:txBody>
      </p:sp>
      <p:sp>
        <p:nvSpPr>
          <p:cNvPr id="26" name="TextBox 26"/>
          <p:cNvSpPr txBox="1"/>
          <p:nvPr/>
        </p:nvSpPr>
        <p:spPr>
          <a:xfrm>
            <a:off x="9537133" y="2956454"/>
            <a:ext cx="6211627" cy="1346522"/>
          </a:xfrm>
          <a:prstGeom prst="rect">
            <a:avLst/>
          </a:prstGeom>
        </p:spPr>
        <p:txBody>
          <a:bodyPr lIns="0" tIns="0" rIns="0" bIns="0" rtlCol="0" anchor="t">
            <a:spAutoFit/>
          </a:bodyPr>
          <a:lstStyle/>
          <a:p>
            <a:pPr>
              <a:lnSpc>
                <a:spcPts val="3509"/>
              </a:lnSpc>
            </a:pPr>
            <a:r>
              <a:rPr lang="en-US" sz="2699" b="1" dirty="0" err="1">
                <a:solidFill>
                  <a:srgbClr val="124D24"/>
                </a:solidFill>
                <a:latin typeface="Times New Roman" pitchFamily="18" charset="0"/>
                <a:cs typeface="Times New Roman" pitchFamily="18" charset="0"/>
              </a:rPr>
              <a:t>Nhân</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vật</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ngụ</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ngôn</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có</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thể</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là</a:t>
            </a:r>
            <a:r>
              <a:rPr lang="en-US" sz="2699" b="1" dirty="0">
                <a:solidFill>
                  <a:srgbClr val="124D24"/>
                </a:solidFill>
                <a:latin typeface="Times New Roman" pitchFamily="18" charset="0"/>
                <a:cs typeface="Times New Roman" pitchFamily="18" charset="0"/>
              </a:rPr>
              <a:t> con </a:t>
            </a:r>
            <a:r>
              <a:rPr lang="en-US" sz="2699" b="1" dirty="0" err="1">
                <a:solidFill>
                  <a:srgbClr val="124D24"/>
                </a:solidFill>
                <a:latin typeface="Times New Roman" pitchFamily="18" charset="0"/>
                <a:cs typeface="Times New Roman" pitchFamily="18" charset="0"/>
              </a:rPr>
              <a:t>người</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hoặc</a:t>
            </a:r>
            <a:r>
              <a:rPr lang="en-US" sz="2699" b="1" dirty="0">
                <a:solidFill>
                  <a:srgbClr val="124D24"/>
                </a:solidFill>
                <a:latin typeface="Times New Roman" pitchFamily="18" charset="0"/>
                <a:cs typeface="Times New Roman" pitchFamily="18" charset="0"/>
              </a:rPr>
              <a:t> con </a:t>
            </a:r>
            <a:r>
              <a:rPr lang="en-US" sz="2699" b="1" dirty="0" err="1">
                <a:solidFill>
                  <a:srgbClr val="124D24"/>
                </a:solidFill>
                <a:latin typeface="Times New Roman" pitchFamily="18" charset="0"/>
                <a:cs typeface="Times New Roman" pitchFamily="18" charset="0"/>
              </a:rPr>
              <a:t>vật</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đồ</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vật</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được</a:t>
            </a:r>
            <a:r>
              <a:rPr lang="en-US" sz="2699" b="1" dirty="0">
                <a:solidFill>
                  <a:srgbClr val="124D24"/>
                </a:solidFill>
                <a:latin typeface="Times New Roman" pitchFamily="18" charset="0"/>
                <a:cs typeface="Times New Roman" pitchFamily="18" charset="0"/>
              </a:rPr>
              <a:t> </a:t>
            </a:r>
            <a:r>
              <a:rPr lang="en-US" sz="2699" b="1" dirty="0" err="1" smtClean="0">
                <a:solidFill>
                  <a:srgbClr val="124D24"/>
                </a:solidFill>
                <a:latin typeface="Times New Roman" pitchFamily="18" charset="0"/>
                <a:cs typeface="Times New Roman" pitchFamily="18" charset="0"/>
              </a:rPr>
              <a:t>nhân</a:t>
            </a:r>
            <a:r>
              <a:rPr lang="en-US" sz="2699" b="1" dirty="0" smtClean="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hóa</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có</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đặc</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điểm</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như</a:t>
            </a:r>
            <a:r>
              <a:rPr lang="en-US" sz="2699" b="1" dirty="0">
                <a:solidFill>
                  <a:srgbClr val="124D24"/>
                </a:solidFill>
                <a:latin typeface="Times New Roman" pitchFamily="18" charset="0"/>
                <a:cs typeface="Times New Roman" pitchFamily="18" charset="0"/>
              </a:rPr>
              <a:t> con </a:t>
            </a:r>
            <a:r>
              <a:rPr lang="en-US" sz="2699" b="1" dirty="0" err="1">
                <a:solidFill>
                  <a:srgbClr val="124D24"/>
                </a:solidFill>
                <a:latin typeface="Times New Roman" pitchFamily="18" charset="0"/>
                <a:cs typeface="Times New Roman" pitchFamily="18" charset="0"/>
              </a:rPr>
              <a:t>người</a:t>
            </a:r>
            <a:r>
              <a:rPr lang="en-US" sz="2699" b="1" dirty="0">
                <a:solidFill>
                  <a:srgbClr val="124D24"/>
                </a:solidFill>
                <a:latin typeface="Times New Roman" pitchFamily="18" charset="0"/>
                <a:cs typeface="Times New Roman" pitchFamily="18" charset="0"/>
              </a:rPr>
              <a:t>).</a:t>
            </a:r>
          </a:p>
        </p:txBody>
      </p:sp>
      <p:pic>
        <p:nvPicPr>
          <p:cNvPr id="27" name="Picture 27"/>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10747289" y="8242594"/>
            <a:ext cx="748793" cy="683444"/>
          </a:xfrm>
          <a:prstGeom prst="rect">
            <a:avLst/>
          </a:prstGeom>
        </p:spPr>
      </p:pic>
      <p:pic>
        <p:nvPicPr>
          <p:cNvPr id="28" name="Picture 28"/>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0955025" y="8471653"/>
            <a:ext cx="2214969" cy="567837"/>
          </a:xfrm>
          <a:prstGeom prst="rect">
            <a:avLst/>
          </a:prstGeom>
        </p:spPr>
      </p:pic>
      <p:pic>
        <p:nvPicPr>
          <p:cNvPr id="29" name="Picture 29"/>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2403408">
            <a:off x="8002031" y="4212948"/>
            <a:ext cx="591423" cy="591423"/>
          </a:xfrm>
          <a:prstGeom prst="rect">
            <a:avLst/>
          </a:prstGeom>
        </p:spPr>
      </p:pic>
      <p:pic>
        <p:nvPicPr>
          <p:cNvPr id="30" name="Picture 3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flipH="1">
            <a:off x="4629823" y="372303"/>
            <a:ext cx="1854045" cy="1442784"/>
          </a:xfrm>
          <a:prstGeom prst="rect">
            <a:avLst/>
          </a:prstGeom>
        </p:spPr>
      </p:pic>
    </p:spTree>
    <p:extLst>
      <p:ext uri="{BB962C8B-B14F-4D97-AF65-F5344CB8AC3E}">
        <p14:creationId xmlns:p14="http://schemas.microsoft.com/office/powerpoint/2010/main" val="537147531"/>
      </p:ext>
    </p:extLst>
  </p:cSld>
  <p:clrMapOvr>
    <a:masterClrMapping/>
  </p:clrMapOvr>
  <p:transition spd="slow">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0732" b="10732"/>
          <a:stretch>
            <a:fillRect/>
          </a:stretch>
        </p:blipFill>
        <p:spPr>
          <a:xfrm>
            <a:off x="-103620" y="0"/>
            <a:ext cx="18288000" cy="10287000"/>
          </a:xfrm>
          <a:prstGeom prst="rect">
            <a:avLst/>
          </a:prstGeom>
        </p:spPr>
      </p:pic>
      <p:pic>
        <p:nvPicPr>
          <p:cNvPr id="3" name="Picture 3"/>
          <p:cNvPicPr>
            <a:picLocks noChangeAspect="1"/>
          </p:cNvPicPr>
          <p:nvPr/>
        </p:nvPicPr>
        <p:blipFill>
          <a:blip r:embed="rId4"/>
          <a:srcRect l="21120" t="15992" r="6218" b="22016"/>
          <a:stretch>
            <a:fillRect/>
          </a:stretch>
        </p:blipFill>
        <p:spPr>
          <a:xfrm>
            <a:off x="2192576" y="1815087"/>
            <a:ext cx="6847804" cy="2928445"/>
          </a:xfrm>
          <a:prstGeom prst="rect">
            <a:avLst/>
          </a:prstGeom>
        </p:spPr>
      </p:pic>
      <p:pic>
        <p:nvPicPr>
          <p:cNvPr id="4" name="Picture 4"/>
          <p:cNvPicPr>
            <a:picLocks noChangeAspect="1"/>
          </p:cNvPicPr>
          <p:nvPr/>
        </p:nvPicPr>
        <p:blipFill>
          <a:blip r:embed="rId4"/>
          <a:srcRect l="10686" t="13590" r="16652" b="24418"/>
          <a:stretch>
            <a:fillRect/>
          </a:stretch>
        </p:blipFill>
        <p:spPr>
          <a:xfrm>
            <a:off x="9219045" y="1815087"/>
            <a:ext cx="6847804" cy="2928445"/>
          </a:xfrm>
          <a:prstGeom prst="rect">
            <a:avLst/>
          </a:prstGeom>
        </p:spPr>
      </p:pic>
      <p:pic>
        <p:nvPicPr>
          <p:cNvPr id="5" name="Picture 5"/>
          <p:cNvPicPr>
            <a:picLocks noChangeAspect="1"/>
          </p:cNvPicPr>
          <p:nvPr/>
        </p:nvPicPr>
        <p:blipFill>
          <a:blip r:embed="rId4"/>
          <a:srcRect l="40746" t="16223" r="1099" b="21785"/>
          <a:stretch>
            <a:fillRect/>
          </a:stretch>
        </p:blipFill>
        <p:spPr>
          <a:xfrm>
            <a:off x="9219045" y="4925303"/>
            <a:ext cx="6847804" cy="3659013"/>
          </a:xfrm>
          <a:prstGeom prst="rect">
            <a:avLst/>
          </a:prstGeom>
        </p:spPr>
      </p:pic>
      <p:pic>
        <p:nvPicPr>
          <p:cNvPr id="6" name="Picture 6"/>
          <p:cNvPicPr>
            <a:picLocks noChangeAspect="1"/>
          </p:cNvPicPr>
          <p:nvPr/>
        </p:nvPicPr>
        <p:blipFill>
          <a:blip r:embed="rId4"/>
          <a:srcRect l="3463" t="13780" r="23876" b="42950"/>
          <a:stretch>
            <a:fillRect/>
          </a:stretch>
        </p:blipFill>
        <p:spPr>
          <a:xfrm>
            <a:off x="2251568" y="4895807"/>
            <a:ext cx="6847804" cy="2044004"/>
          </a:xfrm>
          <a:prstGeom prst="rect">
            <a:avLst/>
          </a:prstGeom>
        </p:spPr>
      </p:pic>
      <p:pic>
        <p:nvPicPr>
          <p:cNvPr id="7" name="Picture 7"/>
          <p:cNvPicPr>
            <a:picLocks noChangeAspect="1"/>
          </p:cNvPicPr>
          <p:nvPr/>
        </p:nvPicPr>
        <p:blipFill>
          <a:blip r:embed="rId5"/>
          <a:srcRect l="19715" t="9987" r="7623" b="37344"/>
          <a:stretch>
            <a:fillRect/>
          </a:stretch>
        </p:blipFill>
        <p:spPr>
          <a:xfrm>
            <a:off x="2289621" y="7050265"/>
            <a:ext cx="6847804" cy="2487988"/>
          </a:xfrm>
          <a:prstGeom prst="rect">
            <a:avLst/>
          </a:prstGeom>
        </p:spPr>
      </p:pic>
      <p:sp>
        <p:nvSpPr>
          <p:cNvPr id="8" name="TextBox 8"/>
          <p:cNvSpPr txBox="1"/>
          <p:nvPr/>
        </p:nvSpPr>
        <p:spPr>
          <a:xfrm>
            <a:off x="9818234" y="2130388"/>
            <a:ext cx="5159432" cy="579501"/>
          </a:xfrm>
          <a:prstGeom prst="rect">
            <a:avLst/>
          </a:prstGeom>
        </p:spPr>
        <p:txBody>
          <a:bodyPr lIns="0" tIns="0" rIns="0" bIns="0" rtlCol="0" anchor="t">
            <a:spAutoFit/>
          </a:bodyPr>
          <a:lstStyle/>
          <a:p>
            <a:pPr marL="0" lvl="0" indent="0" algn="l">
              <a:lnSpc>
                <a:spcPts val="4452"/>
              </a:lnSpc>
              <a:spcBef>
                <a:spcPct val="0"/>
              </a:spcBef>
            </a:pPr>
            <a:r>
              <a:rPr lang="en-US" sz="4200" dirty="0" err="1">
                <a:solidFill>
                  <a:srgbClr val="124D24"/>
                </a:solidFill>
                <a:latin typeface="Times New Roman" pitchFamily="18" charset="0"/>
                <a:cs typeface="Times New Roman" pitchFamily="18" charset="0"/>
              </a:rPr>
              <a:t>Nhân</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vật</a:t>
            </a:r>
            <a:endParaRPr lang="en-US" sz="4200" dirty="0">
              <a:solidFill>
                <a:srgbClr val="124D24"/>
              </a:solidFill>
              <a:latin typeface="Times New Roman" pitchFamily="18" charset="0"/>
              <a:cs typeface="Times New Roman" pitchFamily="18" charset="0"/>
            </a:endParaRPr>
          </a:p>
        </p:txBody>
      </p:sp>
      <p:sp>
        <p:nvSpPr>
          <p:cNvPr id="9" name="TextBox 9"/>
          <p:cNvSpPr txBox="1"/>
          <p:nvPr/>
        </p:nvSpPr>
        <p:spPr>
          <a:xfrm>
            <a:off x="2797695" y="8215592"/>
            <a:ext cx="5159432" cy="820738"/>
          </a:xfrm>
          <a:prstGeom prst="rect">
            <a:avLst/>
          </a:prstGeom>
        </p:spPr>
        <p:txBody>
          <a:bodyPr lIns="0" tIns="0" rIns="0" bIns="0" rtlCol="0" anchor="t">
            <a:spAutoFit/>
          </a:bodyPr>
          <a:lstStyle/>
          <a:p>
            <a:pPr marL="0" lvl="0" indent="0">
              <a:lnSpc>
                <a:spcPts val="3249"/>
              </a:lnSpc>
              <a:spcBef>
                <a:spcPct val="0"/>
              </a:spcBef>
            </a:pPr>
            <a:r>
              <a:rPr lang="en-US" sz="2499" b="1" dirty="0" err="1">
                <a:solidFill>
                  <a:srgbClr val="124D24"/>
                </a:solidFill>
                <a:latin typeface="Times New Roman" pitchFamily="18" charset="0"/>
                <a:cs typeface="Times New Roman" pitchFamily="18" charset="0"/>
              </a:rPr>
              <a:t>Là</a:t>
            </a:r>
            <a:r>
              <a:rPr lang="en-US" sz="2499" b="1" dirty="0">
                <a:solidFill>
                  <a:srgbClr val="124D24"/>
                </a:solidFill>
                <a:latin typeface="Times New Roman" pitchFamily="18" charset="0"/>
                <a:cs typeface="Times New Roman" pitchFamily="18" charset="0"/>
              </a:rPr>
              <a:t> </a:t>
            </a:r>
            <a:r>
              <a:rPr lang="en-US" sz="2499" b="1" dirty="0" err="1">
                <a:solidFill>
                  <a:srgbClr val="124D24"/>
                </a:solidFill>
                <a:latin typeface="Times New Roman" pitchFamily="18" charset="0"/>
                <a:cs typeface="Times New Roman" pitchFamily="18" charset="0"/>
              </a:rPr>
              <a:t>không</a:t>
            </a:r>
            <a:r>
              <a:rPr lang="en-US" sz="2499" b="1" dirty="0">
                <a:solidFill>
                  <a:srgbClr val="124D24"/>
                </a:solidFill>
                <a:latin typeface="Times New Roman" pitchFamily="18" charset="0"/>
                <a:cs typeface="Times New Roman" pitchFamily="18" charset="0"/>
              </a:rPr>
              <a:t> </a:t>
            </a:r>
            <a:r>
              <a:rPr lang="en-US" sz="2499" b="1" dirty="0" err="1">
                <a:solidFill>
                  <a:srgbClr val="124D24"/>
                </a:solidFill>
                <a:latin typeface="Times New Roman" pitchFamily="18" charset="0"/>
                <a:cs typeface="Times New Roman" pitchFamily="18" charset="0"/>
              </a:rPr>
              <a:t>gian</a:t>
            </a:r>
            <a:r>
              <a:rPr lang="en-US" sz="2499" b="1" dirty="0">
                <a:solidFill>
                  <a:srgbClr val="124D24"/>
                </a:solidFill>
                <a:latin typeface="Times New Roman" pitchFamily="18" charset="0"/>
                <a:cs typeface="Times New Roman" pitchFamily="18" charset="0"/>
              </a:rPr>
              <a:t>, </a:t>
            </a:r>
            <a:r>
              <a:rPr lang="en-US" sz="2499" b="1" dirty="0" err="1">
                <a:solidFill>
                  <a:srgbClr val="124D24"/>
                </a:solidFill>
                <a:latin typeface="Times New Roman" pitchFamily="18" charset="0"/>
                <a:cs typeface="Times New Roman" pitchFamily="18" charset="0"/>
              </a:rPr>
              <a:t>thời</a:t>
            </a:r>
            <a:r>
              <a:rPr lang="en-US" sz="2499" b="1" dirty="0">
                <a:solidFill>
                  <a:srgbClr val="124D24"/>
                </a:solidFill>
                <a:latin typeface="Times New Roman" pitchFamily="18" charset="0"/>
                <a:cs typeface="Times New Roman" pitchFamily="18" charset="0"/>
              </a:rPr>
              <a:t> </a:t>
            </a:r>
            <a:r>
              <a:rPr lang="en-US" sz="2499" b="1" dirty="0" err="1">
                <a:solidFill>
                  <a:srgbClr val="124D24"/>
                </a:solidFill>
                <a:latin typeface="Times New Roman" pitchFamily="18" charset="0"/>
                <a:cs typeface="Times New Roman" pitchFamily="18" charset="0"/>
              </a:rPr>
              <a:t>gian</a:t>
            </a:r>
            <a:r>
              <a:rPr lang="en-US" sz="2499" b="1" dirty="0">
                <a:solidFill>
                  <a:srgbClr val="124D24"/>
                </a:solidFill>
                <a:latin typeface="Times New Roman" pitchFamily="18" charset="0"/>
                <a:cs typeface="Times New Roman" pitchFamily="18" charset="0"/>
              </a:rPr>
              <a:t> </a:t>
            </a:r>
            <a:r>
              <a:rPr lang="en-US" sz="2499" b="1" dirty="0" err="1">
                <a:solidFill>
                  <a:srgbClr val="124D24"/>
                </a:solidFill>
                <a:latin typeface="Times New Roman" pitchFamily="18" charset="0"/>
                <a:cs typeface="Times New Roman" pitchFamily="18" charset="0"/>
              </a:rPr>
              <a:t>diễn</a:t>
            </a:r>
            <a:r>
              <a:rPr lang="en-US" sz="2499" b="1" dirty="0">
                <a:solidFill>
                  <a:srgbClr val="124D24"/>
                </a:solidFill>
                <a:latin typeface="Times New Roman" pitchFamily="18" charset="0"/>
                <a:cs typeface="Times New Roman" pitchFamily="18" charset="0"/>
              </a:rPr>
              <a:t> </a:t>
            </a:r>
            <a:r>
              <a:rPr lang="en-US" sz="2499" b="1" dirty="0" err="1">
                <a:solidFill>
                  <a:srgbClr val="124D24"/>
                </a:solidFill>
                <a:latin typeface="Times New Roman" pitchFamily="18" charset="0"/>
                <a:cs typeface="Times New Roman" pitchFamily="18" charset="0"/>
              </a:rPr>
              <a:t>ra</a:t>
            </a:r>
            <a:r>
              <a:rPr lang="en-US" sz="2499" b="1" dirty="0">
                <a:solidFill>
                  <a:srgbClr val="124D24"/>
                </a:solidFill>
                <a:latin typeface="Times New Roman" pitchFamily="18" charset="0"/>
                <a:cs typeface="Times New Roman" pitchFamily="18" charset="0"/>
              </a:rPr>
              <a:t> </a:t>
            </a:r>
            <a:r>
              <a:rPr lang="en-US" sz="2499" b="1" dirty="0" err="1">
                <a:solidFill>
                  <a:srgbClr val="124D24"/>
                </a:solidFill>
                <a:latin typeface="Times New Roman" pitchFamily="18" charset="0"/>
                <a:cs typeface="Times New Roman" pitchFamily="18" charset="0"/>
              </a:rPr>
              <a:t>câu</a:t>
            </a:r>
            <a:r>
              <a:rPr lang="en-US" sz="2499" b="1" dirty="0">
                <a:solidFill>
                  <a:srgbClr val="124D24"/>
                </a:solidFill>
                <a:latin typeface="Times New Roman" pitchFamily="18" charset="0"/>
                <a:cs typeface="Times New Roman" pitchFamily="18" charset="0"/>
              </a:rPr>
              <a:t> </a:t>
            </a:r>
            <a:r>
              <a:rPr lang="en-US" sz="2499" b="1" dirty="0" err="1">
                <a:solidFill>
                  <a:srgbClr val="124D24"/>
                </a:solidFill>
                <a:latin typeface="Times New Roman" pitchFamily="18" charset="0"/>
                <a:cs typeface="Times New Roman" pitchFamily="18" charset="0"/>
              </a:rPr>
              <a:t>chuyện</a:t>
            </a:r>
            <a:endParaRPr lang="en-US" sz="2499" b="1" dirty="0">
              <a:solidFill>
                <a:srgbClr val="124D24"/>
              </a:solidFill>
              <a:latin typeface="Times New Roman" pitchFamily="18" charset="0"/>
              <a:cs typeface="Times New Roman" pitchFamily="18" charset="0"/>
            </a:endParaRPr>
          </a:p>
        </p:txBody>
      </p:sp>
      <p:sp>
        <p:nvSpPr>
          <p:cNvPr id="10" name="TextBox 10"/>
          <p:cNvSpPr txBox="1"/>
          <p:nvPr/>
        </p:nvSpPr>
        <p:spPr>
          <a:xfrm>
            <a:off x="9855221" y="6040859"/>
            <a:ext cx="5977793" cy="1744067"/>
          </a:xfrm>
          <a:prstGeom prst="rect">
            <a:avLst/>
          </a:prstGeom>
        </p:spPr>
        <p:txBody>
          <a:bodyPr lIns="0" tIns="0" rIns="0" bIns="0" rtlCol="0" anchor="t">
            <a:spAutoFit/>
          </a:bodyPr>
          <a:lstStyle/>
          <a:p>
            <a:pPr>
              <a:lnSpc>
                <a:spcPts val="3379"/>
              </a:lnSpc>
            </a:pPr>
            <a:r>
              <a:rPr lang="en-US" sz="2599" b="1" dirty="0" err="1">
                <a:solidFill>
                  <a:srgbClr val="124D24"/>
                </a:solidFill>
                <a:latin typeface="Times New Roman" pitchFamily="18" charset="0"/>
                <a:cs typeface="Times New Roman" pitchFamily="18" charset="0"/>
              </a:rPr>
              <a:t>T</a:t>
            </a:r>
            <a:r>
              <a:rPr lang="en-US" sz="2599" b="1" dirty="0" err="1" smtClean="0">
                <a:solidFill>
                  <a:srgbClr val="124D24"/>
                </a:solidFill>
                <a:latin typeface="Times New Roman" pitchFamily="18" charset="0"/>
                <a:cs typeface="Times New Roman" pitchFamily="18" charset="0"/>
              </a:rPr>
              <a:t>hường</a:t>
            </a:r>
            <a:r>
              <a:rPr lang="en-US" sz="2599" b="1" dirty="0" smtClean="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xoay</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quanh</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sự</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kiện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endParaRPr lang="en-US" sz="2599" b="1" dirty="0">
              <a:solidFill>
                <a:srgbClr val="124D24"/>
              </a:solidFill>
              <a:latin typeface="Times New Roman" pitchFamily="18" charset="0"/>
              <a:cs typeface="Times New Roman" pitchFamily="18" charset="0"/>
            </a:endParaRPr>
          </a:p>
          <a:p>
            <a:pPr>
              <a:lnSpc>
                <a:spcPts val="3379"/>
              </a:lnSpc>
            </a:pPr>
            <a:r>
              <a:rPr lang="en-US" sz="2599" b="1" dirty="0" err="1">
                <a:solidFill>
                  <a:srgbClr val="124D24"/>
                </a:solidFill>
                <a:latin typeface="Times New Roman" pitchFamily="18" charset="0"/>
                <a:cs typeface="Times New Roman" pitchFamily="18" charset="0"/>
              </a:rPr>
              <a:t>hành</a:t>
            </a:r>
            <a:r>
              <a:rPr lang="en-US" sz="2599" b="1" dirty="0">
                <a:solidFill>
                  <a:srgbClr val="124D24"/>
                </a:solidFill>
                <a:latin typeface="Times New Roman" pitchFamily="18" charset="0"/>
                <a:cs typeface="Times New Roman" pitchFamily="18" charset="0"/>
              </a:rPr>
              <a:t> vi </a:t>
            </a:r>
            <a:r>
              <a:rPr lang="en-US" sz="2599" b="1" dirty="0" err="1">
                <a:solidFill>
                  <a:srgbClr val="124D24"/>
                </a:solidFill>
                <a:latin typeface="Times New Roman" pitchFamily="18" charset="0"/>
                <a:cs typeface="Times New Roman" pitchFamily="18" charset="0"/>
              </a:rPr>
              <a:t>ứng</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xử</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quan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niệm</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nhận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thức</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phiến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diện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sai</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lầm</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nhằm</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đưa</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ra</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bài</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học</a:t>
            </a:r>
            <a:r>
              <a:rPr lang="en-US" sz="2599" b="1" dirty="0">
                <a:solidFill>
                  <a:srgbClr val="124D24"/>
                </a:solidFill>
                <a:latin typeface="Times New Roman" pitchFamily="18" charset="0"/>
                <a:cs typeface="Times New Roman" pitchFamily="18" charset="0"/>
              </a:rPr>
              <a:t> hay </a:t>
            </a:r>
            <a:r>
              <a:rPr lang="en-US" sz="2599" b="1" dirty="0" err="1">
                <a:solidFill>
                  <a:srgbClr val="124D24"/>
                </a:solidFill>
                <a:latin typeface="Times New Roman" pitchFamily="18" charset="0"/>
                <a:cs typeface="Times New Roman" pitchFamily="18" charset="0"/>
              </a:rPr>
              <a:t>lời</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khuyên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nào</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đó</a:t>
            </a:r>
            <a:r>
              <a:rPr lang="en-US" sz="2599" b="1" dirty="0">
                <a:solidFill>
                  <a:srgbClr val="124D24"/>
                </a:solidFill>
                <a:latin typeface="Times New Roman" pitchFamily="18" charset="0"/>
                <a:cs typeface="Times New Roman" pitchFamily="18" charset="0"/>
              </a:rPr>
              <a:t>.</a:t>
            </a:r>
          </a:p>
        </p:txBody>
      </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851469" y="6950257"/>
            <a:ext cx="4079950" cy="6233257"/>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5833014" y="-997023"/>
            <a:ext cx="2590184" cy="6140523"/>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12265" y="2020951"/>
            <a:ext cx="2725713" cy="6461820"/>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3646834" y="-3373621"/>
            <a:ext cx="2409270" cy="5711631"/>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661439" y="4789064"/>
            <a:ext cx="1099184" cy="781123"/>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7853167" y="8129302"/>
            <a:ext cx="2731756" cy="1688722"/>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057275" y="8224020"/>
            <a:ext cx="1504757" cy="1499285"/>
          </a:xfrm>
          <a:prstGeom prst="rect">
            <a:avLst/>
          </a:prstGeom>
        </p:spPr>
      </p:pic>
      <p:pic>
        <p:nvPicPr>
          <p:cNvPr id="18" name="Picture 18"/>
          <p:cNvPicPr>
            <a:picLocks noChangeAspect="1"/>
          </p:cNvPicPr>
          <p:nvPr/>
        </p:nvPicPr>
        <p:blipFill>
          <a:blip r:embed="rId17"/>
          <a:srcRect l="12957" t="680" r="12957" b="27020"/>
          <a:stretch>
            <a:fillRect/>
          </a:stretch>
        </p:blipFill>
        <p:spPr>
          <a:xfrm>
            <a:off x="6675323" y="243898"/>
            <a:ext cx="4579959" cy="1229117"/>
          </a:xfrm>
          <a:prstGeom prst="rect">
            <a:avLst/>
          </a:prstGeom>
        </p:spPr>
      </p:pic>
      <p:sp>
        <p:nvSpPr>
          <p:cNvPr id="19" name="TextBox 19"/>
          <p:cNvSpPr txBox="1"/>
          <p:nvPr/>
        </p:nvSpPr>
        <p:spPr>
          <a:xfrm>
            <a:off x="6627082" y="568705"/>
            <a:ext cx="4869000" cy="579501"/>
          </a:xfrm>
          <a:prstGeom prst="rect">
            <a:avLst/>
          </a:prstGeom>
        </p:spPr>
        <p:txBody>
          <a:bodyPr lIns="0" tIns="0" rIns="0" bIns="0" rtlCol="0" anchor="t">
            <a:spAutoFit/>
          </a:bodyPr>
          <a:lstStyle/>
          <a:p>
            <a:pPr marL="0" lvl="0" indent="0" algn="ctr">
              <a:lnSpc>
                <a:spcPts val="4452"/>
              </a:lnSpc>
              <a:spcBef>
                <a:spcPct val="0"/>
              </a:spcBef>
            </a:pPr>
            <a:r>
              <a:rPr lang="en-US" sz="4200" u="none" dirty="0" err="1">
                <a:solidFill>
                  <a:srgbClr val="124D24"/>
                </a:solidFill>
                <a:latin typeface="Times New Roman" pitchFamily="18" charset="0"/>
                <a:cs typeface="Times New Roman" pitchFamily="18" charset="0"/>
              </a:rPr>
              <a:t>Cùng</a:t>
            </a:r>
            <a:r>
              <a:rPr lang="en-US" sz="4200" u="none" dirty="0">
                <a:solidFill>
                  <a:srgbClr val="124D24"/>
                </a:solidFill>
                <a:latin typeface="Times New Roman" pitchFamily="18" charset="0"/>
                <a:cs typeface="Times New Roman" pitchFamily="18" charset="0"/>
              </a:rPr>
              <a:t> </a:t>
            </a:r>
            <a:r>
              <a:rPr lang="en-US" sz="4200" u="none" dirty="0" err="1">
                <a:solidFill>
                  <a:srgbClr val="124D24"/>
                </a:solidFill>
                <a:latin typeface="Times New Roman" pitchFamily="18" charset="0"/>
                <a:cs typeface="Times New Roman" pitchFamily="18" charset="0"/>
              </a:rPr>
              <a:t>ôn</a:t>
            </a:r>
            <a:r>
              <a:rPr lang="en-US" sz="4200" u="none" dirty="0">
                <a:solidFill>
                  <a:srgbClr val="124D24"/>
                </a:solidFill>
                <a:latin typeface="Times New Roman" pitchFamily="18" charset="0"/>
                <a:cs typeface="Times New Roman" pitchFamily="18" charset="0"/>
              </a:rPr>
              <a:t> </a:t>
            </a:r>
            <a:r>
              <a:rPr lang="en-US" sz="4200" u="none" dirty="0" err="1">
                <a:solidFill>
                  <a:srgbClr val="124D24"/>
                </a:solidFill>
                <a:latin typeface="Times New Roman" pitchFamily="18" charset="0"/>
                <a:cs typeface="Times New Roman" pitchFamily="18" charset="0"/>
              </a:rPr>
              <a:t>lại</a:t>
            </a:r>
            <a:endParaRPr lang="en-US" sz="4200" u="none" dirty="0">
              <a:solidFill>
                <a:srgbClr val="124D24"/>
              </a:solidFill>
              <a:latin typeface="Times New Roman" pitchFamily="18" charset="0"/>
              <a:cs typeface="Times New Roman" pitchFamily="18" charset="0"/>
            </a:endParaRPr>
          </a:p>
        </p:txBody>
      </p:sp>
      <p:sp>
        <p:nvSpPr>
          <p:cNvPr id="20" name="TextBox 20"/>
          <p:cNvSpPr txBox="1"/>
          <p:nvPr/>
        </p:nvSpPr>
        <p:spPr>
          <a:xfrm>
            <a:off x="2797695" y="2175701"/>
            <a:ext cx="5708681" cy="579501"/>
          </a:xfrm>
          <a:prstGeom prst="rect">
            <a:avLst/>
          </a:prstGeom>
        </p:spPr>
        <p:txBody>
          <a:bodyPr lIns="0" tIns="0" rIns="0" bIns="0" rtlCol="0" anchor="t">
            <a:spAutoFit/>
          </a:bodyPr>
          <a:lstStyle/>
          <a:p>
            <a:pPr marL="0" lvl="0" indent="0">
              <a:lnSpc>
                <a:spcPts val="4452"/>
              </a:lnSpc>
              <a:spcBef>
                <a:spcPct val="0"/>
              </a:spcBef>
            </a:pPr>
            <a:r>
              <a:rPr lang="en-US" sz="4200" dirty="0" err="1">
                <a:solidFill>
                  <a:srgbClr val="124D24"/>
                </a:solidFill>
                <a:latin typeface="Times New Roman" pitchFamily="18" charset="0"/>
                <a:cs typeface="Times New Roman" pitchFamily="18" charset="0"/>
              </a:rPr>
              <a:t>Đề</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tài</a:t>
            </a:r>
            <a:endParaRPr lang="en-US" sz="4200" dirty="0">
              <a:solidFill>
                <a:srgbClr val="124D24"/>
              </a:solidFill>
              <a:latin typeface="Times New Roman" pitchFamily="18" charset="0"/>
              <a:cs typeface="Times New Roman" pitchFamily="18" charset="0"/>
            </a:endParaRPr>
          </a:p>
        </p:txBody>
      </p:sp>
      <p:sp>
        <p:nvSpPr>
          <p:cNvPr id="21" name="TextBox 21"/>
          <p:cNvSpPr txBox="1"/>
          <p:nvPr/>
        </p:nvSpPr>
        <p:spPr>
          <a:xfrm>
            <a:off x="2797695" y="5328061"/>
            <a:ext cx="5159432" cy="579501"/>
          </a:xfrm>
          <a:prstGeom prst="rect">
            <a:avLst/>
          </a:prstGeom>
        </p:spPr>
        <p:txBody>
          <a:bodyPr lIns="0" tIns="0" rIns="0" bIns="0" rtlCol="0" anchor="t">
            <a:spAutoFit/>
          </a:bodyPr>
          <a:lstStyle/>
          <a:p>
            <a:pPr marL="0" lvl="0" indent="0" algn="l">
              <a:lnSpc>
                <a:spcPts val="4452"/>
              </a:lnSpc>
              <a:spcBef>
                <a:spcPct val="0"/>
              </a:spcBef>
            </a:pPr>
            <a:r>
              <a:rPr lang="en-US" sz="4200" dirty="0" err="1">
                <a:solidFill>
                  <a:srgbClr val="124D24"/>
                </a:solidFill>
                <a:latin typeface="Times New Roman" pitchFamily="18" charset="0"/>
                <a:cs typeface="Times New Roman" pitchFamily="18" charset="0"/>
              </a:rPr>
              <a:t>Sự</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kiện</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sự</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việc</a:t>
            </a:r>
            <a:r>
              <a:rPr lang="en-US" sz="4200" dirty="0">
                <a:solidFill>
                  <a:srgbClr val="124D24"/>
                </a:solidFill>
                <a:latin typeface="Times New Roman" pitchFamily="18" charset="0"/>
                <a:cs typeface="Times New Roman" pitchFamily="18" charset="0"/>
              </a:rPr>
              <a:t>)</a:t>
            </a:r>
          </a:p>
        </p:txBody>
      </p:sp>
      <p:sp>
        <p:nvSpPr>
          <p:cNvPr id="22" name="TextBox 22"/>
          <p:cNvSpPr txBox="1"/>
          <p:nvPr/>
        </p:nvSpPr>
        <p:spPr>
          <a:xfrm>
            <a:off x="2797695" y="7567608"/>
            <a:ext cx="5159432" cy="579501"/>
          </a:xfrm>
          <a:prstGeom prst="rect">
            <a:avLst/>
          </a:prstGeom>
        </p:spPr>
        <p:txBody>
          <a:bodyPr lIns="0" tIns="0" rIns="0" bIns="0" rtlCol="0" anchor="t">
            <a:spAutoFit/>
          </a:bodyPr>
          <a:lstStyle/>
          <a:p>
            <a:pPr marL="0" lvl="0" indent="0" algn="l">
              <a:lnSpc>
                <a:spcPts val="4452"/>
              </a:lnSpc>
              <a:spcBef>
                <a:spcPct val="0"/>
              </a:spcBef>
            </a:pPr>
            <a:r>
              <a:rPr lang="en-US" sz="4200" dirty="0" err="1">
                <a:solidFill>
                  <a:srgbClr val="124D24"/>
                </a:solidFill>
                <a:latin typeface="Times New Roman" pitchFamily="18" charset="0"/>
                <a:cs typeface="Times New Roman" pitchFamily="18" charset="0"/>
              </a:rPr>
              <a:t>Bối</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cảnh</a:t>
            </a:r>
            <a:endParaRPr lang="en-US" sz="4200" dirty="0">
              <a:solidFill>
                <a:srgbClr val="124D24"/>
              </a:solidFill>
              <a:latin typeface="Times New Roman" pitchFamily="18" charset="0"/>
              <a:cs typeface="Times New Roman" pitchFamily="18" charset="0"/>
            </a:endParaRPr>
          </a:p>
        </p:txBody>
      </p:sp>
      <p:sp>
        <p:nvSpPr>
          <p:cNvPr id="23" name="TextBox 23"/>
          <p:cNvSpPr txBox="1"/>
          <p:nvPr/>
        </p:nvSpPr>
        <p:spPr>
          <a:xfrm>
            <a:off x="9855221" y="5363391"/>
            <a:ext cx="3585067" cy="577081"/>
          </a:xfrm>
          <a:prstGeom prst="rect">
            <a:avLst/>
          </a:prstGeom>
        </p:spPr>
        <p:txBody>
          <a:bodyPr wrap="square" lIns="0" tIns="0" rIns="0" bIns="0" rtlCol="0" anchor="t">
            <a:spAutoFit/>
          </a:bodyPr>
          <a:lstStyle/>
          <a:p>
            <a:pPr marL="0" lvl="0" indent="0" algn="l">
              <a:lnSpc>
                <a:spcPts val="4452"/>
              </a:lnSpc>
              <a:spcBef>
                <a:spcPct val="0"/>
              </a:spcBef>
            </a:pPr>
            <a:r>
              <a:rPr lang="en-US" sz="4200" dirty="0" err="1">
                <a:solidFill>
                  <a:srgbClr val="124D24"/>
                </a:solidFill>
                <a:latin typeface="Times New Roman" pitchFamily="18" charset="0"/>
                <a:cs typeface="Times New Roman" pitchFamily="18" charset="0"/>
              </a:rPr>
              <a:t>Cốt</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truyện</a:t>
            </a:r>
            <a:endParaRPr lang="en-US" sz="4200" dirty="0">
              <a:solidFill>
                <a:srgbClr val="124D24"/>
              </a:solidFill>
              <a:latin typeface="Times New Roman" pitchFamily="18" charset="0"/>
              <a:cs typeface="Times New Roman" pitchFamily="18" charset="0"/>
            </a:endParaRPr>
          </a:p>
        </p:txBody>
      </p:sp>
      <p:sp>
        <p:nvSpPr>
          <p:cNvPr id="24" name="TextBox 24"/>
          <p:cNvSpPr txBox="1"/>
          <p:nvPr/>
        </p:nvSpPr>
        <p:spPr>
          <a:xfrm>
            <a:off x="2797695" y="2974029"/>
            <a:ext cx="5916691" cy="897682"/>
          </a:xfrm>
          <a:prstGeom prst="rect">
            <a:avLst/>
          </a:prstGeom>
        </p:spPr>
        <p:txBody>
          <a:bodyPr lIns="0" tIns="0" rIns="0" bIns="0" rtlCol="0" anchor="t">
            <a:spAutoFit/>
          </a:bodyPr>
          <a:lstStyle/>
          <a:p>
            <a:pPr marL="0" lvl="0" indent="0">
              <a:lnSpc>
                <a:spcPts val="3509"/>
              </a:lnSpc>
              <a:spcBef>
                <a:spcPct val="0"/>
              </a:spcBef>
            </a:pPr>
            <a:r>
              <a:rPr lang="en-US" sz="2699" b="1" dirty="0" err="1">
                <a:solidFill>
                  <a:srgbClr val="124D24"/>
                </a:solidFill>
                <a:latin typeface="Times New Roman" pitchFamily="18" charset="0"/>
                <a:cs typeface="Times New Roman" pitchFamily="18" charset="0"/>
              </a:rPr>
              <a:t>T</a:t>
            </a:r>
            <a:r>
              <a:rPr lang="en-US" sz="2699" b="1" dirty="0" err="1" smtClean="0">
                <a:solidFill>
                  <a:srgbClr val="124D24"/>
                </a:solidFill>
                <a:latin typeface="Times New Roman" pitchFamily="18" charset="0"/>
                <a:cs typeface="Times New Roman" pitchFamily="18" charset="0"/>
              </a:rPr>
              <a:t>hường</a:t>
            </a:r>
            <a:r>
              <a:rPr lang="en-US" sz="2699" b="1" dirty="0" smtClean="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là</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những</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vấn</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đề</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đạo</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đức</a:t>
            </a:r>
            <a:r>
              <a:rPr lang="en-US" sz="2699" b="1" dirty="0">
                <a:solidFill>
                  <a:srgbClr val="124D24"/>
                </a:solidFill>
                <a:latin typeface="Times New Roman" pitchFamily="18" charset="0"/>
                <a:cs typeface="Times New Roman" pitchFamily="18" charset="0"/>
              </a:rPr>
              <a:t> hay </a:t>
            </a:r>
            <a:r>
              <a:rPr lang="en-US" sz="2699" b="1" dirty="0" err="1">
                <a:solidFill>
                  <a:srgbClr val="124D24"/>
                </a:solidFill>
                <a:latin typeface="Times New Roman" pitchFamily="18" charset="0"/>
                <a:cs typeface="Times New Roman" pitchFamily="18" charset="0"/>
              </a:rPr>
              <a:t>những</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cách</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ứng</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xử</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trong</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cuộc</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sống</a:t>
            </a:r>
            <a:r>
              <a:rPr lang="en-US" sz="2699" b="1" dirty="0">
                <a:solidFill>
                  <a:srgbClr val="124D24"/>
                </a:solidFill>
                <a:latin typeface="Muli Regular"/>
              </a:rPr>
              <a:t>.</a:t>
            </a:r>
          </a:p>
        </p:txBody>
      </p:sp>
      <p:sp>
        <p:nvSpPr>
          <p:cNvPr id="25" name="TextBox 25"/>
          <p:cNvSpPr txBox="1"/>
          <p:nvPr/>
        </p:nvSpPr>
        <p:spPr>
          <a:xfrm>
            <a:off x="2797695" y="6031334"/>
            <a:ext cx="5159432" cy="1192634"/>
          </a:xfrm>
          <a:prstGeom prst="rect">
            <a:avLst/>
          </a:prstGeom>
        </p:spPr>
        <p:txBody>
          <a:bodyPr lIns="0" tIns="0" rIns="0" bIns="0" rtlCol="0" anchor="t">
            <a:spAutoFit/>
          </a:bodyPr>
          <a:lstStyle/>
          <a:p>
            <a:pPr>
              <a:lnSpc>
                <a:spcPts val="3119"/>
              </a:lnSpc>
            </a:pPr>
            <a:r>
              <a:rPr lang="en-US" sz="2399" b="1" dirty="0" err="1">
                <a:solidFill>
                  <a:srgbClr val="124D24"/>
                </a:solidFill>
                <a:latin typeface="Times New Roman" pitchFamily="18" charset="0"/>
                <a:cs typeface="Times New Roman" pitchFamily="18" charset="0"/>
              </a:rPr>
              <a:t>L</a:t>
            </a:r>
            <a:r>
              <a:rPr lang="en-US" sz="2399" b="1" dirty="0" err="1" smtClean="0">
                <a:solidFill>
                  <a:srgbClr val="124D24"/>
                </a:solidFill>
                <a:latin typeface="Times New Roman" pitchFamily="18" charset="0"/>
                <a:cs typeface="Times New Roman" pitchFamily="18" charset="0"/>
              </a:rPr>
              <a:t>à</a:t>
            </a:r>
            <a:r>
              <a:rPr lang="en-US" sz="2399" b="1" dirty="0" smtClean="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một</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yếu</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tố</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quan</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trọng</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thường</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xoay</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quanh</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một</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sự</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kiện</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chính</a:t>
            </a:r>
            <a:r>
              <a:rPr lang="en-US" sz="2399" b="1" dirty="0">
                <a:solidFill>
                  <a:srgbClr val="124D24"/>
                </a:solidFill>
                <a:latin typeface="Times New Roman" pitchFamily="18" charset="0"/>
                <a:cs typeface="Times New Roman" pitchFamily="18" charset="0"/>
              </a:rPr>
              <a:t>.</a:t>
            </a:r>
          </a:p>
          <a:p>
            <a:pPr marL="0" lvl="0" indent="0">
              <a:lnSpc>
                <a:spcPts val="3119"/>
              </a:lnSpc>
              <a:spcBef>
                <a:spcPct val="0"/>
              </a:spcBef>
            </a:pPr>
            <a:endParaRPr lang="en-US" sz="2399" dirty="0">
              <a:solidFill>
                <a:srgbClr val="124D24"/>
              </a:solidFill>
              <a:latin typeface="Times New Roman" pitchFamily="18" charset="0"/>
              <a:cs typeface="Times New Roman" pitchFamily="18" charset="0"/>
            </a:endParaRPr>
          </a:p>
        </p:txBody>
      </p:sp>
      <p:sp>
        <p:nvSpPr>
          <p:cNvPr id="26" name="TextBox 26"/>
          <p:cNvSpPr txBox="1"/>
          <p:nvPr/>
        </p:nvSpPr>
        <p:spPr>
          <a:xfrm>
            <a:off x="9537133" y="2956454"/>
            <a:ext cx="6211627" cy="1346522"/>
          </a:xfrm>
          <a:prstGeom prst="rect">
            <a:avLst/>
          </a:prstGeom>
        </p:spPr>
        <p:txBody>
          <a:bodyPr lIns="0" tIns="0" rIns="0" bIns="0" rtlCol="0" anchor="t">
            <a:spAutoFit/>
          </a:bodyPr>
          <a:lstStyle/>
          <a:p>
            <a:pPr>
              <a:lnSpc>
                <a:spcPts val="3509"/>
              </a:lnSpc>
            </a:pPr>
            <a:r>
              <a:rPr lang="en-US" sz="2699" b="1" dirty="0" err="1">
                <a:solidFill>
                  <a:srgbClr val="124D24"/>
                </a:solidFill>
                <a:latin typeface="Times New Roman" pitchFamily="18" charset="0"/>
                <a:cs typeface="Times New Roman" pitchFamily="18" charset="0"/>
              </a:rPr>
              <a:t>Nhân</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vật</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ngụ</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ngôn</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có</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thể</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là</a:t>
            </a:r>
            <a:r>
              <a:rPr lang="en-US" sz="2699" b="1" dirty="0">
                <a:solidFill>
                  <a:srgbClr val="124D24"/>
                </a:solidFill>
                <a:latin typeface="Times New Roman" pitchFamily="18" charset="0"/>
                <a:cs typeface="Times New Roman" pitchFamily="18" charset="0"/>
              </a:rPr>
              <a:t> con </a:t>
            </a:r>
            <a:r>
              <a:rPr lang="en-US" sz="2699" b="1" dirty="0" err="1">
                <a:solidFill>
                  <a:srgbClr val="124D24"/>
                </a:solidFill>
                <a:latin typeface="Times New Roman" pitchFamily="18" charset="0"/>
                <a:cs typeface="Times New Roman" pitchFamily="18" charset="0"/>
              </a:rPr>
              <a:t>người</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hoặc</a:t>
            </a:r>
            <a:r>
              <a:rPr lang="en-US" sz="2699" b="1" dirty="0">
                <a:solidFill>
                  <a:srgbClr val="124D24"/>
                </a:solidFill>
                <a:latin typeface="Times New Roman" pitchFamily="18" charset="0"/>
                <a:cs typeface="Times New Roman" pitchFamily="18" charset="0"/>
              </a:rPr>
              <a:t> con </a:t>
            </a:r>
            <a:r>
              <a:rPr lang="en-US" sz="2699" b="1" dirty="0" err="1">
                <a:solidFill>
                  <a:srgbClr val="124D24"/>
                </a:solidFill>
                <a:latin typeface="Times New Roman" pitchFamily="18" charset="0"/>
                <a:cs typeface="Times New Roman" pitchFamily="18" charset="0"/>
              </a:rPr>
              <a:t>vật</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đồ</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vật</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được</a:t>
            </a:r>
            <a:r>
              <a:rPr lang="en-US" sz="2699" b="1" dirty="0">
                <a:solidFill>
                  <a:srgbClr val="124D24"/>
                </a:solidFill>
                <a:latin typeface="Times New Roman" pitchFamily="18" charset="0"/>
                <a:cs typeface="Times New Roman" pitchFamily="18" charset="0"/>
              </a:rPr>
              <a:t> </a:t>
            </a:r>
            <a:r>
              <a:rPr lang="en-US" sz="2699" b="1" dirty="0" err="1" smtClean="0">
                <a:solidFill>
                  <a:srgbClr val="124D24"/>
                </a:solidFill>
                <a:latin typeface="Times New Roman" pitchFamily="18" charset="0"/>
                <a:cs typeface="Times New Roman" pitchFamily="18" charset="0"/>
              </a:rPr>
              <a:t>nhân</a:t>
            </a:r>
            <a:r>
              <a:rPr lang="en-US" sz="2699" b="1" dirty="0" smtClean="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hóa</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có</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đặc</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điểm</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như</a:t>
            </a:r>
            <a:r>
              <a:rPr lang="en-US" sz="2699" b="1" dirty="0">
                <a:solidFill>
                  <a:srgbClr val="124D24"/>
                </a:solidFill>
                <a:latin typeface="Times New Roman" pitchFamily="18" charset="0"/>
                <a:cs typeface="Times New Roman" pitchFamily="18" charset="0"/>
              </a:rPr>
              <a:t> con </a:t>
            </a:r>
            <a:r>
              <a:rPr lang="en-US" sz="2699" b="1" dirty="0" err="1">
                <a:solidFill>
                  <a:srgbClr val="124D24"/>
                </a:solidFill>
                <a:latin typeface="Times New Roman" pitchFamily="18" charset="0"/>
                <a:cs typeface="Times New Roman" pitchFamily="18" charset="0"/>
              </a:rPr>
              <a:t>người</a:t>
            </a:r>
            <a:r>
              <a:rPr lang="en-US" sz="2699" b="1" dirty="0">
                <a:solidFill>
                  <a:srgbClr val="124D24"/>
                </a:solidFill>
                <a:latin typeface="Times New Roman" pitchFamily="18" charset="0"/>
                <a:cs typeface="Times New Roman" pitchFamily="18" charset="0"/>
              </a:rPr>
              <a:t>).</a:t>
            </a:r>
          </a:p>
        </p:txBody>
      </p:sp>
      <p:pic>
        <p:nvPicPr>
          <p:cNvPr id="27" name="Picture 27"/>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10747289" y="8242594"/>
            <a:ext cx="748793" cy="683444"/>
          </a:xfrm>
          <a:prstGeom prst="rect">
            <a:avLst/>
          </a:prstGeom>
        </p:spPr>
      </p:pic>
      <p:pic>
        <p:nvPicPr>
          <p:cNvPr id="28" name="Picture 28"/>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0955025" y="8471653"/>
            <a:ext cx="2214969" cy="567837"/>
          </a:xfrm>
          <a:prstGeom prst="rect">
            <a:avLst/>
          </a:prstGeom>
        </p:spPr>
      </p:pic>
      <p:pic>
        <p:nvPicPr>
          <p:cNvPr id="29" name="Picture 29"/>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2403408">
            <a:off x="8002031" y="4212948"/>
            <a:ext cx="591423" cy="591423"/>
          </a:xfrm>
          <a:prstGeom prst="rect">
            <a:avLst/>
          </a:prstGeom>
        </p:spPr>
      </p:pic>
      <p:pic>
        <p:nvPicPr>
          <p:cNvPr id="30" name="Picture 3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flipH="1">
            <a:off x="4629823" y="372303"/>
            <a:ext cx="1854045" cy="1442784"/>
          </a:xfrm>
          <a:prstGeom prst="rect">
            <a:avLst/>
          </a:prstGeom>
        </p:spPr>
      </p:pic>
    </p:spTree>
    <p:extLst>
      <p:ext uri="{BB962C8B-B14F-4D97-AF65-F5344CB8AC3E}">
        <p14:creationId xmlns:p14="http://schemas.microsoft.com/office/powerpoint/2010/main" val="537147531"/>
      </p:ext>
    </p:extLst>
  </p:cSld>
  <p:clrMapOvr>
    <a:masterClrMapping/>
  </p:clrMapOvr>
  <p:transition spd="slow">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3000" y="3812239"/>
            <a:ext cx="7086600" cy="529365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137160" tIns="68580" rIns="137160" bIns="68580" rtlCol="0" anchor="ctr"/>
          <a:lstStyle/>
          <a:p>
            <a:pPr algn="ctr"/>
            <a:r>
              <a:rPr lang="en-US" sz="3600" b="1" dirty="0" err="1">
                <a:solidFill>
                  <a:schemeClr val="bg1"/>
                </a:solidFill>
                <a:latin typeface="Times New Roman" panose="02020603050405020304" pitchFamily="18" charset="0"/>
                <a:cs typeface="Times New Roman" panose="02020603050405020304" pitchFamily="18" charset="0"/>
              </a:rPr>
              <a:t>Tiết</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smtClean="0">
                <a:solidFill>
                  <a:schemeClr val="bg1"/>
                </a:solidFill>
                <a:latin typeface="Times New Roman" panose="02020603050405020304" pitchFamily="18" charset="0"/>
                <a:cs typeface="Times New Roman" panose="02020603050405020304" pitchFamily="18" charset="0"/>
              </a:rPr>
              <a:t>1</a:t>
            </a:r>
          </a:p>
          <a:p>
            <a:pPr algn="just"/>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Khởi</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động</a:t>
            </a:r>
            <a:endParaRPr lang="en-US" sz="3600" b="1" dirty="0" smtClean="0">
              <a:solidFill>
                <a:schemeClr val="bg1"/>
              </a:solidFill>
              <a:latin typeface="Times New Roman" panose="02020603050405020304" pitchFamily="18" charset="0"/>
              <a:cs typeface="Times New Roman" panose="02020603050405020304" pitchFamily="18" charset="0"/>
            </a:endParaRPr>
          </a:p>
          <a:p>
            <a:pPr algn="just"/>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Đọc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và</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tìm</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hiểu</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chung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văn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bản</a:t>
            </a:r>
            <a:endParaRPr lang="en-US" sz="3600" b="1" dirty="0">
              <a:solidFill>
                <a:schemeClr val="bg1"/>
              </a:solidFill>
              <a:latin typeface="Times New Roman" panose="02020603050405020304" pitchFamily="18" charset="0"/>
              <a:cs typeface="Times New Roman" panose="02020603050405020304" pitchFamily="18" charset="0"/>
            </a:endParaRPr>
          </a:p>
          <a:p>
            <a:pPr algn="just"/>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Tìm</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hiểu</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bối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cảnh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câu</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chuyện</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nhân</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vật</a:t>
            </a:r>
            <a:r>
              <a:rPr lang="en-US" sz="3600" b="1" dirty="0" smtClean="0">
                <a:solidFill>
                  <a:schemeClr val="bg1"/>
                </a:solidFill>
                <a:latin typeface="Times New Roman" panose="02020603050405020304" pitchFamily="18" charset="0"/>
                <a:cs typeface="Times New Roman" panose="02020603050405020304" pitchFamily="18" charset="0"/>
              </a:rPr>
              <a:t> con </a:t>
            </a:r>
            <a:r>
              <a:rPr lang="en-US" sz="3600" b="1" dirty="0" err="1" smtClean="0">
                <a:solidFill>
                  <a:schemeClr val="bg1"/>
                </a:solidFill>
                <a:latin typeface="Times New Roman" panose="02020603050405020304" pitchFamily="18" charset="0"/>
                <a:cs typeface="Times New Roman" panose="02020603050405020304" pitchFamily="18" charset="0"/>
              </a:rPr>
              <a:t>ếch</a:t>
            </a:r>
            <a:r>
              <a:rPr lang="en-US" sz="3600" b="1" dirty="0" smtClean="0">
                <a:solidFill>
                  <a:schemeClr val="bg1"/>
                </a:solidFill>
                <a:latin typeface="Times New Roman" panose="02020603050405020304" pitchFamily="18" charset="0"/>
                <a:cs typeface="Times New Roman" panose="02020603050405020304" pitchFamily="18" charset="0"/>
              </a:rPr>
              <a:t> - </a:t>
            </a:r>
            <a:r>
              <a:rPr lang="en-US" sz="3600" b="1" dirty="0" err="1" smtClean="0">
                <a:solidFill>
                  <a:schemeClr val="bg1"/>
                </a:solidFill>
                <a:latin typeface="Times New Roman" panose="02020603050405020304" pitchFamily="18" charset="0"/>
                <a:cs typeface="Times New Roman" panose="02020603050405020304" pitchFamily="18" charset="0"/>
              </a:rPr>
              <a:t>cuộc</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sống</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khi</a:t>
            </a:r>
            <a:r>
              <a:rPr lang="en-US" sz="3600" b="1" dirty="0" smtClean="0">
                <a:solidFill>
                  <a:schemeClr val="bg1"/>
                </a:solidFill>
                <a:latin typeface="Times New Roman" panose="02020603050405020304" pitchFamily="18" charset="0"/>
                <a:cs typeface="Times New Roman" panose="02020603050405020304" pitchFamily="18" charset="0"/>
              </a:rPr>
              <a:t> ở </a:t>
            </a:r>
            <a:r>
              <a:rPr lang="en-US" sz="3600" b="1" dirty="0" err="1" smtClean="0">
                <a:solidFill>
                  <a:schemeClr val="bg1"/>
                </a:solidFill>
                <a:latin typeface="Times New Roman" panose="02020603050405020304" pitchFamily="18" charset="0"/>
                <a:cs typeface="Times New Roman" panose="02020603050405020304" pitchFamily="18" charset="0"/>
              </a:rPr>
              <a:t>trong</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giếng</a:t>
            </a:r>
            <a:endParaRPr lang="en-US" sz="3600" b="1" dirty="0">
              <a:solidFill>
                <a:schemeClr val="bg1"/>
              </a:solidFill>
              <a:latin typeface="Times New Roman" panose="02020603050405020304" pitchFamily="18" charset="0"/>
              <a:cs typeface="Times New Roman" panose="02020603050405020304" pitchFamily="18" charset="0"/>
            </a:endParaRPr>
          </a:p>
          <a:p>
            <a:pPr marL="857250" indent="-857250" algn="ctr">
              <a:buFontTx/>
              <a:buChar char="-"/>
            </a:pP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9071574" y="3812240"/>
            <a:ext cx="8225826" cy="529365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137160" tIns="68580" rIns="137160" bIns="68580" rtlCol="0" anchor="ctr"/>
          <a:lstStyle/>
          <a:p>
            <a:pPr algn="ctr"/>
            <a:endParaRPr lang="en-US" sz="3600" b="1" dirty="0">
              <a:solidFill>
                <a:schemeClr val="bg1"/>
              </a:solidFill>
              <a:latin typeface="Times New Roman" panose="02020603050405020304" pitchFamily="18" charset="0"/>
              <a:cs typeface="Times New Roman" panose="02020603050405020304" pitchFamily="18" charset="0"/>
            </a:endParaRPr>
          </a:p>
          <a:p>
            <a:pPr algn="ctr"/>
            <a:endParaRPr lang="en-US" sz="3600" b="1" dirty="0" smtClean="0">
              <a:solidFill>
                <a:schemeClr val="bg1"/>
              </a:solidFill>
              <a:latin typeface="Times New Roman" panose="02020603050405020304" pitchFamily="18" charset="0"/>
              <a:cs typeface="Times New Roman" panose="02020603050405020304" pitchFamily="18" charset="0"/>
            </a:endParaRPr>
          </a:p>
          <a:p>
            <a:pPr algn="ctr"/>
            <a:endParaRPr lang="en-US" sz="3600" b="1" dirty="0" smtClean="0">
              <a:solidFill>
                <a:schemeClr val="bg1"/>
              </a:solidFill>
              <a:latin typeface="Times New Roman" panose="02020603050405020304" pitchFamily="18" charset="0"/>
              <a:cs typeface="Times New Roman" panose="02020603050405020304" pitchFamily="18" charset="0"/>
            </a:endParaRPr>
          </a:p>
          <a:p>
            <a:pPr algn="ctr"/>
            <a:r>
              <a:rPr lang="en-US" sz="3600" b="1" dirty="0" err="1" smtClean="0">
                <a:solidFill>
                  <a:schemeClr val="bg1"/>
                </a:solidFill>
                <a:latin typeface="Times New Roman" panose="02020603050405020304" pitchFamily="18" charset="0"/>
                <a:cs typeface="Times New Roman" panose="02020603050405020304" pitchFamily="18" charset="0"/>
              </a:rPr>
              <a:t>Tiết</a:t>
            </a:r>
            <a:r>
              <a:rPr lang="en-US" sz="3600" b="1" dirty="0" smtClean="0">
                <a:solidFill>
                  <a:schemeClr val="bg1"/>
                </a:solidFill>
                <a:latin typeface="Times New Roman" panose="02020603050405020304" pitchFamily="18" charset="0"/>
                <a:cs typeface="Times New Roman" panose="02020603050405020304" pitchFamily="18" charset="0"/>
              </a:rPr>
              <a:t> 2</a:t>
            </a:r>
            <a:endParaRPr lang="en-US" sz="3600" b="1" dirty="0">
              <a:solidFill>
                <a:schemeClr val="bg1"/>
              </a:solidFill>
              <a:latin typeface="Times New Roman" panose="02020603050405020304" pitchFamily="18" charset="0"/>
              <a:cs typeface="Times New Roman" panose="02020603050405020304" pitchFamily="18" charset="0"/>
            </a:endParaRPr>
          </a:p>
          <a:p>
            <a:r>
              <a:rPr lang="vi-VN" sz="3600" b="1" dirty="0">
                <a:latin typeface="+mj-lt"/>
              </a:rPr>
              <a:t>- Phân tích được nhân vật ếch trong văn bản</a:t>
            </a:r>
          </a:p>
          <a:p>
            <a:r>
              <a:rPr lang="vi-VN" sz="3600" b="1" dirty="0">
                <a:latin typeface="+mj-lt"/>
              </a:rPr>
              <a:t>- Nhận biết về nội dung của văn bản </a:t>
            </a:r>
          </a:p>
          <a:p>
            <a:r>
              <a:rPr lang="vi-VN" sz="3600" b="1" dirty="0">
                <a:latin typeface="+mj-lt"/>
              </a:rPr>
              <a:t>- Liên hệ so sánh, kết nối các vấn đề của văn bản với cuộc sống với những trải nghiệm của học sinh.</a:t>
            </a:r>
          </a:p>
          <a:p>
            <a:r>
              <a:rPr lang="vi-VN" sz="3600" b="1" dirty="0">
                <a:latin typeface="+mj-lt"/>
              </a:rPr>
              <a:t>- Nhận biết các yếu tố hình thức của văn bản (sự kiện, nhân vật...)</a:t>
            </a:r>
          </a:p>
          <a:p>
            <a:pPr marL="571500" indent="-571500" algn="just">
              <a:buFontTx/>
              <a:buChar char="-"/>
            </a:pPr>
            <a:endParaRPr lang="en-US" sz="3600" b="1" dirty="0" smtClean="0">
              <a:solidFill>
                <a:schemeClr val="bg1"/>
              </a:solidFill>
              <a:latin typeface="Times New Roman" panose="02020603050405020304" pitchFamily="18" charset="0"/>
              <a:cs typeface="Times New Roman" panose="02020603050405020304" pitchFamily="18" charset="0"/>
            </a:endParaRPr>
          </a:p>
          <a:p>
            <a:pPr algn="ctr"/>
            <a:endParaRPr lang="en-US" sz="6000" dirty="0">
              <a:solidFill>
                <a:schemeClr val="tx1"/>
              </a:solidFill>
              <a:latin typeface="Times New Roman" panose="02020603050405020304" pitchFamily="18" charset="0"/>
              <a:cs typeface="Times New Roman" panose="02020603050405020304" pitchFamily="18" charset="0"/>
            </a:endParaRPr>
          </a:p>
        </p:txBody>
      </p:sp>
      <p:cxnSp>
        <p:nvCxnSpPr>
          <p:cNvPr id="14" name="Straight Arrow Connector 13"/>
          <p:cNvCxnSpPr/>
          <p:nvPr/>
        </p:nvCxnSpPr>
        <p:spPr>
          <a:xfrm flipH="1">
            <a:off x="4332654" y="2634560"/>
            <a:ext cx="4250032" cy="117768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6" name="Straight Arrow Connector 15"/>
          <p:cNvCxnSpPr>
            <a:endCxn id="11" idx="0"/>
          </p:cNvCxnSpPr>
          <p:nvPr/>
        </p:nvCxnSpPr>
        <p:spPr>
          <a:xfrm>
            <a:off x="8582685" y="2634560"/>
            <a:ext cx="4601802" cy="117768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5" name="Explosion 2 24"/>
          <p:cNvSpPr/>
          <p:nvPr/>
        </p:nvSpPr>
        <p:spPr>
          <a:xfrm>
            <a:off x="4332654" y="-283675"/>
            <a:ext cx="8691326" cy="3375747"/>
          </a:xfrm>
          <a:prstGeom prst="irregularSeal2">
            <a:avLst/>
          </a:prstGeom>
        </p:spPr>
        <p:style>
          <a:lnRef idx="2">
            <a:schemeClr val="accent2">
              <a:shade val="50000"/>
            </a:schemeClr>
          </a:lnRef>
          <a:fillRef idx="1">
            <a:schemeClr val="accent2"/>
          </a:fillRef>
          <a:effectRef idx="0">
            <a:schemeClr val="accent2"/>
          </a:effectRef>
          <a:fontRef idx="minor">
            <a:schemeClr val="lt1"/>
          </a:fontRef>
        </p:style>
        <p:txBody>
          <a:bodyPr lIns="137160" tIns="68580" rIns="137160" bIns="68580" rtlCol="0" anchor="ctr"/>
          <a:lstStyle/>
          <a:p>
            <a:pPr algn="ctr"/>
            <a:r>
              <a:rPr lang="en-US" sz="4200" b="1" dirty="0" err="1" smtClean="0">
                <a:latin typeface="Times New Roman" panose="02020603050405020304" pitchFamily="18" charset="0"/>
                <a:cs typeface="Times New Roman" panose="02020603050405020304" pitchFamily="18" charset="0"/>
              </a:rPr>
              <a:t>Ếch</a:t>
            </a:r>
            <a:r>
              <a:rPr lang="en-US" sz="4200" b="1" dirty="0" smtClean="0">
                <a:latin typeface="Times New Roman" panose="02020603050405020304" pitchFamily="18" charset="0"/>
                <a:cs typeface="Times New Roman" panose="02020603050405020304" pitchFamily="18" charset="0"/>
              </a:rPr>
              <a:t> </a:t>
            </a:r>
            <a:r>
              <a:rPr lang="en-US" sz="4200" b="1" dirty="0" err="1" smtClean="0">
                <a:latin typeface="Times New Roman" panose="02020603050405020304" pitchFamily="18" charset="0"/>
                <a:cs typeface="Times New Roman" panose="02020603050405020304" pitchFamily="18" charset="0"/>
              </a:rPr>
              <a:t>ngồi</a:t>
            </a:r>
            <a:r>
              <a:rPr lang="en-US" sz="4200" b="1" dirty="0" smtClean="0">
                <a:latin typeface="Times New Roman" panose="02020603050405020304" pitchFamily="18" charset="0"/>
                <a:cs typeface="Times New Roman" panose="02020603050405020304" pitchFamily="18" charset="0"/>
              </a:rPr>
              <a:t> </a:t>
            </a:r>
          </a:p>
          <a:p>
            <a:pPr algn="ctr"/>
            <a:r>
              <a:rPr lang="en-US" sz="4200" b="1" dirty="0" err="1" smtClean="0">
                <a:latin typeface="Times New Roman" panose="02020603050405020304" pitchFamily="18" charset="0"/>
                <a:cs typeface="Times New Roman" panose="02020603050405020304" pitchFamily="18" charset="0"/>
              </a:rPr>
              <a:t>đáy</a:t>
            </a:r>
            <a:r>
              <a:rPr lang="en-US" sz="4200" b="1" dirty="0" smtClean="0">
                <a:latin typeface="Times New Roman" panose="02020603050405020304" pitchFamily="18" charset="0"/>
                <a:cs typeface="Times New Roman" panose="02020603050405020304" pitchFamily="18" charset="0"/>
              </a:rPr>
              <a:t> </a:t>
            </a:r>
            <a:r>
              <a:rPr lang="en-US" sz="4200" b="1" dirty="0" err="1" smtClean="0">
                <a:latin typeface="Times New Roman" panose="02020603050405020304" pitchFamily="18" charset="0"/>
                <a:cs typeface="Times New Roman" panose="02020603050405020304" pitchFamily="18" charset="0"/>
              </a:rPr>
              <a:t>giếng</a:t>
            </a:r>
            <a:endParaRPr lang="en-US" sz="4200" b="1" dirty="0">
              <a:latin typeface="Times New Roman" panose="02020603050405020304" pitchFamily="18" charset="0"/>
              <a:cs typeface="Times New Roman" panose="02020603050405020304" pitchFamily="18" charset="0"/>
            </a:endParaRPr>
          </a:p>
        </p:txBody>
      </p:sp>
      <p:pic>
        <p:nvPicPr>
          <p:cNvPr id="13"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124200" y="2618583"/>
            <a:ext cx="1856883" cy="1276169"/>
          </a:xfrm>
          <a:prstGeom prst="rect">
            <a:avLst/>
          </a:prstGeom>
        </p:spPr>
      </p:pic>
      <p:pic>
        <p:nvPicPr>
          <p:cNvPr id="15"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1837561" y="2536072"/>
            <a:ext cx="1521056" cy="13746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7" dur="500"/>
                                        <p:tgtEl>
                                          <p:spTgt spid="10">
                                            <p:txEl>
                                              <p:pRg st="0" end="0"/>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10">
                                            <p:txEl>
                                              <p:pRg st="0" end="0"/>
                                            </p:txEl>
                                          </p:spTgt>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1" dur="500"/>
                                        <p:tgtEl>
                                          <p:spTgt spid="10">
                                            <p:txEl>
                                              <p:pRg st="1" end="1"/>
                                            </p:tx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10">
                                            <p:txEl>
                                              <p:pRg st="1" end="1"/>
                                            </p:txEl>
                                          </p:spTgt>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15" dur="500"/>
                                        <p:tgtEl>
                                          <p:spTgt spid="10">
                                            <p:txEl>
                                              <p:pRg st="3" end="3"/>
                                            </p:txEl>
                                          </p:spTgt>
                                        </p:tgtEl>
                                        <p:attrNameLst>
                                          <p:attrName>ppt_y</p:attrName>
                                        </p:attrNameLst>
                                      </p:cBhvr>
                                      <p:tavLst>
                                        <p:tav tm="0">
                                          <p:val>
                                            <p:strVal val="ppt_y"/>
                                          </p:val>
                                        </p:tav>
                                        <p:tav tm="100000">
                                          <p:val>
                                            <p:strVal val="1+ppt_h/2"/>
                                          </p:val>
                                        </p:tav>
                                      </p:tavLst>
                                    </p:anim>
                                    <p:set>
                                      <p:cBhvr>
                                        <p:cTn id="16" dur="1" fill="hold">
                                          <p:stCondLst>
                                            <p:cond delay="499"/>
                                          </p:stCondLst>
                                        </p:cTn>
                                        <p:tgtEl>
                                          <p:spTgt spid="10">
                                            <p:txEl>
                                              <p:pRg st="3" end="3"/>
                                            </p:txEl>
                                          </p:spTgt>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9" dur="500"/>
                                        <p:tgtEl>
                                          <p:spTgt spid="10">
                                            <p:txEl>
                                              <p:pRg st="2" end="2"/>
                                            </p:txEl>
                                          </p:spTgt>
                                        </p:tgtEl>
                                        <p:attrNameLst>
                                          <p:attrName>ppt_y</p:attrName>
                                        </p:attrNameLst>
                                      </p:cBhvr>
                                      <p:tavLst>
                                        <p:tav tm="0">
                                          <p:val>
                                            <p:strVal val="ppt_y"/>
                                          </p:val>
                                        </p:tav>
                                        <p:tav tm="100000">
                                          <p:val>
                                            <p:strVal val="1+ppt_h/2"/>
                                          </p:val>
                                        </p:tav>
                                      </p:tavLst>
                                    </p:anim>
                                    <p:set>
                                      <p:cBhvr>
                                        <p:cTn id="20" dur="1" fill="hold">
                                          <p:stCondLst>
                                            <p:cond delay="499"/>
                                          </p:stCondLst>
                                        </p:cTn>
                                        <p:tgtEl>
                                          <p:spTgt spid="10">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
          <p:cNvSpPr txBox="1"/>
          <p:nvPr/>
        </p:nvSpPr>
        <p:spPr>
          <a:xfrm>
            <a:off x="235974" y="419100"/>
            <a:ext cx="12900979" cy="8540800"/>
          </a:xfrm>
          <a:prstGeom prst="rect">
            <a:avLst/>
          </a:prstGeom>
          <a:noFill/>
        </p:spPr>
        <p:txBody>
          <a:bodyPr wrap="square" lIns="137160" tIns="68580" rIns="137160" bIns="6858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vi-VN" dirty="0" smtClean="0">
                <a:solidFill>
                  <a:schemeClr val="bg1"/>
                </a:solidFill>
                <a:latin typeface="Arial" panose="020B0604020202020204" pitchFamily="34" charset="0"/>
                <a:ea typeface="Calibri" panose="020F0502020204030204" pitchFamily="34"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200" dirty="0">
                <a:latin typeface="Times New Roman" panose="02020603050405020304" pitchFamily="18" charset="0"/>
                <a:ea typeface="Calibri" panose="020F0502020204030204" pitchFamily="34" charset="0"/>
                <a:cs typeface="Times New Roman" panose="02020603050405020304" pitchFamily="18" charset="0"/>
              </a:rPr>
              <a:t> con </a:t>
            </a:r>
            <a:r>
              <a:rPr lang="en-US" sz="4200" dirty="0" err="1">
                <a:latin typeface="Times New Roman" panose="02020603050405020304" pitchFamily="18" charset="0"/>
                <a:ea typeface="Calibri" panose="020F0502020204030204" pitchFamily="34" charset="0"/>
                <a:cs typeface="Times New Roman" panose="02020603050405020304" pitchFamily="18" charset="0"/>
              </a:rPr>
              <a:t>ếch</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lâu</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giếng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nọ</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Xung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quanh</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nó</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vài</a:t>
            </a:r>
            <a:r>
              <a:rPr lang="en-US" sz="4200" dirty="0">
                <a:latin typeface="Times New Roman" panose="02020603050405020304" pitchFamily="18" charset="0"/>
                <a:ea typeface="Calibri" panose="020F0502020204030204" pitchFamily="34" charset="0"/>
                <a:cs typeface="Times New Roman" panose="02020603050405020304" pitchFamily="18" charset="0"/>
              </a:rPr>
              <a:t> con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nhái</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cua</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ốc</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bé</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nhỏ</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Hàng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nó</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cất</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kêu</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ồm</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ộp</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vang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cả</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giếng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khiến</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4200" dirty="0">
                <a:latin typeface="Times New Roman" panose="02020603050405020304" pitchFamily="18" charset="0"/>
                <a:ea typeface="Calibri" panose="020F0502020204030204" pitchFamily="34" charset="0"/>
                <a:cs typeface="Times New Roman" panose="02020603050405020304" pitchFamily="18" charset="0"/>
              </a:rPr>
              <a:t> con </a:t>
            </a:r>
            <a:r>
              <a:rPr lang="en-US" sz="42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kia</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rất</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hoảng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sợ</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Ếch</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cứ</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tưởng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bầu</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trời</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bé</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chiếc</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vung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nó</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oai</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vị</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chúa</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tể</a:t>
            </a:r>
            <a:r>
              <a:rPr lang="en-US" sz="4200" dirty="0">
                <a:latin typeface="Times New Roman" panose="02020603050405020304" pitchFamily="18" charset="0"/>
                <a:ea typeface="Calibri" panose="020F0502020204030204" pitchFamily="34" charset="0"/>
                <a:cs typeface="Times New Roman" panose="02020603050405020304" pitchFamily="18" charset="0"/>
              </a:rPr>
              <a:t>.</a:t>
            </a:r>
            <a:br>
              <a:rPr lang="en-US" sz="4200" dirty="0">
                <a:latin typeface="Times New Roman" panose="02020603050405020304" pitchFamily="18" charset="0"/>
                <a:ea typeface="Calibri" panose="020F0502020204030204" pitchFamily="34" charset="0"/>
                <a:cs typeface="Times New Roman" panose="02020603050405020304" pitchFamily="18" charset="0"/>
              </a:rPr>
            </a:br>
            <a:r>
              <a:rPr lang="vi-VN"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smtClean="0">
                <a:latin typeface="Times New Roman" panose="02020603050405020304" pitchFamily="18" charset="0"/>
                <a:ea typeface="Calibri" panose="020F0502020204030204" pitchFamily="34" charset="0"/>
                <a:cs typeface="Times New Roman" panose="02020603050405020304" pitchFamily="18" charset="0"/>
              </a:rPr>
              <a:t>Một</a:t>
            </a:r>
            <a:r>
              <a:rPr lang="en-US" sz="4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năm</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nọ</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trời</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mưa</a:t>
            </a:r>
            <a:r>
              <a:rPr lang="en-US" sz="4200" dirty="0">
                <a:latin typeface="Times New Roman" panose="02020603050405020304" pitchFamily="18" charset="0"/>
                <a:ea typeface="Calibri" panose="020F0502020204030204" pitchFamily="34" charset="0"/>
                <a:cs typeface="Times New Roman" panose="02020603050405020304" pitchFamily="18" charset="0"/>
              </a:rPr>
              <a:t> to </a:t>
            </a:r>
            <a:r>
              <a:rPr lang="en-US" sz="42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giếng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dềnh</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tràn</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bờ</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đưa</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ếch</a:t>
            </a:r>
            <a:r>
              <a:rPr lang="en-US" sz="4200" dirty="0">
                <a:latin typeface="Times New Roman" panose="02020603050405020304" pitchFamily="18" charset="0"/>
                <a:ea typeface="Calibri" panose="020F0502020204030204" pitchFamily="34" charset="0"/>
                <a:cs typeface="Times New Roman" panose="02020603050405020304" pitchFamily="18" charset="0"/>
              </a:rPr>
              <a:t> ta </a:t>
            </a:r>
            <a:r>
              <a:rPr lang="en-US" sz="4200" dirty="0" err="1">
                <a:latin typeface="Times New Roman" panose="02020603050405020304" pitchFamily="18" charset="0"/>
                <a:ea typeface="Calibri" panose="020F0502020204030204" pitchFamily="34" charset="0"/>
                <a:cs typeface="Times New Roman" panose="02020603050405020304" pitchFamily="18" charset="0"/>
              </a:rPr>
              <a:t>ra</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smtClean="0">
                <a:latin typeface="Times New Roman" panose="02020603050405020304" pitchFamily="18" charset="0"/>
                <a:ea typeface="Calibri" panose="020F0502020204030204" pitchFamily="34" charset="0"/>
                <a:cs typeface="Times New Roman" panose="02020603050405020304" pitchFamily="18" charset="0"/>
              </a:rPr>
              <a:t>ngoài</a:t>
            </a:r>
            <a:r>
              <a:rPr lang="en-US" sz="42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smtClean="0">
                <a:latin typeface="Times New Roman" panose="02020603050405020304" pitchFamily="18" charset="0"/>
                <a:ea typeface="Calibri" panose="020F0502020204030204" pitchFamily="34" charset="0"/>
                <a:cs typeface="Times New Roman" panose="02020603050405020304" pitchFamily="18" charset="0"/>
              </a:rPr>
              <a:t>Quen</a:t>
            </a:r>
            <a:r>
              <a:rPr lang="en-US" sz="4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thói</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cũ</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smtClean="0">
                <a:latin typeface="Times New Roman" panose="02020603050405020304" pitchFamily="18" charset="0"/>
                <a:ea typeface="Calibri" panose="020F0502020204030204" pitchFamily="34" charset="0"/>
                <a:cs typeface="Times New Roman" panose="02020603050405020304" pitchFamily="18" charset="0"/>
              </a:rPr>
              <a:t>ếch</a:t>
            </a:r>
            <a:r>
              <a:rPr lang="en-US" sz="4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smtClean="0">
                <a:latin typeface="Times New Roman" panose="02020603050405020304" pitchFamily="18" charset="0"/>
                <a:ea typeface="Calibri" panose="020F0502020204030204" pitchFamily="34" charset="0"/>
                <a:cs typeface="Times New Roman" panose="02020603050405020304" pitchFamily="18" charset="0"/>
              </a:rPr>
              <a:t>nghênh</a:t>
            </a:r>
            <a:r>
              <a:rPr lang="en-US" sz="4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ngang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đi</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khắp</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nơi</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cất</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kêu</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ồm</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ộp</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Nó</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nhâng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nháo</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đưa</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cặp</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mắt</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nhìn</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bầu</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trời</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chả</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thèm</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4200" dirty="0">
                <a:latin typeface="Times New Roman" panose="02020603050405020304" pitchFamily="18" charset="0"/>
                <a:ea typeface="Calibri" panose="020F0502020204030204" pitchFamily="34" charset="0"/>
                <a:cs typeface="Times New Roman" panose="02020603050405020304" pitchFamily="18" charset="0"/>
              </a:rPr>
              <a:t> ý </a:t>
            </a:r>
            <a:r>
              <a:rPr lang="en-US" sz="42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xung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quanh</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nên</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200" dirty="0">
                <a:latin typeface="Times New Roman" panose="02020603050405020304" pitchFamily="18" charset="0"/>
                <a:ea typeface="Calibri" panose="020F0502020204030204" pitchFamily="34" charset="0"/>
                <a:cs typeface="Times New Roman" panose="02020603050405020304" pitchFamily="18" charset="0"/>
              </a:rPr>
              <a:t> con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trâu</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đi</a:t>
            </a:r>
            <a:r>
              <a:rPr lang="en-US" sz="4200" dirty="0">
                <a:latin typeface="Times New Roman" panose="02020603050405020304" pitchFamily="18" charset="0"/>
                <a:ea typeface="Calibri" panose="020F0502020204030204" pitchFamily="34" charset="0"/>
                <a:cs typeface="Times New Roman" panose="02020603050405020304" pitchFamily="18" charset="0"/>
              </a:rPr>
              <a:t> qua </a:t>
            </a:r>
            <a:r>
              <a:rPr lang="en-US" sz="4200" dirty="0" err="1">
                <a:latin typeface="Times New Roman" panose="02020603050405020304" pitchFamily="18" charset="0"/>
                <a:ea typeface="Calibri" panose="020F0502020204030204" pitchFamily="34" charset="0"/>
                <a:cs typeface="Times New Roman" panose="02020603050405020304" pitchFamily="18" charset="0"/>
              </a:rPr>
              <a:t>giẫm</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bẹp</a:t>
            </a:r>
            <a:r>
              <a:rPr lang="en-US" sz="4200" dirty="0">
                <a:latin typeface="Times New Roman" panose="02020603050405020304" pitchFamily="18" charset="0"/>
                <a:ea typeface="Calibri" panose="020F0502020204030204" pitchFamily="34" charset="0"/>
                <a:cs typeface="Times New Roman" panose="02020603050405020304" pitchFamily="18" charset="0"/>
              </a:rPr>
              <a:t>.</a:t>
            </a:r>
            <a:endParaRPr lang="vi-VN" sz="4200" dirty="0">
              <a:latin typeface="Times New Roman" panose="02020603050405020304" pitchFamily="18" charset="0"/>
              <a:ea typeface="Calibri" panose="020F0502020204030204" pitchFamily="34" charset="0"/>
              <a:cs typeface="Times New Roman" panose="02020603050405020304" pitchFamily="18" charset="0"/>
            </a:endParaRPr>
          </a:p>
          <a:p>
            <a:pPr>
              <a:defRPr/>
            </a:pPr>
            <a:r>
              <a:rPr lang="en-US" sz="4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r>
            <a:br>
              <a:rPr lang="en-US" sz="4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br>
            <a:r>
              <a:rPr lang="vi-VN" sz="4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en-US" sz="4200" dirty="0">
              <a:solidFill>
                <a:schemeClr val="bg1"/>
              </a:solidFill>
              <a:latin typeface="Times New Roman" panose="02020603050405020304" pitchFamily="18" charset="0"/>
              <a:cs typeface="Times New Roman" panose="02020603050405020304" pitchFamily="18" charset="0"/>
            </a:endParaRPr>
          </a:p>
        </p:txBody>
      </p:sp>
      <p:pic>
        <p:nvPicPr>
          <p:cNvPr id="10" name="Picture 9" descr="C:\Users\tolov\AppData\Local\Microsoft\Windows\INetCache\Content.MSO\2D6B58A3.tmp"/>
          <p:cNvPicPr/>
          <p:nvPr/>
        </p:nvPicPr>
        <p:blipFill>
          <a:blip r:embed="rId2">
            <a:extLst>
              <a:ext uri="{28A0092B-C50C-407E-A947-70E740481C1C}">
                <a14:useLocalDpi xmlns:a14="http://schemas.microsoft.com/office/drawing/2010/main" val="0"/>
              </a:ext>
            </a:extLst>
          </a:blip>
          <a:srcRect/>
          <a:stretch>
            <a:fillRect/>
          </a:stretch>
        </p:blipFill>
        <p:spPr bwMode="auto">
          <a:xfrm>
            <a:off x="13106400" y="571500"/>
            <a:ext cx="4724399" cy="3447784"/>
          </a:xfrm>
          <a:prstGeom prst="rect">
            <a:avLst/>
          </a:prstGeom>
          <a:noFill/>
          <a:ln>
            <a:noFill/>
          </a:ln>
        </p:spPr>
      </p:pic>
      <p:pic>
        <p:nvPicPr>
          <p:cNvPr id="11" name="Picture 10" descr="Lập dàn ý tóm tắt câu chuyện ngụ ngôn Ếch ngồi đáy giếng – lớp 6 - Zicxa  books"/>
          <p:cNvPicPr/>
          <p:nvPr/>
        </p:nvPicPr>
        <p:blipFill>
          <a:blip r:embed="rId3">
            <a:extLst>
              <a:ext uri="{28A0092B-C50C-407E-A947-70E740481C1C}">
                <a14:useLocalDpi xmlns:a14="http://schemas.microsoft.com/office/drawing/2010/main" val="0"/>
              </a:ext>
            </a:extLst>
          </a:blip>
          <a:srcRect/>
          <a:stretch>
            <a:fillRect/>
          </a:stretch>
        </p:blipFill>
        <p:spPr bwMode="auto">
          <a:xfrm>
            <a:off x="13136954" y="4533900"/>
            <a:ext cx="4693845" cy="3809999"/>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99797679"/>
              </p:ext>
            </p:extLst>
          </p:nvPr>
        </p:nvGraphicFramePr>
        <p:xfrm>
          <a:off x="609601" y="419100"/>
          <a:ext cx="17068799" cy="9542060"/>
        </p:xfrm>
        <a:graphic>
          <a:graphicData uri="http://schemas.openxmlformats.org/drawingml/2006/table">
            <a:tbl>
              <a:tblPr firstRow="1" firstCol="1" bandRow="1">
                <a:tableStyleId>{5C22544A-7EE6-4342-B048-85BDC9FD1C3A}</a:tableStyleId>
              </a:tblPr>
              <a:tblGrid>
                <a:gridCol w="5537731">
                  <a:extLst>
                    <a:ext uri="{9D8B030D-6E8A-4147-A177-3AD203B41FA5}">
                      <a16:colId xmlns:a16="http://schemas.microsoft.com/office/drawing/2014/main" xmlns="" val="20000"/>
                    </a:ext>
                  </a:extLst>
                </a:gridCol>
                <a:gridCol w="11531068">
                  <a:extLst>
                    <a:ext uri="{9D8B030D-6E8A-4147-A177-3AD203B41FA5}">
                      <a16:colId xmlns:a16="http://schemas.microsoft.com/office/drawing/2014/main" xmlns="" val="20001"/>
                    </a:ext>
                  </a:extLst>
                </a:gridCol>
              </a:tblGrid>
              <a:tr h="784208">
                <a:tc>
                  <a:txBody>
                    <a:bodyPr/>
                    <a:lstStyle/>
                    <a:p>
                      <a:pPr algn="just">
                        <a:spcAft>
                          <a:spcPts val="0"/>
                        </a:spcAft>
                      </a:pPr>
                      <a:r>
                        <a:rPr lang="nl-NL" sz="4200" u="none" strike="noStrike" dirty="0">
                          <a:effectLst/>
                          <a:latin typeface="Times New Roman" pitchFamily="18" charset="0"/>
                          <a:cs typeface="Times New Roman" pitchFamily="18" charset="0"/>
                        </a:rPr>
                        <a:t> </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lgn="ctr">
                        <a:spcAft>
                          <a:spcPts val="0"/>
                        </a:spcAft>
                      </a:pPr>
                      <a:r>
                        <a:rPr lang="nl-NL" sz="4200" dirty="0">
                          <a:effectLst/>
                          <a:latin typeface="Times New Roman" pitchFamily="18" charset="0"/>
                          <a:cs typeface="Times New Roman" pitchFamily="18" charset="0"/>
                        </a:rPr>
                        <a:t>Khi ở trong giếng</a:t>
                      </a:r>
                      <a:endParaRPr lang="en-US" sz="4200" dirty="0">
                        <a:effectLst/>
                        <a:latin typeface="Times New Roman" pitchFamily="18" charset="0"/>
                        <a:ea typeface="Times New Roman"/>
                        <a:cs typeface="Times New Roman" pitchFamily="18" charset="0"/>
                      </a:endParaRPr>
                    </a:p>
                  </a:txBody>
                  <a:tcPr marL="102870" marR="102870" marT="0" marB="0"/>
                </a:tc>
                <a:extLst>
                  <a:ext uri="{0D108BD9-81ED-4DB2-BD59-A6C34878D82A}">
                    <a16:rowId xmlns:a16="http://schemas.microsoft.com/office/drawing/2014/main" xmlns="" val="10000"/>
                  </a:ext>
                </a:extLst>
              </a:tr>
              <a:tr h="3043832">
                <a:tc>
                  <a:txBody>
                    <a:bodyPr/>
                    <a:lstStyle/>
                    <a:p>
                      <a:pPr algn="ctr">
                        <a:spcAft>
                          <a:spcPts val="0"/>
                        </a:spcAft>
                      </a:pPr>
                      <a:r>
                        <a:rPr lang="nl-NL" sz="4200" dirty="0" smtClean="0">
                          <a:effectLst/>
                          <a:latin typeface="Times New Roman" pitchFamily="18" charset="0"/>
                          <a:cs typeface="Times New Roman" pitchFamily="18" charset="0"/>
                        </a:rPr>
                        <a:t>Hoàn</a:t>
                      </a:r>
                      <a:r>
                        <a:rPr lang="nl-NL" sz="4200" baseline="0" dirty="0" smtClean="0">
                          <a:effectLst/>
                          <a:latin typeface="Times New Roman" pitchFamily="18" charset="0"/>
                          <a:cs typeface="Times New Roman" pitchFamily="18" charset="0"/>
                        </a:rPr>
                        <a:t> cảnh</a:t>
                      </a:r>
                      <a:r>
                        <a:rPr lang="nl-NL" sz="4200" dirty="0" smtClean="0">
                          <a:effectLst/>
                          <a:latin typeface="Times New Roman" pitchFamily="18" charset="0"/>
                          <a:cs typeface="Times New Roman" pitchFamily="18" charset="0"/>
                        </a:rPr>
                        <a:t> </a:t>
                      </a:r>
                      <a:r>
                        <a:rPr lang="nl-NL" sz="4200" dirty="0">
                          <a:effectLst/>
                          <a:latin typeface="Times New Roman" pitchFamily="18" charset="0"/>
                          <a:cs typeface="Times New Roman" pitchFamily="18" charset="0"/>
                        </a:rPr>
                        <a:t>sống</a:t>
                      </a:r>
                      <a:endParaRPr lang="en-US" sz="4200" dirty="0">
                        <a:effectLst/>
                        <a:latin typeface="Times New Roman" pitchFamily="18" charset="0"/>
                        <a:cs typeface="Times New Roman" pitchFamily="18" charset="0"/>
                      </a:endParaRPr>
                    </a:p>
                    <a:p>
                      <a:pPr algn="ctr">
                        <a:spcAft>
                          <a:spcPts val="0"/>
                        </a:spcAft>
                      </a:pPr>
                      <a:r>
                        <a:rPr lang="nl-NL" sz="4200" dirty="0">
                          <a:effectLst/>
                          <a:latin typeface="Times New Roman" pitchFamily="18" charset="0"/>
                          <a:cs typeface="Times New Roman" pitchFamily="18" charset="0"/>
                        </a:rPr>
                        <a:t> </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lgn="just">
                        <a:spcAft>
                          <a:spcPts val="0"/>
                        </a:spcAft>
                      </a:pPr>
                      <a:r>
                        <a:rPr lang="nl-NL" sz="4200" dirty="0">
                          <a:effectLst/>
                          <a:latin typeface="Times New Roman" pitchFamily="18" charset="0"/>
                          <a:cs typeface="Times New Roman" pitchFamily="18" charset="0"/>
                        </a:rPr>
                        <a:t>- Trong giếng</a:t>
                      </a:r>
                      <a:endParaRPr lang="en-US" sz="4200" dirty="0">
                        <a:effectLst/>
                        <a:latin typeface="Times New Roman" pitchFamily="18" charset="0"/>
                        <a:cs typeface="Times New Roman" pitchFamily="18" charset="0"/>
                      </a:endParaRPr>
                    </a:p>
                    <a:p>
                      <a:pPr algn="just">
                        <a:spcAft>
                          <a:spcPts val="0"/>
                        </a:spcAft>
                      </a:pPr>
                      <a:r>
                        <a:rPr lang="nl-NL" sz="4200" dirty="0">
                          <a:effectLst/>
                          <a:latin typeface="Times New Roman" pitchFamily="18" charset="0"/>
                          <a:cs typeface="Times New Roman" pitchFamily="18" charset="0"/>
                        </a:rPr>
                        <a:t>- có vài con vật nhỏ bé.</a:t>
                      </a:r>
                      <a:endParaRPr lang="en-US" sz="4200" dirty="0">
                        <a:effectLst/>
                        <a:latin typeface="Times New Roman" pitchFamily="18" charset="0"/>
                        <a:cs typeface="Times New Roman" pitchFamily="18" charset="0"/>
                      </a:endParaRPr>
                    </a:p>
                    <a:p>
                      <a:pPr algn="just">
                        <a:spcAft>
                          <a:spcPts val="0"/>
                        </a:spcAft>
                      </a:pPr>
                      <a:r>
                        <a:rPr lang="nl-NL" sz="4200" dirty="0">
                          <a:effectLst/>
                          <a:latin typeface="Times New Roman" pitchFamily="18" charset="0"/>
                          <a:cs typeface="Times New Roman" pitchFamily="18" charset="0"/>
                        </a:rPr>
                        <a:t>-&gt; chật hẹp, nhỏ bé.</a:t>
                      </a:r>
                      <a:endParaRPr lang="en-US" sz="4200" dirty="0">
                        <a:effectLst/>
                        <a:latin typeface="Times New Roman" pitchFamily="18" charset="0"/>
                        <a:ea typeface="Times New Roman"/>
                        <a:cs typeface="Times New Roman" pitchFamily="18" charset="0"/>
                      </a:endParaRPr>
                    </a:p>
                  </a:txBody>
                  <a:tcPr marL="102870" marR="102870" marT="0" marB="0"/>
                </a:tc>
                <a:extLst>
                  <a:ext uri="{0D108BD9-81ED-4DB2-BD59-A6C34878D82A}">
                    <a16:rowId xmlns:a16="http://schemas.microsoft.com/office/drawing/2014/main" xmlns="" val="10001"/>
                  </a:ext>
                </a:extLst>
              </a:tr>
              <a:tr h="1967373">
                <a:tc>
                  <a:txBody>
                    <a:bodyPr/>
                    <a:lstStyle/>
                    <a:p>
                      <a:pPr algn="ctr">
                        <a:spcAft>
                          <a:spcPts val="0"/>
                        </a:spcAft>
                      </a:pPr>
                      <a:r>
                        <a:rPr lang="nl-NL" sz="4200" dirty="0">
                          <a:effectLst/>
                          <a:latin typeface="Times New Roman" pitchFamily="18" charset="0"/>
                          <a:cs typeface="Times New Roman" pitchFamily="18" charset="0"/>
                        </a:rPr>
                        <a:t>Hành động</a:t>
                      </a:r>
                      <a:endParaRPr lang="en-US" sz="4200" dirty="0">
                        <a:effectLst/>
                        <a:latin typeface="Times New Roman" pitchFamily="18" charset="0"/>
                        <a:cs typeface="Times New Roman" pitchFamily="18" charset="0"/>
                      </a:endParaRPr>
                    </a:p>
                    <a:p>
                      <a:pPr algn="ctr">
                        <a:spcAft>
                          <a:spcPts val="0"/>
                        </a:spcAft>
                      </a:pPr>
                      <a:r>
                        <a:rPr lang="nl-NL" sz="4200" dirty="0">
                          <a:effectLst/>
                          <a:latin typeface="Times New Roman" pitchFamily="18" charset="0"/>
                          <a:cs typeface="Times New Roman" pitchFamily="18" charset="0"/>
                        </a:rPr>
                        <a:t> </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lgn="just">
                        <a:spcAft>
                          <a:spcPts val="0"/>
                        </a:spcAft>
                      </a:pPr>
                      <a:r>
                        <a:rPr lang="nl-NL" sz="4200" dirty="0">
                          <a:effectLst/>
                          <a:latin typeface="Times New Roman" pitchFamily="18" charset="0"/>
                          <a:cs typeface="Times New Roman" pitchFamily="18" charset="0"/>
                        </a:rPr>
                        <a:t>- kêu ồm ộp</a:t>
                      </a:r>
                      <a:endParaRPr lang="en-US" sz="4200" dirty="0">
                        <a:effectLst/>
                        <a:latin typeface="Times New Roman" pitchFamily="18" charset="0"/>
                        <a:cs typeface="Times New Roman" pitchFamily="18" charset="0"/>
                      </a:endParaRPr>
                    </a:p>
                    <a:p>
                      <a:pPr algn="just">
                        <a:spcAft>
                          <a:spcPts val="0"/>
                        </a:spcAft>
                      </a:pPr>
                      <a:r>
                        <a:rPr lang="nl-NL" sz="4200" dirty="0">
                          <a:effectLst/>
                          <a:latin typeface="Times New Roman" pitchFamily="18" charset="0"/>
                          <a:cs typeface="Times New Roman" pitchFamily="18" charset="0"/>
                        </a:rPr>
                        <a:t>-&gt; các con vật hoảng sợ.</a:t>
                      </a:r>
                      <a:endParaRPr lang="en-US" sz="4200" dirty="0">
                        <a:effectLst/>
                        <a:latin typeface="Times New Roman" pitchFamily="18" charset="0"/>
                        <a:ea typeface="Times New Roman"/>
                        <a:cs typeface="Times New Roman" pitchFamily="18" charset="0"/>
                      </a:endParaRPr>
                    </a:p>
                  </a:txBody>
                  <a:tcPr marL="102870" marR="102870" marT="0" marB="0"/>
                </a:tc>
                <a:extLst>
                  <a:ext uri="{0D108BD9-81ED-4DB2-BD59-A6C34878D82A}">
                    <a16:rowId xmlns:a16="http://schemas.microsoft.com/office/drawing/2014/main" xmlns="" val="10002"/>
                  </a:ext>
                </a:extLst>
              </a:tr>
              <a:tr h="2435065">
                <a:tc>
                  <a:txBody>
                    <a:bodyPr/>
                    <a:lstStyle/>
                    <a:p>
                      <a:pPr algn="ctr">
                        <a:spcAft>
                          <a:spcPts val="0"/>
                        </a:spcAft>
                      </a:pPr>
                      <a:r>
                        <a:rPr lang="nl-NL" sz="4200" dirty="0">
                          <a:effectLst/>
                          <a:latin typeface="Times New Roman" pitchFamily="18" charset="0"/>
                          <a:cs typeface="Times New Roman" pitchFamily="18" charset="0"/>
                        </a:rPr>
                        <a:t>Suy nghĩ, thái độ</a:t>
                      </a:r>
                      <a:endParaRPr lang="en-US" sz="4200" dirty="0">
                        <a:effectLst/>
                        <a:latin typeface="Times New Roman" pitchFamily="18" charset="0"/>
                        <a:cs typeface="Times New Roman" pitchFamily="18" charset="0"/>
                      </a:endParaRPr>
                    </a:p>
                    <a:p>
                      <a:pPr algn="ctr">
                        <a:spcAft>
                          <a:spcPts val="0"/>
                        </a:spcAft>
                      </a:pPr>
                      <a:r>
                        <a:rPr lang="nl-NL" sz="4200" dirty="0">
                          <a:effectLst/>
                          <a:latin typeface="Times New Roman" pitchFamily="18" charset="0"/>
                          <a:cs typeface="Times New Roman" pitchFamily="18" charset="0"/>
                        </a:rPr>
                        <a:t> </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lgn="just">
                        <a:spcAft>
                          <a:spcPts val="0"/>
                        </a:spcAft>
                      </a:pPr>
                      <a:r>
                        <a:rPr lang="nl-NL" sz="4200" dirty="0">
                          <a:effectLst/>
                          <a:latin typeface="Times New Roman" pitchFamily="18" charset="0"/>
                          <a:cs typeface="Times New Roman" pitchFamily="18" charset="0"/>
                        </a:rPr>
                        <a:t>- bầu trời bé bằng chiếc vung.</a:t>
                      </a:r>
                      <a:endParaRPr lang="en-US" sz="4200" dirty="0">
                        <a:effectLst/>
                        <a:latin typeface="Times New Roman" pitchFamily="18" charset="0"/>
                        <a:cs typeface="Times New Roman" pitchFamily="18" charset="0"/>
                      </a:endParaRPr>
                    </a:p>
                    <a:p>
                      <a:pPr algn="just">
                        <a:spcAft>
                          <a:spcPts val="0"/>
                        </a:spcAft>
                      </a:pPr>
                      <a:r>
                        <a:rPr lang="nl-NL" sz="4200" dirty="0">
                          <a:effectLst/>
                          <a:latin typeface="Times New Roman" pitchFamily="18" charset="0"/>
                          <a:cs typeface="Times New Roman" pitchFamily="18" charset="0"/>
                        </a:rPr>
                        <a:t>- nó oai như chúa tể.</a:t>
                      </a:r>
                      <a:endParaRPr lang="en-US" sz="4200" dirty="0">
                        <a:effectLst/>
                        <a:latin typeface="Times New Roman" pitchFamily="18" charset="0"/>
                        <a:ea typeface="Times New Roman"/>
                        <a:cs typeface="Times New Roman" pitchFamily="18" charset="0"/>
                      </a:endParaRPr>
                    </a:p>
                  </a:txBody>
                  <a:tcPr marL="102870" marR="102870" marT="0" marB="0"/>
                </a:tc>
                <a:extLst>
                  <a:ext uri="{0D108BD9-81ED-4DB2-BD59-A6C34878D82A}">
                    <a16:rowId xmlns:a16="http://schemas.microsoft.com/office/drawing/2014/main" xmlns="" val="10003"/>
                  </a:ext>
                </a:extLst>
              </a:tr>
              <a:tr h="1311582">
                <a:tc>
                  <a:txBody>
                    <a:bodyPr/>
                    <a:lstStyle/>
                    <a:p>
                      <a:pPr algn="ctr">
                        <a:spcAft>
                          <a:spcPts val="0"/>
                        </a:spcAft>
                      </a:pPr>
                      <a:r>
                        <a:rPr lang="nl-NL" sz="4200" dirty="0">
                          <a:effectLst/>
                          <a:latin typeface="Times New Roman" pitchFamily="18" charset="0"/>
                          <a:cs typeface="Times New Roman" pitchFamily="18" charset="0"/>
                        </a:rPr>
                        <a:t>Nhận xét chung</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lgn="just">
                        <a:spcAft>
                          <a:spcPts val="0"/>
                        </a:spcAft>
                      </a:pPr>
                      <a:r>
                        <a:rPr lang="nl-NL" sz="4200" dirty="0">
                          <a:effectLst/>
                          <a:latin typeface="Times New Roman" pitchFamily="18" charset="0"/>
                          <a:cs typeface="Times New Roman" pitchFamily="18" charset="0"/>
                        </a:rPr>
                        <a:t>=&gt; Hiểu biết hạn hẹp</a:t>
                      </a:r>
                      <a:r>
                        <a:rPr lang="nl-NL" sz="4200" dirty="0" smtClean="0">
                          <a:effectLst/>
                          <a:latin typeface="Times New Roman" pitchFamily="18" charset="0"/>
                          <a:cs typeface="Times New Roman" pitchFamily="18" charset="0"/>
                        </a:rPr>
                        <a:t>, </a:t>
                      </a:r>
                      <a:r>
                        <a:rPr lang="nl-NL" sz="4200" dirty="0">
                          <a:effectLst/>
                          <a:latin typeface="Times New Roman" pitchFamily="18" charset="0"/>
                          <a:cs typeface="Times New Roman" pitchFamily="18" charset="0"/>
                        </a:rPr>
                        <a:t>kiêu ngạo.</a:t>
                      </a:r>
                      <a:endParaRPr lang="en-US" sz="4200" dirty="0">
                        <a:effectLst/>
                        <a:latin typeface="Times New Roman" pitchFamily="18" charset="0"/>
                        <a:ea typeface="Times New Roman"/>
                        <a:cs typeface="Times New Roman" pitchFamily="18" charset="0"/>
                      </a:endParaRPr>
                    </a:p>
                  </a:txBody>
                  <a:tcPr marL="102870" marR="102870" marT="0" marB="0"/>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1403877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
          <p:cNvSpPr txBox="1"/>
          <p:nvPr/>
        </p:nvSpPr>
        <p:spPr>
          <a:xfrm>
            <a:off x="235974" y="419100"/>
            <a:ext cx="12870425" cy="9187130"/>
          </a:xfrm>
          <a:prstGeom prst="rect">
            <a:avLst/>
          </a:prstGeom>
          <a:noFill/>
        </p:spPr>
        <p:txBody>
          <a:bodyPr wrap="square" lIns="137160" tIns="68580" rIns="137160" bIns="6858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vi-VN" dirty="0">
                <a:solidFill>
                  <a:schemeClr val="bg1"/>
                </a:solidFill>
                <a:latin typeface="Arial" panose="020B0604020202020204" pitchFamily="34" charset="0"/>
                <a:ea typeface="Calibri" panose="020F0502020204030204" pitchFamily="34" charset="0"/>
              </a:rPr>
              <a:t>           </a:t>
            </a:r>
            <a:r>
              <a:rPr lang="vi-VN" dirty="0" smtClean="0">
                <a:solidFill>
                  <a:schemeClr val="bg1"/>
                </a:solidFill>
                <a:latin typeface="Arial" panose="020B0604020202020204" pitchFamily="34" charset="0"/>
                <a:ea typeface="Calibri" panose="020F0502020204030204" pitchFamily="34"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200" dirty="0">
                <a:latin typeface="Times New Roman" panose="02020603050405020304" pitchFamily="18" charset="0"/>
                <a:ea typeface="Calibri" panose="020F0502020204030204" pitchFamily="34" charset="0"/>
                <a:cs typeface="Times New Roman" panose="02020603050405020304" pitchFamily="18" charset="0"/>
              </a:rPr>
              <a:t> con </a:t>
            </a:r>
            <a:r>
              <a:rPr lang="en-US" sz="4200" dirty="0" err="1">
                <a:latin typeface="Times New Roman" panose="02020603050405020304" pitchFamily="18" charset="0"/>
                <a:ea typeface="Calibri" panose="020F0502020204030204" pitchFamily="34" charset="0"/>
                <a:cs typeface="Times New Roman" panose="02020603050405020304" pitchFamily="18" charset="0"/>
              </a:rPr>
              <a:t>ếch</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lâu</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giếng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nọ</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Xung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quanh</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nó</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vài</a:t>
            </a:r>
            <a:r>
              <a:rPr lang="en-US" sz="4200" dirty="0">
                <a:latin typeface="Times New Roman" panose="02020603050405020304" pitchFamily="18" charset="0"/>
                <a:ea typeface="Calibri" panose="020F0502020204030204" pitchFamily="34" charset="0"/>
                <a:cs typeface="Times New Roman" panose="02020603050405020304" pitchFamily="18" charset="0"/>
              </a:rPr>
              <a:t> con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nhái</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cua</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ốc</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bé</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nhỏ</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Hàng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nó</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cất</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kêu</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ồm</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ộp</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vang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cả</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giếng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khiến</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4200" dirty="0">
                <a:latin typeface="Times New Roman" panose="02020603050405020304" pitchFamily="18" charset="0"/>
                <a:ea typeface="Calibri" panose="020F0502020204030204" pitchFamily="34" charset="0"/>
                <a:cs typeface="Times New Roman" panose="02020603050405020304" pitchFamily="18" charset="0"/>
              </a:rPr>
              <a:t> con </a:t>
            </a:r>
            <a:r>
              <a:rPr lang="en-US" sz="42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kia</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rất</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hoảng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sợ</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Ếch</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cứ</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tưởng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bầu</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trời</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bé</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chiếc</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vung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nó</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oai</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vị</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chúa</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tể</a:t>
            </a:r>
            <a:r>
              <a:rPr lang="en-US" sz="4200" dirty="0">
                <a:latin typeface="Times New Roman" panose="02020603050405020304" pitchFamily="18" charset="0"/>
                <a:ea typeface="Calibri" panose="020F0502020204030204" pitchFamily="34" charset="0"/>
                <a:cs typeface="Times New Roman" panose="02020603050405020304" pitchFamily="18" charset="0"/>
              </a:rPr>
              <a:t>.</a:t>
            </a:r>
            <a:br>
              <a:rPr lang="en-US" sz="4200" dirty="0">
                <a:latin typeface="Times New Roman" panose="02020603050405020304" pitchFamily="18" charset="0"/>
                <a:ea typeface="Calibri" panose="020F0502020204030204" pitchFamily="34" charset="0"/>
                <a:cs typeface="Times New Roman" panose="02020603050405020304" pitchFamily="18" charset="0"/>
              </a:rPr>
            </a:br>
            <a:r>
              <a:rPr lang="vi-VN" sz="4200" dirty="0">
                <a:latin typeface="Times New Roman" panose="02020603050405020304" pitchFamily="18" charset="0"/>
                <a:ea typeface="Calibri" panose="020F0502020204030204" pitchFamily="34" charset="0"/>
                <a:cs typeface="Times New Roman" panose="02020603050405020304" pitchFamily="18" charset="0"/>
              </a:rPr>
              <a:t>     </a:t>
            </a:r>
            <a:r>
              <a:rPr lang="vi-VN" sz="4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4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năm</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nọ</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trời</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mưa</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to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giếng</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dềnh</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lên</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tràn</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bờ</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đưa</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ếch</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ta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ra</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ngoài</a:t>
            </a:r>
            <a:r>
              <a:rPr lang="en-US" sz="4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Quen</a:t>
            </a:r>
            <a:r>
              <a:rPr lang="en-US" sz="4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thói</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cũ</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ếch</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nghênh</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ngang</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khắp</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nơi</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cất</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kêu</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ồm</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ộp</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Nó</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nhâng</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nháo</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đưa</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cặp</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mắt</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nhìn</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lên</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bầu</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trời</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chả</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thèm</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ý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xung</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quanh</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nên</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trâu</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qua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giẫm</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bẹp</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vi-VN"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defRPr/>
            </a:pPr>
            <a:r>
              <a:rPr lang="en-US" sz="4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r>
            <a:br>
              <a:rPr lang="en-US" sz="4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br>
            <a:r>
              <a:rPr lang="vi-VN" sz="4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en-US" sz="4200" dirty="0">
              <a:solidFill>
                <a:schemeClr val="bg1"/>
              </a:solidFill>
              <a:latin typeface="Times New Roman" panose="02020603050405020304" pitchFamily="18" charset="0"/>
              <a:cs typeface="Times New Roman" panose="02020603050405020304" pitchFamily="18" charset="0"/>
            </a:endParaRPr>
          </a:p>
        </p:txBody>
      </p:sp>
      <p:pic>
        <p:nvPicPr>
          <p:cNvPr id="10" name="Picture 9" descr="C:\Users\tolov\AppData\Local\Microsoft\Windows\INetCache\Content.MSO\2D6B58A3.tmp"/>
          <p:cNvPicPr/>
          <p:nvPr/>
        </p:nvPicPr>
        <p:blipFill>
          <a:blip r:embed="rId2">
            <a:extLst>
              <a:ext uri="{28A0092B-C50C-407E-A947-70E740481C1C}">
                <a14:useLocalDpi xmlns:a14="http://schemas.microsoft.com/office/drawing/2010/main" val="0"/>
              </a:ext>
            </a:extLst>
          </a:blip>
          <a:srcRect/>
          <a:stretch>
            <a:fillRect/>
          </a:stretch>
        </p:blipFill>
        <p:spPr bwMode="auto">
          <a:xfrm>
            <a:off x="13106400" y="571500"/>
            <a:ext cx="4724399" cy="3447784"/>
          </a:xfrm>
          <a:prstGeom prst="rect">
            <a:avLst/>
          </a:prstGeom>
          <a:noFill/>
          <a:ln>
            <a:noFill/>
          </a:ln>
        </p:spPr>
      </p:pic>
      <p:pic>
        <p:nvPicPr>
          <p:cNvPr id="11" name="Picture 10" descr="Lập dàn ý tóm tắt câu chuyện ngụ ngôn Ếch ngồi đáy giếng – lớp 6 - Zicxa  books"/>
          <p:cNvPicPr/>
          <p:nvPr/>
        </p:nvPicPr>
        <p:blipFill>
          <a:blip r:embed="rId3">
            <a:extLst>
              <a:ext uri="{28A0092B-C50C-407E-A947-70E740481C1C}">
                <a14:useLocalDpi xmlns:a14="http://schemas.microsoft.com/office/drawing/2010/main" val="0"/>
              </a:ext>
            </a:extLst>
          </a:blip>
          <a:srcRect/>
          <a:stretch>
            <a:fillRect/>
          </a:stretch>
        </p:blipFill>
        <p:spPr bwMode="auto">
          <a:xfrm>
            <a:off x="13136954" y="4533900"/>
            <a:ext cx="4693845" cy="3809999"/>
          </a:xfrm>
          <a:prstGeom prst="rect">
            <a:avLst/>
          </a:prstGeom>
          <a:noFill/>
          <a:ln>
            <a:noFill/>
          </a:ln>
        </p:spPr>
      </p:pic>
    </p:spTree>
    <p:extLst>
      <p:ext uri="{BB962C8B-B14F-4D97-AF65-F5344CB8AC3E}">
        <p14:creationId xmlns:p14="http://schemas.microsoft.com/office/powerpoint/2010/main" val="33542853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Rectangle 5"/>
          <p:cNvSpPr/>
          <p:nvPr/>
        </p:nvSpPr>
        <p:spPr>
          <a:xfrm>
            <a:off x="3138456" y="2376019"/>
            <a:ext cx="12177052" cy="4662815"/>
          </a:xfrm>
          <a:prstGeom prst="rect">
            <a:avLst/>
          </a:prstGeom>
          <a:noFill/>
        </p:spPr>
        <p:txBody>
          <a:bodyPr wrap="none" lIns="137160" tIns="68580" rIns="137160" bIns="68580">
            <a:spAutoFit/>
          </a:bodyPr>
          <a:lstStyle/>
          <a:p>
            <a:pPr algn="ctr" defTabSz="1371600">
              <a:defRPr/>
            </a:pPr>
            <a:endParaRPr lang="vi-VN" sz="3000" b="1" dirty="0">
              <a:ln w="0"/>
              <a:gradFill>
                <a:gsLst>
                  <a:gs pos="0">
                    <a:srgbClr val="D97828">
                      <a:lumMod val="50000"/>
                    </a:srgbClr>
                  </a:gs>
                  <a:gs pos="50000">
                    <a:srgbClr val="D97828"/>
                  </a:gs>
                  <a:gs pos="100000">
                    <a:srgbClr val="D97828">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a:p>
            <a:pPr algn="ctr" defTabSz="1371600">
              <a:defRPr/>
            </a:pPr>
            <a:r>
              <a:rPr lang="en-US" sz="8800" b="1" dirty="0">
                <a:ln w="0"/>
                <a:solidFill>
                  <a:schemeClr val="tx1">
                    <a:lumMod val="75000"/>
                    <a:lumOff val="25000"/>
                  </a:schemeClr>
                </a:solidFill>
                <a:effectLst>
                  <a:reflection blurRad="6350" stA="53000" endA="300" endPos="35500" dir="5400000" sy="-90000" algn="bl" rotWithShape="0"/>
                </a:effectLst>
                <a:latin typeface="Garamond" panose="02020404030301010803"/>
              </a:rPr>
              <a:t>BÀI 6</a:t>
            </a:r>
          </a:p>
          <a:p>
            <a:pPr algn="ctr" defTabSz="1371600">
              <a:defRPr/>
            </a:pPr>
            <a:r>
              <a:rPr lang="en-US" sz="8800" b="1" dirty="0">
                <a:ln w="0"/>
                <a:solidFill>
                  <a:schemeClr val="tx1">
                    <a:lumMod val="75000"/>
                    <a:lumOff val="25000"/>
                  </a:schemeClr>
                </a:solidFill>
                <a:effectLst>
                  <a:reflection blurRad="6350" stA="53000" endA="300" endPos="35500" dir="5400000" sy="-90000" algn="bl" rotWithShape="0"/>
                </a:effectLst>
                <a:latin typeface="Garamond" panose="02020404030301010803"/>
              </a:rPr>
              <a:t>TRUYỆN</a:t>
            </a:r>
            <a:r>
              <a:rPr lang="vi-VN" sz="8800" b="1" dirty="0">
                <a:ln w="0"/>
                <a:solidFill>
                  <a:schemeClr val="tx1">
                    <a:lumMod val="75000"/>
                    <a:lumOff val="25000"/>
                  </a:schemeClr>
                </a:solidFill>
                <a:effectLst>
                  <a:reflection blurRad="6350" stA="53000" endA="300" endPos="35500" dir="5400000" sy="-90000" algn="bl" rotWithShape="0"/>
                </a:effectLst>
                <a:latin typeface="Garamond" panose="02020404030301010803"/>
              </a:rPr>
              <a:t> </a:t>
            </a:r>
            <a:r>
              <a:rPr lang="en-US" sz="8800" b="1" dirty="0">
                <a:ln w="0"/>
                <a:solidFill>
                  <a:schemeClr val="tx1">
                    <a:lumMod val="75000"/>
                    <a:lumOff val="25000"/>
                  </a:schemeClr>
                </a:solidFill>
                <a:effectLst>
                  <a:reflection blurRad="6350" stA="53000" endA="300" endPos="35500" dir="5400000" sy="-90000" algn="bl" rotWithShape="0"/>
                </a:effectLst>
                <a:latin typeface="Garamond" panose="02020404030301010803"/>
              </a:rPr>
              <a:t>NGỤ NGÔN </a:t>
            </a:r>
          </a:p>
          <a:p>
            <a:pPr algn="ctr" defTabSz="1371600">
              <a:defRPr/>
            </a:pPr>
            <a:r>
              <a:rPr lang="en-US" sz="8800" b="1" dirty="0">
                <a:ln w="0"/>
                <a:solidFill>
                  <a:schemeClr val="tx1">
                    <a:lumMod val="75000"/>
                    <a:lumOff val="25000"/>
                  </a:schemeClr>
                </a:solidFill>
                <a:effectLst>
                  <a:reflection blurRad="6350" stA="53000" endA="300" endPos="35500" dir="5400000" sy="-90000" algn="bl" rotWithShape="0"/>
                </a:effectLst>
                <a:latin typeface="Garamond" panose="02020404030301010803"/>
              </a:rPr>
              <a:t>VÀ TỤC NGỮ</a:t>
            </a:r>
          </a:p>
        </p:txBody>
      </p:sp>
      <p:pic>
        <p:nvPicPr>
          <p:cNvPr id="15" name="Picture 14"/>
          <p:cNvPicPr>
            <a:picLocks noChangeAspect="1"/>
          </p:cNvPicPr>
          <p:nvPr/>
        </p:nvPicPr>
        <p:blipFill>
          <a:blip r:embed="rId3">
            <a:duotone>
              <a:prstClr val="black"/>
              <a:schemeClr val="accent6">
                <a:lumMod val="75000"/>
                <a:tint val="45000"/>
                <a:satMod val="400000"/>
              </a:schemeClr>
            </a:duotone>
            <a:extLst>
              <a:ext uri="{BEBA8EAE-BF5A-486C-A8C5-ECC9F3942E4B}">
                <a14:imgProps xmlns:a14="http://schemas.microsoft.com/office/drawing/2010/main">
                  <a14:imgLayer r:embed="rId4">
                    <a14:imgEffect>
                      <a14:colorTemperature colorTemp="5300"/>
                    </a14:imgEffect>
                  </a14:imgLayer>
                </a14:imgProps>
              </a:ext>
            </a:extLst>
          </a:blip>
          <a:srcRect l="44516" t="-8070" r="50000" b="100000"/>
          <a:stretch>
            <a:fillRect/>
          </a:stretch>
        </p:blipFill>
        <p:spPr>
          <a:xfrm>
            <a:off x="1971679" y="6828349"/>
            <a:ext cx="242888" cy="258263"/>
          </a:xfrm>
          <a:custGeom>
            <a:avLst/>
            <a:gdLst>
              <a:gd name="connsiteX0" fmla="*/ 0 w 161925"/>
              <a:gd name="connsiteY0" fmla="*/ 0 h 172175"/>
              <a:gd name="connsiteX1" fmla="*/ 161925 w 161925"/>
              <a:gd name="connsiteY1" fmla="*/ 0 h 172175"/>
              <a:gd name="connsiteX2" fmla="*/ 161925 w 161925"/>
              <a:gd name="connsiteY2" fmla="*/ 172175 h 172175"/>
              <a:gd name="connsiteX3" fmla="*/ 0 w 161925"/>
              <a:gd name="connsiteY3" fmla="*/ 172175 h 172175"/>
              <a:gd name="connsiteX4" fmla="*/ 0 w 161925"/>
              <a:gd name="connsiteY4" fmla="*/ 0 h 17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72175">
                <a:moveTo>
                  <a:pt x="0" y="0"/>
                </a:moveTo>
                <a:lnTo>
                  <a:pt x="161925" y="0"/>
                </a:lnTo>
                <a:lnTo>
                  <a:pt x="161925" y="172175"/>
                </a:lnTo>
                <a:lnTo>
                  <a:pt x="0" y="172175"/>
                </a:lnTo>
                <a:lnTo>
                  <a:pt x="0" y="0"/>
                </a:lnTo>
                <a:close/>
              </a:path>
            </a:pathLst>
          </a:custGeom>
        </p:spPr>
      </p:pic>
      <p:pic>
        <p:nvPicPr>
          <p:cNvPr id="49" name="Picture 48"/>
          <p:cNvPicPr>
            <a:picLocks noChangeAspect="1"/>
          </p:cNvPicPr>
          <p:nvPr/>
        </p:nvPicPr>
        <p:blipFill>
          <a:blip r:embed="rId3">
            <a:duotone>
              <a:prstClr val="black"/>
              <a:schemeClr val="accent6">
                <a:lumMod val="75000"/>
                <a:tint val="45000"/>
                <a:satMod val="400000"/>
              </a:schemeClr>
            </a:duotone>
            <a:extLst>
              <a:ext uri="{BEBA8EAE-BF5A-486C-A8C5-ECC9F3942E4B}">
                <a14:imgProps xmlns:a14="http://schemas.microsoft.com/office/drawing/2010/main">
                  <a14:imgLayer r:embed="rId4">
                    <a14:imgEffect>
                      <a14:colorTemperature colorTemp="5300"/>
                    </a14:imgEffect>
                  </a14:imgLayer>
                </a14:imgProps>
              </a:ext>
            </a:extLst>
          </a:blip>
          <a:srcRect l="94746" r="3264" b="97101"/>
          <a:stretch>
            <a:fillRect/>
          </a:stretch>
        </p:blipFill>
        <p:spPr>
          <a:xfrm>
            <a:off x="13484999" y="350250"/>
            <a:ext cx="130770" cy="135801"/>
          </a:xfrm>
          <a:custGeom>
            <a:avLst/>
            <a:gdLst>
              <a:gd name="connsiteX0" fmla="*/ 74789 w 87180"/>
              <a:gd name="connsiteY0" fmla="*/ 0 h 90534"/>
              <a:gd name="connsiteX1" fmla="*/ 87180 w 87180"/>
              <a:gd name="connsiteY1" fmla="*/ 0 h 90534"/>
              <a:gd name="connsiteX2" fmla="*/ 68276 w 87180"/>
              <a:gd name="connsiteY2" fmla="*/ 52250 h 90534"/>
              <a:gd name="connsiteX3" fmla="*/ 25414 w 87180"/>
              <a:gd name="connsiteY3" fmla="*/ 80825 h 90534"/>
              <a:gd name="connsiteX4" fmla="*/ 4641 w 87180"/>
              <a:gd name="connsiteY4" fmla="*/ 89316 h 90534"/>
              <a:gd name="connsiteX5" fmla="*/ 0 w 87180"/>
              <a:gd name="connsiteY5" fmla="*/ 90534 h 90534"/>
              <a:gd name="connsiteX6" fmla="*/ 74789 w 87180"/>
              <a:gd name="connsiteY6" fmla="*/ 0 h 9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180" h="90534">
                <a:moveTo>
                  <a:pt x="74789" y="0"/>
                </a:moveTo>
                <a:lnTo>
                  <a:pt x="87180" y="0"/>
                </a:lnTo>
                <a:lnTo>
                  <a:pt x="68276" y="52250"/>
                </a:lnTo>
                <a:lnTo>
                  <a:pt x="25414" y="80825"/>
                </a:lnTo>
                <a:cubicBezTo>
                  <a:pt x="19149" y="85002"/>
                  <a:pt x="12005" y="87383"/>
                  <a:pt x="4641" y="89316"/>
                </a:cubicBezTo>
                <a:lnTo>
                  <a:pt x="0" y="90534"/>
                </a:lnTo>
                <a:lnTo>
                  <a:pt x="74789" y="0"/>
                </a:lnTo>
                <a:close/>
              </a:path>
            </a:pathLst>
          </a:custGeom>
        </p:spPr>
      </p:pic>
      <p:pic>
        <p:nvPicPr>
          <p:cNvPr id="46" name="Picture 45"/>
          <p:cNvPicPr>
            <a:picLocks noChangeAspect="1"/>
          </p:cNvPicPr>
          <p:nvPr/>
        </p:nvPicPr>
        <p:blipFill>
          <a:blip r:embed="rId3">
            <a:duotone>
              <a:prstClr val="black"/>
              <a:schemeClr val="accent6">
                <a:lumMod val="75000"/>
                <a:tint val="45000"/>
                <a:satMod val="400000"/>
              </a:schemeClr>
            </a:duotone>
            <a:extLst>
              <a:ext uri="{BEBA8EAE-BF5A-486C-A8C5-ECC9F3942E4B}">
                <a14:imgProps xmlns:a14="http://schemas.microsoft.com/office/drawing/2010/main">
                  <a14:imgLayer r:embed="rId4">
                    <a14:imgEffect>
                      <a14:colorTemperature colorTemp="5300"/>
                    </a14:imgEffect>
                  </a14:imgLayer>
                </a14:imgProps>
              </a:ext>
            </a:extLst>
          </a:blip>
          <a:srcRect l="88569" t="15565" r="11390" b="84354"/>
          <a:stretch>
            <a:fillRect/>
          </a:stretch>
        </p:blipFill>
        <p:spPr>
          <a:xfrm>
            <a:off x="13079016" y="1079306"/>
            <a:ext cx="2736" cy="3777"/>
          </a:xfrm>
          <a:custGeom>
            <a:avLst/>
            <a:gdLst>
              <a:gd name="connsiteX0" fmla="*/ 0 w 1824"/>
              <a:gd name="connsiteY0" fmla="*/ 0 h 2518"/>
              <a:gd name="connsiteX1" fmla="*/ 1408 w 1824"/>
              <a:gd name="connsiteY1" fmla="*/ 1886 h 2518"/>
              <a:gd name="connsiteX2" fmla="*/ 383 w 1824"/>
              <a:gd name="connsiteY2" fmla="*/ 555 h 2518"/>
              <a:gd name="connsiteX3" fmla="*/ 0 w 1824"/>
              <a:gd name="connsiteY3" fmla="*/ 0 h 2518"/>
            </a:gdLst>
            <a:ahLst/>
            <a:cxnLst>
              <a:cxn ang="0">
                <a:pos x="connsiteX0" y="connsiteY0"/>
              </a:cxn>
              <a:cxn ang="0">
                <a:pos x="connsiteX1" y="connsiteY1"/>
              </a:cxn>
              <a:cxn ang="0">
                <a:pos x="connsiteX2" y="connsiteY2"/>
              </a:cxn>
              <a:cxn ang="0">
                <a:pos x="connsiteX3" y="connsiteY3"/>
              </a:cxn>
            </a:cxnLst>
            <a:rect l="l" t="t" r="r" b="b"/>
            <a:pathLst>
              <a:path w="1824" h="2518">
                <a:moveTo>
                  <a:pt x="0" y="0"/>
                </a:moveTo>
                <a:lnTo>
                  <a:pt x="1408" y="1886"/>
                </a:lnTo>
                <a:cubicBezTo>
                  <a:pt x="2123" y="2915"/>
                  <a:pt x="2001" y="2831"/>
                  <a:pt x="383" y="555"/>
                </a:cubicBezTo>
                <a:lnTo>
                  <a:pt x="0" y="0"/>
                </a:lnTo>
                <a:close/>
              </a:path>
            </a:pathLst>
          </a:custGeom>
        </p:spPr>
      </p:pic>
      <p:pic>
        <p:nvPicPr>
          <p:cNvPr id="45" name="Picture 44"/>
          <p:cNvPicPr>
            <a:picLocks noChangeAspect="1"/>
          </p:cNvPicPr>
          <p:nvPr/>
        </p:nvPicPr>
        <p:blipFill>
          <a:blip r:embed="rId3">
            <a:duotone>
              <a:prstClr val="black"/>
              <a:schemeClr val="accent6">
                <a:lumMod val="75000"/>
                <a:tint val="45000"/>
                <a:satMod val="400000"/>
              </a:schemeClr>
            </a:duotone>
            <a:extLst>
              <a:ext uri="{BEBA8EAE-BF5A-486C-A8C5-ECC9F3942E4B}">
                <a14:imgProps xmlns:a14="http://schemas.microsoft.com/office/drawing/2010/main">
                  <a14:imgLayer r:embed="rId4">
                    <a14:imgEffect>
                      <a14:colorTemperature colorTemp="5300"/>
                    </a14:imgEffect>
                  </a14:imgLayer>
                </a14:imgProps>
              </a:ext>
            </a:extLst>
          </a:blip>
          <a:srcRect l="84004" t="32952" r="15955" b="66967"/>
          <a:stretch>
            <a:fillRect/>
          </a:stretch>
        </p:blipFill>
        <p:spPr>
          <a:xfrm>
            <a:off x="12778979" y="1893693"/>
            <a:ext cx="2736" cy="3777"/>
          </a:xfrm>
          <a:custGeom>
            <a:avLst/>
            <a:gdLst>
              <a:gd name="connsiteX0" fmla="*/ 0 w 1824"/>
              <a:gd name="connsiteY0" fmla="*/ 0 h 2518"/>
              <a:gd name="connsiteX1" fmla="*/ 1408 w 1824"/>
              <a:gd name="connsiteY1" fmla="*/ 1886 h 2518"/>
              <a:gd name="connsiteX2" fmla="*/ 383 w 1824"/>
              <a:gd name="connsiteY2" fmla="*/ 555 h 2518"/>
              <a:gd name="connsiteX3" fmla="*/ 0 w 1824"/>
              <a:gd name="connsiteY3" fmla="*/ 0 h 2518"/>
            </a:gdLst>
            <a:ahLst/>
            <a:cxnLst>
              <a:cxn ang="0">
                <a:pos x="connsiteX0" y="connsiteY0"/>
              </a:cxn>
              <a:cxn ang="0">
                <a:pos x="connsiteX1" y="connsiteY1"/>
              </a:cxn>
              <a:cxn ang="0">
                <a:pos x="connsiteX2" y="connsiteY2"/>
              </a:cxn>
              <a:cxn ang="0">
                <a:pos x="connsiteX3" y="connsiteY3"/>
              </a:cxn>
            </a:cxnLst>
            <a:rect l="l" t="t" r="r" b="b"/>
            <a:pathLst>
              <a:path w="1824" h="2518">
                <a:moveTo>
                  <a:pt x="0" y="0"/>
                </a:moveTo>
                <a:lnTo>
                  <a:pt x="1408" y="1886"/>
                </a:lnTo>
                <a:cubicBezTo>
                  <a:pt x="2123" y="2915"/>
                  <a:pt x="2001" y="2831"/>
                  <a:pt x="383" y="555"/>
                </a:cubicBezTo>
                <a:lnTo>
                  <a:pt x="0" y="0"/>
                </a:lnTo>
                <a:close/>
              </a:path>
            </a:pathLst>
          </a:custGeom>
        </p:spPr>
      </p:pic>
      <p:pic>
        <p:nvPicPr>
          <p:cNvPr id="44" name="Picture 43"/>
          <p:cNvPicPr>
            <a:picLocks noChangeAspect="1"/>
          </p:cNvPicPr>
          <p:nvPr/>
        </p:nvPicPr>
        <p:blipFill>
          <a:blip r:embed="rId3">
            <a:duotone>
              <a:prstClr val="black"/>
              <a:schemeClr val="accent6">
                <a:lumMod val="75000"/>
                <a:tint val="45000"/>
                <a:satMod val="400000"/>
              </a:schemeClr>
            </a:duotone>
            <a:extLst>
              <a:ext uri="{BEBA8EAE-BF5A-486C-A8C5-ECC9F3942E4B}">
                <a14:imgProps xmlns:a14="http://schemas.microsoft.com/office/drawing/2010/main">
                  <a14:imgLayer r:embed="rId4">
                    <a14:imgEffect>
                      <a14:colorTemperature colorTemp="5300"/>
                    </a14:imgEffect>
                  </a14:imgLayer>
                </a14:imgProps>
              </a:ext>
            </a:extLst>
          </a:blip>
          <a:srcRect l="97732" t="-4732" r="761" b="102173"/>
          <a:stretch>
            <a:fillRect/>
          </a:stretch>
        </p:blipFill>
        <p:spPr>
          <a:xfrm>
            <a:off x="13681279" y="128588"/>
            <a:ext cx="99026" cy="119874"/>
          </a:xfrm>
          <a:custGeom>
            <a:avLst/>
            <a:gdLst>
              <a:gd name="connsiteX0" fmla="*/ 66017 w 66017"/>
              <a:gd name="connsiteY0" fmla="*/ 0 h 79916"/>
              <a:gd name="connsiteX1" fmla="*/ 51729 w 66017"/>
              <a:gd name="connsiteY1" fmla="*/ 42863 h 79916"/>
              <a:gd name="connsiteX2" fmla="*/ 8867 w 66017"/>
              <a:gd name="connsiteY2" fmla="*/ 71438 h 79916"/>
              <a:gd name="connsiteX3" fmla="*/ 0 w 66017"/>
              <a:gd name="connsiteY3" fmla="*/ 79916 h 79916"/>
              <a:gd name="connsiteX4" fmla="*/ 66017 w 66017"/>
              <a:gd name="connsiteY4" fmla="*/ 0 h 7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17" h="79916">
                <a:moveTo>
                  <a:pt x="66017" y="0"/>
                </a:moveTo>
                <a:lnTo>
                  <a:pt x="51729" y="42863"/>
                </a:lnTo>
                <a:lnTo>
                  <a:pt x="8867" y="71438"/>
                </a:lnTo>
                <a:lnTo>
                  <a:pt x="0" y="79916"/>
                </a:lnTo>
                <a:lnTo>
                  <a:pt x="66017" y="0"/>
                </a:lnTo>
                <a:close/>
              </a:path>
            </a:pathLst>
          </a:custGeom>
        </p:spPr>
      </p:pic>
      <p:pic>
        <p:nvPicPr>
          <p:cNvPr id="43" name="Picture 42"/>
          <p:cNvPicPr>
            <a:picLocks noChangeAspect="1"/>
          </p:cNvPicPr>
          <p:nvPr/>
        </p:nvPicPr>
        <p:blipFill>
          <a:blip r:embed="rId3">
            <a:duotone>
              <a:prstClr val="black"/>
              <a:schemeClr val="accent6">
                <a:lumMod val="75000"/>
                <a:tint val="45000"/>
                <a:satMod val="400000"/>
              </a:schemeClr>
            </a:duotone>
            <a:extLst>
              <a:ext uri="{BEBA8EAE-BF5A-486C-A8C5-ECC9F3942E4B}">
                <a14:imgProps xmlns:a14="http://schemas.microsoft.com/office/drawing/2010/main">
                  <a14:imgLayer r:embed="rId4">
                    <a14:imgEffect>
                      <a14:colorTemperature colorTemp="5300"/>
                    </a14:imgEffect>
                  </a14:imgLayer>
                </a14:imgProps>
              </a:ext>
            </a:extLst>
          </a:blip>
          <a:srcRect l="97108" t="-2173" r="2268" b="101113"/>
          <a:stretch>
            <a:fillRect/>
          </a:stretch>
        </p:blipFill>
        <p:spPr>
          <a:xfrm>
            <a:off x="13640252" y="248462"/>
            <a:ext cx="41021" cy="49656"/>
          </a:xfrm>
          <a:custGeom>
            <a:avLst/>
            <a:gdLst>
              <a:gd name="connsiteX0" fmla="*/ 27347 w 27347"/>
              <a:gd name="connsiteY0" fmla="*/ 0 h 33104"/>
              <a:gd name="connsiteX1" fmla="*/ 0 w 27347"/>
              <a:gd name="connsiteY1" fmla="*/ 33104 h 33104"/>
              <a:gd name="connsiteX2" fmla="*/ 9381 w 27347"/>
              <a:gd name="connsiteY2" fmla="*/ 17176 h 33104"/>
              <a:gd name="connsiteX3" fmla="*/ 27347 w 27347"/>
              <a:gd name="connsiteY3" fmla="*/ 0 h 33104"/>
            </a:gdLst>
            <a:ahLst/>
            <a:cxnLst>
              <a:cxn ang="0">
                <a:pos x="connsiteX0" y="connsiteY0"/>
              </a:cxn>
              <a:cxn ang="0">
                <a:pos x="connsiteX1" y="connsiteY1"/>
              </a:cxn>
              <a:cxn ang="0">
                <a:pos x="connsiteX2" y="connsiteY2"/>
              </a:cxn>
              <a:cxn ang="0">
                <a:pos x="connsiteX3" y="connsiteY3"/>
              </a:cxn>
            </a:cxnLst>
            <a:rect l="l" t="t" r="r" b="b"/>
            <a:pathLst>
              <a:path w="27347" h="33104">
                <a:moveTo>
                  <a:pt x="27347" y="0"/>
                </a:moveTo>
                <a:lnTo>
                  <a:pt x="0" y="33104"/>
                </a:lnTo>
                <a:lnTo>
                  <a:pt x="9381" y="17176"/>
                </a:lnTo>
                <a:lnTo>
                  <a:pt x="27347" y="0"/>
                </a:lnTo>
                <a:close/>
              </a:path>
            </a:pathLst>
          </a:custGeom>
        </p:spPr>
      </p:pic>
      <p:pic>
        <p:nvPicPr>
          <p:cNvPr id="42" name="Picture 41"/>
          <p:cNvPicPr>
            <a:picLocks noChangeAspect="1"/>
          </p:cNvPicPr>
          <p:nvPr/>
        </p:nvPicPr>
        <p:blipFill>
          <a:blip r:embed="rId3">
            <a:duotone>
              <a:prstClr val="black"/>
              <a:schemeClr val="accent6">
                <a:lumMod val="75000"/>
                <a:tint val="45000"/>
                <a:satMod val="400000"/>
              </a:schemeClr>
            </a:duotone>
            <a:extLst>
              <a:ext uri="{BEBA8EAE-BF5A-486C-A8C5-ECC9F3942E4B}">
                <a14:imgProps xmlns:a14="http://schemas.microsoft.com/office/drawing/2010/main">
                  <a14:imgLayer r:embed="rId4">
                    <a14:imgEffect>
                      <a14:colorTemperature colorTemp="5300"/>
                    </a14:imgEffect>
                  </a14:imgLayer>
                </a14:imgProps>
              </a:ext>
            </a:extLst>
          </a:blip>
          <a:srcRect l="96453" t="-1113" r="2892" b="100000"/>
          <a:stretch>
            <a:fillRect/>
          </a:stretch>
        </p:blipFill>
        <p:spPr>
          <a:xfrm>
            <a:off x="13597190" y="298121"/>
            <a:ext cx="43067" cy="52133"/>
          </a:xfrm>
          <a:custGeom>
            <a:avLst/>
            <a:gdLst>
              <a:gd name="connsiteX0" fmla="*/ 28711 w 28711"/>
              <a:gd name="connsiteY0" fmla="*/ 0 h 34755"/>
              <a:gd name="connsiteX1" fmla="*/ 18999 w 28711"/>
              <a:gd name="connsiteY1" fmla="*/ 16489 h 34755"/>
              <a:gd name="connsiteX2" fmla="*/ 12391 w 28711"/>
              <a:gd name="connsiteY2" fmla="*/ 34755 h 34755"/>
              <a:gd name="connsiteX3" fmla="*/ 0 w 28711"/>
              <a:gd name="connsiteY3" fmla="*/ 34755 h 34755"/>
              <a:gd name="connsiteX4" fmla="*/ 28711 w 28711"/>
              <a:gd name="connsiteY4" fmla="*/ 0 h 34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11" h="34755">
                <a:moveTo>
                  <a:pt x="28711" y="0"/>
                </a:moveTo>
                <a:lnTo>
                  <a:pt x="18999" y="16489"/>
                </a:lnTo>
                <a:lnTo>
                  <a:pt x="12391" y="34755"/>
                </a:lnTo>
                <a:lnTo>
                  <a:pt x="0" y="34755"/>
                </a:lnTo>
                <a:lnTo>
                  <a:pt x="28711" y="0"/>
                </a:lnTo>
                <a:close/>
              </a:path>
            </a:pathLst>
          </a:custGeom>
        </p:spPr>
      </p:pic>
      <p:pic>
        <p:nvPicPr>
          <p:cNvPr id="39" name="Picture 38"/>
          <p:cNvPicPr>
            <a:picLocks noChangeAspect="1"/>
          </p:cNvPicPr>
          <p:nvPr/>
        </p:nvPicPr>
        <p:blipFill>
          <a:blip r:embed="rId3">
            <a:duotone>
              <a:prstClr val="black"/>
              <a:schemeClr val="accent6">
                <a:lumMod val="75000"/>
                <a:tint val="45000"/>
                <a:satMod val="400000"/>
              </a:schemeClr>
            </a:duotone>
            <a:extLst>
              <a:ext uri="{BEBA8EAE-BF5A-486C-A8C5-ECC9F3942E4B}">
                <a14:imgProps xmlns:a14="http://schemas.microsoft.com/office/drawing/2010/main">
                  <a14:imgLayer r:embed="rId4">
                    <a14:imgEffect>
                      <a14:colorTemperature colorTemp="5300"/>
                    </a14:imgEffect>
                  </a14:imgLayer>
                </a14:imgProps>
              </a:ext>
            </a:extLst>
          </a:blip>
          <a:srcRect l="69880" t="60357" r="29939" b="39489"/>
          <a:stretch>
            <a:fillRect/>
          </a:stretch>
        </p:blipFill>
        <p:spPr>
          <a:xfrm>
            <a:off x="11850766" y="3177313"/>
            <a:ext cx="11882" cy="7232"/>
          </a:xfrm>
          <a:custGeom>
            <a:avLst/>
            <a:gdLst>
              <a:gd name="connsiteX0" fmla="*/ 7921 w 7921"/>
              <a:gd name="connsiteY0" fmla="*/ 0 h 4821"/>
              <a:gd name="connsiteX1" fmla="*/ 7882 w 7921"/>
              <a:gd name="connsiteY1" fmla="*/ 25 h 4821"/>
              <a:gd name="connsiteX2" fmla="*/ 5311 w 7921"/>
              <a:gd name="connsiteY2" fmla="*/ 1404 h 4821"/>
              <a:gd name="connsiteX3" fmla="*/ 7921 w 7921"/>
              <a:gd name="connsiteY3" fmla="*/ 0 h 4821"/>
            </a:gdLst>
            <a:ahLst/>
            <a:cxnLst>
              <a:cxn ang="0">
                <a:pos x="connsiteX0" y="connsiteY0"/>
              </a:cxn>
              <a:cxn ang="0">
                <a:pos x="connsiteX1" y="connsiteY1"/>
              </a:cxn>
              <a:cxn ang="0">
                <a:pos x="connsiteX2" y="connsiteY2"/>
              </a:cxn>
              <a:cxn ang="0">
                <a:pos x="connsiteX3" y="connsiteY3"/>
              </a:cxn>
            </a:cxnLst>
            <a:rect l="l" t="t" r="r" b="b"/>
            <a:pathLst>
              <a:path w="7921" h="4821">
                <a:moveTo>
                  <a:pt x="7921" y="0"/>
                </a:moveTo>
                <a:lnTo>
                  <a:pt x="7882" y="25"/>
                </a:lnTo>
                <a:cubicBezTo>
                  <a:pt x="-3838" y="7429"/>
                  <a:pt x="-550" y="4924"/>
                  <a:pt x="5311" y="1404"/>
                </a:cubicBezTo>
                <a:lnTo>
                  <a:pt x="7921" y="0"/>
                </a:lnTo>
                <a:close/>
              </a:path>
            </a:pathLst>
          </a:custGeom>
        </p:spPr>
      </p:pic>
      <p:pic>
        <p:nvPicPr>
          <p:cNvPr id="12" name="Picture 11"/>
          <p:cNvPicPr>
            <a:picLocks noChangeAspect="1"/>
          </p:cNvPicPr>
          <p:nvPr/>
        </p:nvPicPr>
        <p:blipFill>
          <a:blip r:embed="rId3">
            <a:duotone>
              <a:prstClr val="black"/>
              <a:schemeClr val="accent6">
                <a:lumMod val="75000"/>
                <a:tint val="45000"/>
                <a:satMod val="400000"/>
              </a:schemeClr>
            </a:duotone>
            <a:extLst>
              <a:ext uri="{BEBA8EAE-BF5A-486C-A8C5-ECC9F3942E4B}">
                <a14:imgProps xmlns:a14="http://schemas.microsoft.com/office/drawing/2010/main">
                  <a14:imgLayer r:embed="rId4">
                    <a14:imgEffect>
                      <a14:colorTemperature colorTemp="5300"/>
                    </a14:imgEffect>
                  </a14:imgLayer>
                </a14:imgProps>
              </a:ext>
            </a:extLst>
          </a:blip>
          <a:srcRect l="44516" t="100000" r="50000" b="-8036"/>
          <a:stretch>
            <a:fillRect/>
          </a:stretch>
        </p:blipFill>
        <p:spPr>
          <a:xfrm>
            <a:off x="1971679" y="10287000"/>
            <a:ext cx="242888" cy="257175"/>
          </a:xfrm>
          <a:custGeom>
            <a:avLst/>
            <a:gdLst>
              <a:gd name="connsiteX0" fmla="*/ 0 w 161925"/>
              <a:gd name="connsiteY0" fmla="*/ 0 h 171450"/>
              <a:gd name="connsiteX1" fmla="*/ 161925 w 161925"/>
              <a:gd name="connsiteY1" fmla="*/ 0 h 171450"/>
              <a:gd name="connsiteX2" fmla="*/ 161925 w 161925"/>
              <a:gd name="connsiteY2" fmla="*/ 171450 h 171450"/>
              <a:gd name="connsiteX3" fmla="*/ 0 w 161925"/>
              <a:gd name="connsiteY3" fmla="*/ 171450 h 171450"/>
              <a:gd name="connsiteX4" fmla="*/ 0 w 161925"/>
              <a:gd name="connsiteY4" fmla="*/ 0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71450">
                <a:moveTo>
                  <a:pt x="0" y="0"/>
                </a:moveTo>
                <a:lnTo>
                  <a:pt x="161925" y="0"/>
                </a:lnTo>
                <a:lnTo>
                  <a:pt x="161925" y="171450"/>
                </a:lnTo>
                <a:lnTo>
                  <a:pt x="0" y="171450"/>
                </a:lnTo>
                <a:lnTo>
                  <a:pt x="0" y="0"/>
                </a:lnTo>
                <a:close/>
              </a:path>
            </a:pathLst>
          </a:custGeom>
        </p:spPr>
      </p:pic>
    </p:spTree>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xmlns="" id="{B0680396-53D1-454B-B97F-FED7BA5AFF41}"/>
              </a:ext>
            </a:extLst>
          </p:cNvPr>
          <p:cNvGraphicFramePr>
            <a:graphicFrameLocks noGrp="1"/>
          </p:cNvGraphicFramePr>
          <p:nvPr>
            <p:extLst>
              <p:ext uri="{D42A27DB-BD31-4B8C-83A1-F6EECF244321}">
                <p14:modId xmlns:p14="http://schemas.microsoft.com/office/powerpoint/2010/main" val="3785761531"/>
              </p:ext>
            </p:extLst>
          </p:nvPr>
        </p:nvGraphicFramePr>
        <p:xfrm>
          <a:off x="6455439" y="677026"/>
          <a:ext cx="11703323" cy="8195418"/>
        </p:xfrm>
        <a:graphic>
          <a:graphicData uri="http://schemas.openxmlformats.org/drawingml/2006/table">
            <a:tbl>
              <a:tblPr firstRow="1" bandRow="1">
                <a:tableStyleId>{2D5ABB26-0587-4C30-8999-92F81FD0307C}</a:tableStyleId>
              </a:tblPr>
              <a:tblGrid>
                <a:gridCol w="3602961">
                  <a:extLst>
                    <a:ext uri="{9D8B030D-6E8A-4147-A177-3AD203B41FA5}">
                      <a16:colId xmlns:a16="http://schemas.microsoft.com/office/drawing/2014/main" xmlns="" val="99522852"/>
                    </a:ext>
                  </a:extLst>
                </a:gridCol>
                <a:gridCol w="8100362">
                  <a:extLst>
                    <a:ext uri="{9D8B030D-6E8A-4147-A177-3AD203B41FA5}">
                      <a16:colId xmlns:a16="http://schemas.microsoft.com/office/drawing/2014/main" xmlns="" val="802613752"/>
                    </a:ext>
                  </a:extLst>
                </a:gridCol>
              </a:tblGrid>
              <a:tr h="798032">
                <a:tc>
                  <a:txBody>
                    <a:bodyPr/>
                    <a:lstStyle/>
                    <a:p>
                      <a:pPr algn="ctr">
                        <a:lnSpc>
                          <a:spcPct val="150000"/>
                        </a:lnSpc>
                      </a:pPr>
                      <a:r>
                        <a:rPr lang="vi-VN" sz="3600" b="1" dirty="0">
                          <a:solidFill>
                            <a:schemeClr val="bg1"/>
                          </a:solidFill>
                          <a:latin typeface="+mj-lt"/>
                        </a:rPr>
                        <a:t>Câu hỏi</a:t>
                      </a:r>
                      <a:endParaRPr lang="en-US" sz="3600" b="1" dirty="0">
                        <a:solidFill>
                          <a:schemeClr val="bg1"/>
                        </a:solidFill>
                        <a:latin typeface="+mj-lt"/>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lnSpc>
                          <a:spcPct val="150000"/>
                        </a:lnSpc>
                      </a:pPr>
                      <a:r>
                        <a:rPr lang="vi-VN" sz="3600" b="1" dirty="0">
                          <a:solidFill>
                            <a:schemeClr val="bg1"/>
                          </a:solidFill>
                          <a:latin typeface="+mj-lt"/>
                        </a:rPr>
                        <a:t>Trả lời</a:t>
                      </a:r>
                      <a:endParaRPr lang="en-US" sz="3600" b="1" dirty="0">
                        <a:solidFill>
                          <a:schemeClr val="bg1"/>
                        </a:solidFill>
                        <a:latin typeface="+mj-lt"/>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xmlns="" val="3870615025"/>
                  </a:ext>
                </a:extLst>
              </a:tr>
              <a:tr h="1313888">
                <a:tc>
                  <a:txBody>
                    <a:bodyPr/>
                    <a:lstStyle/>
                    <a:p>
                      <a:pPr marL="342900" indent="-342900">
                        <a:lnSpc>
                          <a:spcPct val="100000"/>
                        </a:lnSpc>
                        <a:buFont typeface="Wingdings" panose="05000000000000000000" pitchFamily="2" charset="2"/>
                        <a:buChar char="Ø"/>
                      </a:pPr>
                      <a:r>
                        <a:rPr lang="vi-VN" sz="3000" b="1" dirty="0" smtClean="0">
                          <a:latin typeface="UTM Duepuntozero" panose="02040603050506020204" pitchFamily="18" charset="0"/>
                        </a:rPr>
                        <a:t>Hoàn cảnh sống</a:t>
                      </a:r>
                      <a:endParaRPr lang="en-US" sz="3000" b="1" dirty="0">
                        <a:latin typeface="UTM Duepuntozero" panose="020406030505060202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nSpc>
                          <a:spcPct val="150000"/>
                        </a:lnSpc>
                      </a:pPr>
                      <a:r>
                        <a:rPr lang="vi-VN" sz="3000" dirty="0" smtClean="0"/>
                        <a:t>......................................................................... .........................................................................</a:t>
                      </a:r>
                      <a:endParaRPr lang="en-US" sz="3000" dirty="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570897227"/>
                  </a:ext>
                </a:extLst>
              </a:tr>
              <a:tr h="1842844">
                <a:tc>
                  <a:txBody>
                    <a:bodyPr/>
                    <a:lstStyle/>
                    <a:p>
                      <a:pPr marL="342900" marR="0" lvl="0" indent="-342900" algn="l" defTabSz="60963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vi-VN" sz="3000" b="1" dirty="0" smtClean="0">
                          <a:latin typeface="UTM Duepuntozero" panose="02040603050506020204" pitchFamily="18" charset="0"/>
                          <a:ea typeface="Tahoma" panose="020B0604030504040204" pitchFamily="34" charset="0"/>
                          <a:cs typeface="Tahoma" panose="020B0604030504040204" pitchFamily="34" charset="0"/>
                        </a:rPr>
                        <a:t>Hành động</a:t>
                      </a:r>
                      <a:endParaRPr lang="en-US" sz="3000" b="1" dirty="0">
                        <a:latin typeface="UTM Duepuntozero" panose="02040603050506020204" pitchFamily="18" charset="0"/>
                        <a:ea typeface="Tahoma" panose="020B0604030504040204" pitchFamily="34" charset="0"/>
                        <a:cs typeface="Tahoma" panose="020B060403050404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nSpc>
                          <a:spcPct val="150000"/>
                        </a:lnSpc>
                      </a:pPr>
                      <a:r>
                        <a:rPr lang="vi-VN" sz="3000" dirty="0" smtClean="0"/>
                        <a:t>......................................................................... .........................................................................</a:t>
                      </a:r>
                      <a:endParaRPr lang="en-US" sz="3000" dirty="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44286919"/>
                  </a:ext>
                </a:extLst>
              </a:tr>
              <a:tr h="1941847">
                <a:tc>
                  <a:txBody>
                    <a:bodyPr/>
                    <a:lstStyle/>
                    <a:p>
                      <a:pPr marL="342900" marR="0" lvl="0" indent="-342900" algn="l" defTabSz="60963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vi-VN" sz="3000" b="1" dirty="0" smtClean="0">
                          <a:latin typeface="UTM Duepuntozero" panose="02040603050506020204" pitchFamily="18" charset="0"/>
                          <a:ea typeface="Tahoma" panose="020B0604030504040204" pitchFamily="34" charset="0"/>
                          <a:cs typeface="Tahoma" panose="020B0604030504040204" pitchFamily="34" charset="0"/>
                        </a:rPr>
                        <a:t>Tính cách</a:t>
                      </a:r>
                      <a:endParaRPr lang="en-US" sz="3000" b="1" dirty="0">
                        <a:latin typeface="UTM Duepuntozero" panose="02040603050506020204" pitchFamily="18" charset="0"/>
                        <a:ea typeface="Tahoma" panose="020B0604030504040204" pitchFamily="34" charset="0"/>
                        <a:cs typeface="Tahoma" panose="020B060403050404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nSpc>
                          <a:spcPct val="150000"/>
                        </a:lnSpc>
                      </a:pPr>
                      <a:r>
                        <a:rPr lang="vi-VN" sz="3000" dirty="0" smtClean="0"/>
                        <a:t>..................................................................................................................................................</a:t>
                      </a:r>
                      <a:endParaRPr lang="en-US" sz="3000" dirty="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646372542"/>
                  </a:ext>
                </a:extLst>
              </a:tr>
              <a:tr h="1941847">
                <a:tc>
                  <a:txBody>
                    <a:bodyPr/>
                    <a:lstStyle/>
                    <a:p>
                      <a:pPr marL="342900" marR="0" lvl="0" indent="-342900" algn="l" defTabSz="60963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vi-VN" sz="3000" b="1" dirty="0" smtClean="0">
                          <a:latin typeface="UTM Duepuntozero" panose="02040603050506020204" pitchFamily="18" charset="0"/>
                          <a:ea typeface="Tahoma" panose="020B0604030504040204" pitchFamily="34" charset="0"/>
                          <a:cs typeface="Tahoma" panose="020B0604030504040204" pitchFamily="34" charset="0"/>
                        </a:rPr>
                        <a:t>Kết quả</a:t>
                      </a:r>
                      <a:endParaRPr lang="en-US" sz="3000" b="1" dirty="0">
                        <a:latin typeface="UTM Duepuntozero" panose="02040603050506020204" pitchFamily="18" charset="0"/>
                        <a:ea typeface="Tahoma" panose="020B0604030504040204" pitchFamily="34" charset="0"/>
                        <a:cs typeface="Tahoma" panose="020B060403050404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nSpc>
                          <a:spcPct val="150000"/>
                        </a:lnSpc>
                      </a:pPr>
                      <a:r>
                        <a:rPr lang="vi-VN" sz="3000" dirty="0" smtClean="0"/>
                        <a:t>..................................................................................................................................................</a:t>
                      </a:r>
                      <a:endParaRPr lang="en-US" sz="3000" dirty="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466270905"/>
                  </a:ext>
                </a:extLst>
              </a:tr>
            </a:tbl>
          </a:graphicData>
        </a:graphic>
      </p:graphicFrame>
      <p:sp>
        <p:nvSpPr>
          <p:cNvPr id="10" name="TextBox 9">
            <a:extLst>
              <a:ext uri="{FF2B5EF4-FFF2-40B4-BE49-F238E27FC236}">
                <a16:creationId xmlns:a16="http://schemas.microsoft.com/office/drawing/2014/main" xmlns="" id="{648478D5-A4B7-4BDA-A13E-3028B7318422}"/>
              </a:ext>
            </a:extLst>
          </p:cNvPr>
          <p:cNvSpPr txBox="1"/>
          <p:nvPr/>
        </p:nvSpPr>
        <p:spPr>
          <a:xfrm>
            <a:off x="22925" y="1547873"/>
            <a:ext cx="6455439" cy="1431161"/>
          </a:xfrm>
          <a:prstGeom prst="rect">
            <a:avLst/>
          </a:prstGeom>
          <a:noFill/>
        </p:spPr>
        <p:txBody>
          <a:bodyPr wrap="square" lIns="137160" tIns="68580" rIns="137160" bIns="68580" rtlCol="0">
            <a:spAutoFit/>
          </a:bodyPr>
          <a:lstStyle/>
          <a:p>
            <a:pPr algn="ctr"/>
            <a:r>
              <a:rPr lang="en-US" sz="4200" b="1" dirty="0" err="1" smtClean="0">
                <a:solidFill>
                  <a:srgbClr val="FF0000"/>
                </a:solidFill>
                <a:latin typeface="Times New Roman" pitchFamily="18" charset="0"/>
                <a:ea typeface="Times New Roman" panose="02020603050405020304" pitchFamily="18" charset="0"/>
                <a:cs typeface="Times New Roman" pitchFamily="18" charset="0"/>
              </a:rPr>
              <a:t>Cuộc</a:t>
            </a:r>
            <a:r>
              <a:rPr lang="en-US" sz="4200" b="1" dirty="0" smtClean="0">
                <a:solidFill>
                  <a:srgbClr val="FF0000"/>
                </a:solidFill>
                <a:latin typeface="Times New Roman" pitchFamily="18" charset="0"/>
                <a:ea typeface="Times New Roman" panose="02020603050405020304" pitchFamily="18" charset="0"/>
                <a:cs typeface="Times New Roman" pitchFamily="18" charset="0"/>
              </a:rPr>
              <a:t> </a:t>
            </a:r>
            <a:r>
              <a:rPr lang="en-US" sz="4200" b="1" dirty="0" err="1" smtClean="0">
                <a:solidFill>
                  <a:srgbClr val="FF0000"/>
                </a:solidFill>
                <a:latin typeface="Times New Roman" pitchFamily="18" charset="0"/>
                <a:ea typeface="Times New Roman" panose="02020603050405020304" pitchFamily="18" charset="0"/>
                <a:cs typeface="Times New Roman" pitchFamily="18" charset="0"/>
              </a:rPr>
              <a:t>sống</a:t>
            </a:r>
            <a:r>
              <a:rPr lang="en-US" sz="4200" b="1" dirty="0" smtClean="0">
                <a:solidFill>
                  <a:srgbClr val="FF0000"/>
                </a:solidFill>
                <a:latin typeface="Times New Roman" pitchFamily="18" charset="0"/>
                <a:ea typeface="Times New Roman" panose="02020603050405020304" pitchFamily="18" charset="0"/>
                <a:cs typeface="Times New Roman" pitchFamily="18" charset="0"/>
              </a:rPr>
              <a:t> </a:t>
            </a:r>
            <a:r>
              <a:rPr lang="en-US" sz="4200" b="1" dirty="0" err="1" smtClean="0">
                <a:solidFill>
                  <a:srgbClr val="FF0000"/>
                </a:solidFill>
                <a:latin typeface="Times New Roman" pitchFamily="18" charset="0"/>
                <a:ea typeface="Times New Roman" panose="02020603050405020304" pitchFamily="18" charset="0"/>
                <a:cs typeface="Times New Roman" pitchFamily="18" charset="0"/>
              </a:rPr>
              <a:t>của</a:t>
            </a:r>
            <a:r>
              <a:rPr lang="en-US" sz="4200" b="1" dirty="0" smtClean="0">
                <a:solidFill>
                  <a:srgbClr val="FF0000"/>
                </a:solidFill>
                <a:latin typeface="Times New Roman" pitchFamily="18" charset="0"/>
                <a:ea typeface="Times New Roman" panose="02020603050405020304" pitchFamily="18" charset="0"/>
                <a:cs typeface="Times New Roman" pitchFamily="18" charset="0"/>
              </a:rPr>
              <a:t> </a:t>
            </a:r>
            <a:r>
              <a:rPr lang="en-US" sz="4200" b="1" dirty="0" err="1" smtClean="0">
                <a:solidFill>
                  <a:srgbClr val="FF0000"/>
                </a:solidFill>
                <a:latin typeface="Times New Roman" pitchFamily="18" charset="0"/>
                <a:ea typeface="Times New Roman" panose="02020603050405020304" pitchFamily="18" charset="0"/>
                <a:cs typeface="Times New Roman" pitchFamily="18" charset="0"/>
              </a:rPr>
              <a:t>ếch</a:t>
            </a:r>
            <a:r>
              <a:rPr lang="vi-VN" sz="4200" b="1" dirty="0" smtClean="0">
                <a:solidFill>
                  <a:srgbClr val="FF0000"/>
                </a:solidFill>
                <a:latin typeface="Times New Roman" pitchFamily="18" charset="0"/>
                <a:ea typeface="Times New Roman" panose="02020603050405020304" pitchFamily="18" charset="0"/>
                <a:cs typeface="Times New Roman" pitchFamily="18" charset="0"/>
              </a:rPr>
              <a:t> </a:t>
            </a:r>
            <a:endParaRPr lang="en-US" sz="4200" b="1" dirty="0" smtClean="0">
              <a:solidFill>
                <a:srgbClr val="FF0000"/>
              </a:solidFill>
              <a:latin typeface="Times New Roman" pitchFamily="18" charset="0"/>
              <a:ea typeface="Times New Roman" panose="02020603050405020304" pitchFamily="18" charset="0"/>
              <a:cs typeface="Times New Roman" pitchFamily="18" charset="0"/>
            </a:endParaRPr>
          </a:p>
          <a:p>
            <a:pPr algn="ctr"/>
            <a:r>
              <a:rPr lang="vi-VN" sz="4200" b="1" dirty="0" smtClean="0">
                <a:solidFill>
                  <a:srgbClr val="FF0000"/>
                </a:solidFill>
                <a:latin typeface="Times New Roman" pitchFamily="18" charset="0"/>
                <a:ea typeface="Times New Roman" panose="02020603050405020304" pitchFamily="18" charset="0"/>
                <a:cs typeface="Times New Roman" pitchFamily="18" charset="0"/>
              </a:rPr>
              <a:t>khi ở ngoài giếng</a:t>
            </a:r>
            <a:endParaRPr lang="en-US" sz="4200" b="1" dirty="0">
              <a:solidFill>
                <a:srgbClr val="FF0000"/>
              </a:solidFill>
              <a:latin typeface="Times New Roman" pitchFamily="18" charset="0"/>
              <a:ea typeface="Times New Roman" panose="02020603050405020304" pitchFamily="18" charset="0"/>
              <a:cs typeface="Times New Roman" pitchFamily="18" charset="0"/>
            </a:endParaRPr>
          </a:p>
        </p:txBody>
      </p:sp>
      <p:sp>
        <p:nvSpPr>
          <p:cNvPr id="13" name="TextBox 12">
            <a:extLst>
              <a:ext uri="{FF2B5EF4-FFF2-40B4-BE49-F238E27FC236}">
                <a16:creationId xmlns:a16="http://schemas.microsoft.com/office/drawing/2014/main" xmlns="" id="{7F888EC7-0D11-4B31-92B4-C28BC574209D}"/>
              </a:ext>
            </a:extLst>
          </p:cNvPr>
          <p:cNvSpPr txBox="1"/>
          <p:nvPr/>
        </p:nvSpPr>
        <p:spPr>
          <a:xfrm>
            <a:off x="1084809" y="2970431"/>
            <a:ext cx="3982097" cy="3462486"/>
          </a:xfrm>
          <a:prstGeom prst="rect">
            <a:avLst/>
          </a:prstGeom>
          <a:noFill/>
        </p:spPr>
        <p:txBody>
          <a:bodyPr wrap="square" lIns="137160" tIns="68580" rIns="137160" bIns="68580" rtlCol="0">
            <a:spAutoFit/>
          </a:bodyPr>
          <a:lstStyle/>
          <a:p>
            <a:pPr algn="ctr">
              <a:lnSpc>
                <a:spcPct val="150000"/>
              </a:lnSpc>
            </a:pPr>
            <a:r>
              <a:rPr lang="vi-VN" sz="3600" b="1" i="1" dirty="0">
                <a:latin typeface="+mj-lt"/>
              </a:rPr>
              <a:t>Nhiệm vụ: </a:t>
            </a:r>
          </a:p>
          <a:p>
            <a:pPr algn="ctr">
              <a:lnSpc>
                <a:spcPct val="150000"/>
              </a:lnSpc>
            </a:pPr>
            <a:r>
              <a:rPr lang="vi-VN" sz="3600" b="1" dirty="0">
                <a:latin typeface="+mj-lt"/>
              </a:rPr>
              <a:t>Hoàn thành </a:t>
            </a:r>
            <a:endParaRPr lang="vi-VN" sz="3600" b="1" dirty="0" smtClean="0">
              <a:latin typeface="+mj-lt"/>
            </a:endParaRPr>
          </a:p>
          <a:p>
            <a:pPr algn="ctr">
              <a:lnSpc>
                <a:spcPct val="150000"/>
              </a:lnSpc>
            </a:pPr>
            <a:r>
              <a:rPr lang="vi-VN" sz="3600" b="1" dirty="0" smtClean="0">
                <a:latin typeface="+mj-lt"/>
              </a:rPr>
              <a:t>PHIẾU </a:t>
            </a:r>
            <a:r>
              <a:rPr lang="vi-VN" sz="3600" b="1" dirty="0">
                <a:latin typeface="+mj-lt"/>
              </a:rPr>
              <a:t>HỌC </a:t>
            </a:r>
            <a:r>
              <a:rPr lang="vi-VN" sz="3600" b="1" dirty="0" smtClean="0">
                <a:latin typeface="+mj-lt"/>
              </a:rPr>
              <a:t>TẬP</a:t>
            </a:r>
            <a:endParaRPr lang="en-US" sz="3600" b="1" dirty="0" smtClean="0">
              <a:latin typeface="+mj-lt"/>
            </a:endParaRPr>
          </a:p>
          <a:p>
            <a:pPr algn="ctr">
              <a:lnSpc>
                <a:spcPct val="150000"/>
              </a:lnSpc>
            </a:pPr>
            <a:r>
              <a:rPr lang="en-US" sz="3600" b="1" dirty="0" smtClean="0">
                <a:latin typeface="Times New Roman" pitchFamily="18" charset="0"/>
                <a:cs typeface="Times New Roman" pitchFamily="18" charset="0"/>
              </a:rPr>
              <a:t>THỜI GIAN: 2P</a:t>
            </a:r>
            <a:endParaRPr lang="en-US" sz="3600" b="1" dirty="0">
              <a:latin typeface="Times New Roman" pitchFamily="18" charset="0"/>
              <a:cs typeface="Times New Roman" pitchFamily="18" charset="0"/>
            </a:endParaRPr>
          </a:p>
        </p:txBody>
      </p:sp>
      <p:sp>
        <p:nvSpPr>
          <p:cNvPr id="14" name="Rectangle 13"/>
          <p:cNvSpPr/>
          <p:nvPr/>
        </p:nvSpPr>
        <p:spPr>
          <a:xfrm>
            <a:off x="991887" y="723900"/>
            <a:ext cx="4084773" cy="584775"/>
          </a:xfrm>
          <a:prstGeom prst="rect">
            <a:avLst/>
          </a:prstGeom>
          <a:solidFill>
            <a:srgbClr val="00B050"/>
          </a:solidFill>
        </p:spPr>
        <p:txBody>
          <a:bodyPr wrap="none">
            <a:spAutoFit/>
          </a:bodyPr>
          <a:lstStyle/>
          <a:p>
            <a:pPr algn="ctr" defTabSz="1371600">
              <a:defRPr/>
            </a:pPr>
            <a:r>
              <a:rPr lang="vi-VN" sz="3200" b="1" dirty="0">
                <a:solidFill>
                  <a:prstClr val="white"/>
                </a:solidFill>
                <a:latin typeface="+mj-lt"/>
              </a:rPr>
              <a:t>THẢO LUẬN NHÓM</a:t>
            </a:r>
            <a:endParaRPr lang="en-US" sz="3200" b="1" dirty="0">
              <a:solidFill>
                <a:prstClr val="white"/>
              </a:solidFill>
              <a:latin typeface="+mj-lt"/>
            </a:endParaRPr>
          </a:p>
        </p:txBody>
      </p:sp>
    </p:spTree>
    <p:extLst>
      <p:ext uri="{BB962C8B-B14F-4D97-AF65-F5344CB8AC3E}">
        <p14:creationId xmlns:p14="http://schemas.microsoft.com/office/powerpoint/2010/main" val="13841060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xmlns="" id="{B0680396-53D1-454B-B97F-FED7BA5AFF41}"/>
              </a:ext>
            </a:extLst>
          </p:cNvPr>
          <p:cNvGraphicFramePr>
            <a:graphicFrameLocks noGrp="1"/>
          </p:cNvGraphicFramePr>
          <p:nvPr>
            <p:extLst>
              <p:ext uri="{D42A27DB-BD31-4B8C-83A1-F6EECF244321}">
                <p14:modId xmlns:p14="http://schemas.microsoft.com/office/powerpoint/2010/main" val="1542320738"/>
              </p:ext>
            </p:extLst>
          </p:nvPr>
        </p:nvGraphicFramePr>
        <p:xfrm>
          <a:off x="6455439" y="677026"/>
          <a:ext cx="11703323" cy="8195418"/>
        </p:xfrm>
        <a:graphic>
          <a:graphicData uri="http://schemas.openxmlformats.org/drawingml/2006/table">
            <a:tbl>
              <a:tblPr firstRow="1" bandRow="1">
                <a:tableStyleId>{2D5ABB26-0587-4C30-8999-92F81FD0307C}</a:tableStyleId>
              </a:tblPr>
              <a:tblGrid>
                <a:gridCol w="3602961">
                  <a:extLst>
                    <a:ext uri="{9D8B030D-6E8A-4147-A177-3AD203B41FA5}">
                      <a16:colId xmlns:a16="http://schemas.microsoft.com/office/drawing/2014/main" xmlns="" val="99522852"/>
                    </a:ext>
                  </a:extLst>
                </a:gridCol>
                <a:gridCol w="8100362">
                  <a:extLst>
                    <a:ext uri="{9D8B030D-6E8A-4147-A177-3AD203B41FA5}">
                      <a16:colId xmlns:a16="http://schemas.microsoft.com/office/drawing/2014/main" xmlns="" val="802613752"/>
                    </a:ext>
                  </a:extLst>
                </a:gridCol>
              </a:tblGrid>
              <a:tr h="798032">
                <a:tc>
                  <a:txBody>
                    <a:bodyPr/>
                    <a:lstStyle/>
                    <a:p>
                      <a:pPr algn="ctr">
                        <a:lnSpc>
                          <a:spcPct val="150000"/>
                        </a:lnSpc>
                      </a:pPr>
                      <a:r>
                        <a:rPr lang="vi-VN" sz="3600" b="1" dirty="0">
                          <a:solidFill>
                            <a:schemeClr val="bg1"/>
                          </a:solidFill>
                          <a:latin typeface="+mj-lt"/>
                        </a:rPr>
                        <a:t>Câu hỏi</a:t>
                      </a:r>
                      <a:endParaRPr lang="en-US" sz="3600" b="1" dirty="0">
                        <a:solidFill>
                          <a:schemeClr val="bg1"/>
                        </a:solidFill>
                        <a:latin typeface="+mj-lt"/>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lnSpc>
                          <a:spcPct val="150000"/>
                        </a:lnSpc>
                      </a:pPr>
                      <a:r>
                        <a:rPr lang="vi-VN" sz="3600" b="1" dirty="0">
                          <a:solidFill>
                            <a:schemeClr val="bg1"/>
                          </a:solidFill>
                          <a:latin typeface="+mj-lt"/>
                        </a:rPr>
                        <a:t>Trả lời</a:t>
                      </a:r>
                      <a:endParaRPr lang="en-US" sz="3600" b="1" dirty="0">
                        <a:solidFill>
                          <a:schemeClr val="bg1"/>
                        </a:solidFill>
                        <a:latin typeface="+mj-lt"/>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xmlns="" val="3870615025"/>
                  </a:ext>
                </a:extLst>
              </a:tr>
              <a:tr h="1313888">
                <a:tc>
                  <a:txBody>
                    <a:bodyPr/>
                    <a:lstStyle/>
                    <a:p>
                      <a:pPr marL="342900" indent="-342900">
                        <a:lnSpc>
                          <a:spcPct val="100000"/>
                        </a:lnSpc>
                        <a:buFont typeface="Wingdings" panose="05000000000000000000" pitchFamily="2" charset="2"/>
                        <a:buChar char="Ø"/>
                      </a:pPr>
                      <a:r>
                        <a:rPr lang="vi-VN" sz="3000" b="1" dirty="0" smtClean="0">
                          <a:latin typeface="UTM Duepuntozero" panose="02040603050506020204" pitchFamily="18" charset="0"/>
                        </a:rPr>
                        <a:t>Hoàn cảnh sống</a:t>
                      </a:r>
                      <a:endParaRPr lang="en-US" sz="3000" b="1" dirty="0">
                        <a:latin typeface="UTM Duepuntozero" panose="020406030505060202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nSpc>
                          <a:spcPct val="150000"/>
                        </a:lnSpc>
                      </a:pPr>
                      <a:r>
                        <a:rPr lang="vi-VN" sz="3000" dirty="0" smtClean="0"/>
                        <a:t>......................................................................... .........................................................................</a:t>
                      </a:r>
                      <a:endParaRPr lang="en-US" sz="3000" dirty="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570897227"/>
                  </a:ext>
                </a:extLst>
              </a:tr>
              <a:tr h="1842844">
                <a:tc>
                  <a:txBody>
                    <a:bodyPr/>
                    <a:lstStyle/>
                    <a:p>
                      <a:pPr marL="342900" marR="0" lvl="0" indent="-342900" algn="l" defTabSz="60963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vi-VN" sz="3000" b="1" dirty="0" smtClean="0">
                          <a:latin typeface="UTM Duepuntozero" panose="02040603050506020204" pitchFamily="18" charset="0"/>
                          <a:ea typeface="Tahoma" panose="020B0604030504040204" pitchFamily="34" charset="0"/>
                          <a:cs typeface="Tahoma" panose="020B0604030504040204" pitchFamily="34" charset="0"/>
                        </a:rPr>
                        <a:t>Hành động</a:t>
                      </a:r>
                      <a:endParaRPr lang="en-US" sz="3000" b="1" dirty="0">
                        <a:latin typeface="UTM Duepuntozero" panose="02040603050506020204" pitchFamily="18" charset="0"/>
                        <a:ea typeface="Tahoma" panose="020B0604030504040204" pitchFamily="34" charset="0"/>
                        <a:cs typeface="Tahoma" panose="020B060403050404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nSpc>
                          <a:spcPct val="150000"/>
                        </a:lnSpc>
                      </a:pPr>
                      <a:r>
                        <a:rPr lang="vi-VN" sz="3000" dirty="0" smtClean="0"/>
                        <a:t>......................................................................... .........................................................................</a:t>
                      </a:r>
                      <a:endParaRPr lang="en-US" sz="3000" dirty="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44286919"/>
                  </a:ext>
                </a:extLst>
              </a:tr>
              <a:tr h="1941847">
                <a:tc>
                  <a:txBody>
                    <a:bodyPr/>
                    <a:lstStyle/>
                    <a:p>
                      <a:pPr marL="342900" marR="0" lvl="0" indent="-342900" algn="l" defTabSz="60963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vi-VN" sz="3000" b="1" dirty="0" smtClean="0">
                          <a:latin typeface="UTM Duepuntozero" panose="02040603050506020204" pitchFamily="18" charset="0"/>
                          <a:ea typeface="Tahoma" panose="020B0604030504040204" pitchFamily="34" charset="0"/>
                          <a:cs typeface="Tahoma" panose="020B0604030504040204" pitchFamily="34" charset="0"/>
                        </a:rPr>
                        <a:t>Tính cách</a:t>
                      </a:r>
                      <a:endParaRPr lang="en-US" sz="3000" b="1" dirty="0">
                        <a:latin typeface="UTM Duepuntozero" panose="02040603050506020204" pitchFamily="18" charset="0"/>
                        <a:ea typeface="Tahoma" panose="020B0604030504040204" pitchFamily="34" charset="0"/>
                        <a:cs typeface="Tahoma" panose="020B060403050404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nSpc>
                          <a:spcPct val="150000"/>
                        </a:lnSpc>
                      </a:pPr>
                      <a:r>
                        <a:rPr lang="vi-VN" sz="3000" dirty="0" smtClean="0"/>
                        <a:t>..................................................................................................................................................</a:t>
                      </a:r>
                      <a:endParaRPr lang="en-US" sz="3000" dirty="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646372542"/>
                  </a:ext>
                </a:extLst>
              </a:tr>
              <a:tr h="1941847">
                <a:tc>
                  <a:txBody>
                    <a:bodyPr/>
                    <a:lstStyle/>
                    <a:p>
                      <a:pPr marL="342900" marR="0" lvl="0" indent="-342900" algn="l" defTabSz="60963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vi-VN" sz="3000" b="1" dirty="0" smtClean="0">
                          <a:latin typeface="UTM Duepuntozero" panose="02040603050506020204" pitchFamily="18" charset="0"/>
                          <a:ea typeface="Tahoma" panose="020B0604030504040204" pitchFamily="34" charset="0"/>
                          <a:cs typeface="Tahoma" panose="020B0604030504040204" pitchFamily="34" charset="0"/>
                        </a:rPr>
                        <a:t>Kết quả</a:t>
                      </a:r>
                      <a:endParaRPr lang="en-US" sz="3000" b="1" dirty="0">
                        <a:latin typeface="UTM Duepuntozero" panose="02040603050506020204" pitchFamily="18" charset="0"/>
                        <a:ea typeface="Tahoma" panose="020B0604030504040204" pitchFamily="34" charset="0"/>
                        <a:cs typeface="Tahoma" panose="020B060403050404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nSpc>
                          <a:spcPct val="150000"/>
                        </a:lnSpc>
                      </a:pPr>
                      <a:r>
                        <a:rPr lang="vi-VN" sz="3000" dirty="0" smtClean="0"/>
                        <a:t>..................................................................................................................................................</a:t>
                      </a:r>
                      <a:endParaRPr lang="en-US" sz="3000" dirty="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466270905"/>
                  </a:ext>
                </a:extLst>
              </a:tr>
            </a:tbl>
          </a:graphicData>
        </a:graphic>
      </p:graphicFrame>
      <p:sp>
        <p:nvSpPr>
          <p:cNvPr id="10" name="TextBox 9">
            <a:extLst>
              <a:ext uri="{FF2B5EF4-FFF2-40B4-BE49-F238E27FC236}">
                <a16:creationId xmlns:a16="http://schemas.microsoft.com/office/drawing/2014/main" xmlns="" id="{648478D5-A4B7-4BDA-A13E-3028B7318422}"/>
              </a:ext>
            </a:extLst>
          </p:cNvPr>
          <p:cNvSpPr txBox="1"/>
          <p:nvPr/>
        </p:nvSpPr>
        <p:spPr>
          <a:xfrm>
            <a:off x="0" y="1539270"/>
            <a:ext cx="6455439" cy="1431161"/>
          </a:xfrm>
          <a:prstGeom prst="rect">
            <a:avLst/>
          </a:prstGeom>
          <a:noFill/>
        </p:spPr>
        <p:txBody>
          <a:bodyPr wrap="square" lIns="137160" tIns="68580" rIns="137160" bIns="68580" rtlCol="0">
            <a:spAutoFit/>
          </a:bodyPr>
          <a:lstStyle/>
          <a:p>
            <a:pPr algn="ctr"/>
            <a:r>
              <a:rPr lang="en-US" sz="4200" b="1" dirty="0" err="1" smtClean="0">
                <a:solidFill>
                  <a:srgbClr val="FF0000"/>
                </a:solidFill>
                <a:latin typeface="Times New Roman" pitchFamily="18" charset="0"/>
                <a:ea typeface="Times New Roman" panose="02020603050405020304" pitchFamily="18" charset="0"/>
                <a:cs typeface="Times New Roman" pitchFamily="18" charset="0"/>
              </a:rPr>
              <a:t>Cuộc</a:t>
            </a:r>
            <a:r>
              <a:rPr lang="en-US" sz="4200" b="1" dirty="0" smtClean="0">
                <a:solidFill>
                  <a:srgbClr val="FF0000"/>
                </a:solidFill>
                <a:latin typeface="Times New Roman" pitchFamily="18" charset="0"/>
                <a:ea typeface="Times New Roman" panose="02020603050405020304" pitchFamily="18" charset="0"/>
                <a:cs typeface="Times New Roman" pitchFamily="18" charset="0"/>
              </a:rPr>
              <a:t> </a:t>
            </a:r>
            <a:r>
              <a:rPr lang="en-US" sz="4200" b="1" dirty="0" err="1" smtClean="0">
                <a:solidFill>
                  <a:srgbClr val="FF0000"/>
                </a:solidFill>
                <a:latin typeface="Times New Roman" pitchFamily="18" charset="0"/>
                <a:ea typeface="Times New Roman" panose="02020603050405020304" pitchFamily="18" charset="0"/>
                <a:cs typeface="Times New Roman" pitchFamily="18" charset="0"/>
              </a:rPr>
              <a:t>sống</a:t>
            </a:r>
            <a:r>
              <a:rPr lang="en-US" sz="4200" b="1" dirty="0" smtClean="0">
                <a:solidFill>
                  <a:srgbClr val="FF0000"/>
                </a:solidFill>
                <a:latin typeface="Times New Roman" pitchFamily="18" charset="0"/>
                <a:ea typeface="Times New Roman" panose="02020603050405020304" pitchFamily="18" charset="0"/>
                <a:cs typeface="Times New Roman" pitchFamily="18" charset="0"/>
              </a:rPr>
              <a:t> </a:t>
            </a:r>
            <a:r>
              <a:rPr lang="en-US" sz="4200" b="1" dirty="0" err="1" smtClean="0">
                <a:solidFill>
                  <a:srgbClr val="FF0000"/>
                </a:solidFill>
                <a:latin typeface="Times New Roman" pitchFamily="18" charset="0"/>
                <a:ea typeface="Times New Roman" panose="02020603050405020304" pitchFamily="18" charset="0"/>
                <a:cs typeface="Times New Roman" pitchFamily="18" charset="0"/>
              </a:rPr>
              <a:t>của</a:t>
            </a:r>
            <a:r>
              <a:rPr lang="en-US" sz="4200" b="1" dirty="0" smtClean="0">
                <a:solidFill>
                  <a:srgbClr val="FF0000"/>
                </a:solidFill>
                <a:latin typeface="Times New Roman" pitchFamily="18" charset="0"/>
                <a:ea typeface="Times New Roman" panose="02020603050405020304" pitchFamily="18" charset="0"/>
                <a:cs typeface="Times New Roman" pitchFamily="18" charset="0"/>
              </a:rPr>
              <a:t> </a:t>
            </a:r>
            <a:r>
              <a:rPr lang="en-US" sz="4200" b="1" dirty="0" err="1" smtClean="0">
                <a:solidFill>
                  <a:srgbClr val="FF0000"/>
                </a:solidFill>
                <a:latin typeface="Times New Roman" pitchFamily="18" charset="0"/>
                <a:ea typeface="Times New Roman" panose="02020603050405020304" pitchFamily="18" charset="0"/>
                <a:cs typeface="Times New Roman" pitchFamily="18" charset="0"/>
              </a:rPr>
              <a:t>ếch</a:t>
            </a:r>
            <a:r>
              <a:rPr lang="vi-VN" sz="4200" b="1" dirty="0" smtClean="0">
                <a:solidFill>
                  <a:srgbClr val="FF0000"/>
                </a:solidFill>
                <a:latin typeface="Times New Roman" pitchFamily="18" charset="0"/>
                <a:ea typeface="Times New Roman" panose="02020603050405020304" pitchFamily="18" charset="0"/>
                <a:cs typeface="Times New Roman" pitchFamily="18" charset="0"/>
              </a:rPr>
              <a:t> </a:t>
            </a:r>
            <a:endParaRPr lang="en-US" sz="4200" b="1" dirty="0" smtClean="0">
              <a:solidFill>
                <a:srgbClr val="FF0000"/>
              </a:solidFill>
              <a:latin typeface="Times New Roman" pitchFamily="18" charset="0"/>
              <a:ea typeface="Times New Roman" panose="02020603050405020304" pitchFamily="18" charset="0"/>
              <a:cs typeface="Times New Roman" pitchFamily="18" charset="0"/>
            </a:endParaRPr>
          </a:p>
          <a:p>
            <a:pPr algn="ctr"/>
            <a:r>
              <a:rPr lang="vi-VN" sz="4200" b="1" dirty="0" smtClean="0">
                <a:solidFill>
                  <a:srgbClr val="FF0000"/>
                </a:solidFill>
                <a:latin typeface="Times New Roman" pitchFamily="18" charset="0"/>
                <a:ea typeface="Times New Roman" panose="02020603050405020304" pitchFamily="18" charset="0"/>
                <a:cs typeface="Times New Roman" pitchFamily="18" charset="0"/>
              </a:rPr>
              <a:t>khi ở ngoài giếng</a:t>
            </a:r>
            <a:endParaRPr lang="en-US" sz="4200" b="1" dirty="0">
              <a:solidFill>
                <a:srgbClr val="FF0000"/>
              </a:solidFill>
              <a:latin typeface="Times New Roman" pitchFamily="18" charset="0"/>
              <a:ea typeface="Times New Roman" panose="02020603050405020304" pitchFamily="18" charset="0"/>
              <a:cs typeface="Times New Roman" pitchFamily="18" charset="0"/>
            </a:endParaRPr>
          </a:p>
        </p:txBody>
      </p:sp>
      <p:sp>
        <p:nvSpPr>
          <p:cNvPr id="13" name="TextBox 12">
            <a:extLst>
              <a:ext uri="{FF2B5EF4-FFF2-40B4-BE49-F238E27FC236}">
                <a16:creationId xmlns:a16="http://schemas.microsoft.com/office/drawing/2014/main" xmlns="" id="{7F888EC7-0D11-4B31-92B4-C28BC574209D}"/>
              </a:ext>
            </a:extLst>
          </p:cNvPr>
          <p:cNvSpPr txBox="1"/>
          <p:nvPr/>
        </p:nvSpPr>
        <p:spPr>
          <a:xfrm>
            <a:off x="1084809" y="2970431"/>
            <a:ext cx="3982097" cy="3462486"/>
          </a:xfrm>
          <a:prstGeom prst="rect">
            <a:avLst/>
          </a:prstGeom>
          <a:noFill/>
        </p:spPr>
        <p:txBody>
          <a:bodyPr wrap="square" lIns="137160" tIns="68580" rIns="137160" bIns="68580" rtlCol="0">
            <a:spAutoFit/>
          </a:bodyPr>
          <a:lstStyle/>
          <a:p>
            <a:pPr algn="ctr">
              <a:lnSpc>
                <a:spcPct val="150000"/>
              </a:lnSpc>
            </a:pPr>
            <a:r>
              <a:rPr lang="vi-VN" sz="3600" b="1" i="1" dirty="0">
                <a:latin typeface="+mj-lt"/>
              </a:rPr>
              <a:t>Nhiệm vụ: </a:t>
            </a:r>
          </a:p>
          <a:p>
            <a:pPr algn="ctr">
              <a:lnSpc>
                <a:spcPct val="150000"/>
              </a:lnSpc>
            </a:pPr>
            <a:r>
              <a:rPr lang="vi-VN" sz="3600" b="1" dirty="0">
                <a:latin typeface="+mj-lt"/>
              </a:rPr>
              <a:t>Hoàn thành </a:t>
            </a:r>
            <a:endParaRPr lang="vi-VN" sz="3600" b="1" dirty="0" smtClean="0">
              <a:latin typeface="+mj-lt"/>
            </a:endParaRPr>
          </a:p>
          <a:p>
            <a:pPr algn="ctr">
              <a:lnSpc>
                <a:spcPct val="150000"/>
              </a:lnSpc>
            </a:pPr>
            <a:r>
              <a:rPr lang="vi-VN" sz="3600" b="1" dirty="0" smtClean="0">
                <a:latin typeface="+mj-lt"/>
              </a:rPr>
              <a:t>PHIẾU </a:t>
            </a:r>
            <a:r>
              <a:rPr lang="vi-VN" sz="3600" b="1" dirty="0">
                <a:latin typeface="+mj-lt"/>
              </a:rPr>
              <a:t>HỌC </a:t>
            </a:r>
            <a:r>
              <a:rPr lang="vi-VN" sz="3600" b="1" dirty="0" smtClean="0">
                <a:latin typeface="+mj-lt"/>
              </a:rPr>
              <a:t>TẬP</a:t>
            </a:r>
            <a:endParaRPr lang="en-US" sz="3600" b="1" dirty="0" smtClean="0">
              <a:latin typeface="+mj-lt"/>
            </a:endParaRPr>
          </a:p>
          <a:p>
            <a:pPr algn="ctr">
              <a:lnSpc>
                <a:spcPct val="150000"/>
              </a:lnSpc>
            </a:pPr>
            <a:r>
              <a:rPr lang="en-US" sz="3600" b="1" dirty="0" smtClean="0">
                <a:latin typeface="Times New Roman" pitchFamily="18" charset="0"/>
                <a:cs typeface="Times New Roman" pitchFamily="18" charset="0"/>
              </a:rPr>
              <a:t>THỜI GIAN: 2P</a:t>
            </a:r>
            <a:endParaRPr lang="en-US" sz="3600" b="1" dirty="0">
              <a:latin typeface="Times New Roman" pitchFamily="18" charset="0"/>
              <a:cs typeface="Times New Roman" pitchFamily="18" charset="0"/>
            </a:endParaRPr>
          </a:p>
        </p:txBody>
      </p:sp>
      <p:sp>
        <p:nvSpPr>
          <p:cNvPr id="14" name="Rectangle 13"/>
          <p:cNvSpPr/>
          <p:nvPr/>
        </p:nvSpPr>
        <p:spPr>
          <a:xfrm>
            <a:off x="991887" y="723900"/>
            <a:ext cx="4084773" cy="584775"/>
          </a:xfrm>
          <a:prstGeom prst="rect">
            <a:avLst/>
          </a:prstGeom>
          <a:solidFill>
            <a:srgbClr val="00B050"/>
          </a:solidFill>
        </p:spPr>
        <p:txBody>
          <a:bodyPr wrap="none">
            <a:spAutoFit/>
          </a:bodyPr>
          <a:lstStyle/>
          <a:p>
            <a:pPr algn="ctr" defTabSz="1371600">
              <a:defRPr/>
            </a:pPr>
            <a:r>
              <a:rPr lang="vi-VN" sz="3200" b="1" dirty="0">
                <a:solidFill>
                  <a:prstClr val="white"/>
                </a:solidFill>
                <a:latin typeface="+mj-lt"/>
              </a:rPr>
              <a:t>THẢO LUẬN NHÓM</a:t>
            </a:r>
            <a:endParaRPr lang="en-US" sz="3200" b="1" dirty="0">
              <a:solidFill>
                <a:prstClr val="white"/>
              </a:solidFill>
              <a:latin typeface="+mj-lt"/>
            </a:endParaRPr>
          </a:p>
        </p:txBody>
      </p:sp>
      <p:pic>
        <p:nvPicPr>
          <p:cNvPr id="7" name="Picture 6" descr="Digit 120"/>
          <p:cNvPicPr>
            <a:picLocks noChangeAspect="1"/>
          </p:cNvPicPr>
          <p:nvPr/>
        </p:nvPicPr>
        <p:blipFill>
          <a:blip r:embed="rId3"/>
          <a:stretch>
            <a:fillRect/>
          </a:stretch>
        </p:blipFill>
        <p:spPr>
          <a:xfrm>
            <a:off x="1676400" y="6432917"/>
            <a:ext cx="2057400" cy="1130300"/>
          </a:xfrm>
          <a:prstGeom prst="rect">
            <a:avLst/>
          </a:prstGeom>
          <a:noFill/>
          <a:ln w="9525">
            <a:noFill/>
          </a:ln>
        </p:spPr>
      </p:pic>
    </p:spTree>
    <p:extLst>
      <p:ext uri="{BB962C8B-B14F-4D97-AF65-F5344CB8AC3E}">
        <p14:creationId xmlns:p14="http://schemas.microsoft.com/office/powerpoint/2010/main" val="3762383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xmlns="" id="{B0680396-53D1-454B-B97F-FED7BA5AFF41}"/>
              </a:ext>
            </a:extLst>
          </p:cNvPr>
          <p:cNvGraphicFramePr>
            <a:graphicFrameLocks noGrp="1"/>
          </p:cNvGraphicFramePr>
          <p:nvPr>
            <p:extLst>
              <p:ext uri="{D42A27DB-BD31-4B8C-83A1-F6EECF244321}">
                <p14:modId xmlns:p14="http://schemas.microsoft.com/office/powerpoint/2010/main" val="4237791598"/>
              </p:ext>
            </p:extLst>
          </p:nvPr>
        </p:nvGraphicFramePr>
        <p:xfrm>
          <a:off x="1295400" y="1333500"/>
          <a:ext cx="15925801" cy="8174020"/>
        </p:xfrm>
        <a:graphic>
          <a:graphicData uri="http://schemas.openxmlformats.org/drawingml/2006/table">
            <a:tbl>
              <a:tblPr firstRow="1" bandRow="1">
                <a:tableStyleId>{2D5ABB26-0587-4C30-8999-92F81FD0307C}</a:tableStyleId>
              </a:tblPr>
              <a:tblGrid>
                <a:gridCol w="4902884">
                  <a:extLst>
                    <a:ext uri="{9D8B030D-6E8A-4147-A177-3AD203B41FA5}">
                      <a16:colId xmlns:a16="http://schemas.microsoft.com/office/drawing/2014/main" xmlns="" val="99522852"/>
                    </a:ext>
                  </a:extLst>
                </a:gridCol>
                <a:gridCol w="11022917">
                  <a:extLst>
                    <a:ext uri="{9D8B030D-6E8A-4147-A177-3AD203B41FA5}">
                      <a16:colId xmlns:a16="http://schemas.microsoft.com/office/drawing/2014/main" xmlns="" val="802613752"/>
                    </a:ext>
                  </a:extLst>
                </a:gridCol>
              </a:tblGrid>
              <a:tr h="901788">
                <a:tc>
                  <a:txBody>
                    <a:bodyPr/>
                    <a:lstStyle/>
                    <a:p>
                      <a:pPr algn="ctr">
                        <a:lnSpc>
                          <a:spcPct val="150000"/>
                        </a:lnSpc>
                      </a:pPr>
                      <a:r>
                        <a:rPr lang="vi-VN" sz="3600" dirty="0">
                          <a:solidFill>
                            <a:schemeClr val="bg1"/>
                          </a:solidFill>
                          <a:latin typeface="+mj-lt"/>
                        </a:rPr>
                        <a:t>Câu hỏi</a:t>
                      </a:r>
                      <a:endParaRPr lang="en-US" sz="3600" dirty="0">
                        <a:solidFill>
                          <a:schemeClr val="bg1"/>
                        </a:solidFill>
                        <a:latin typeface="+mj-lt"/>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lnSpc>
                          <a:spcPct val="150000"/>
                        </a:lnSpc>
                      </a:pPr>
                      <a:r>
                        <a:rPr lang="vi-VN" sz="3600" dirty="0">
                          <a:solidFill>
                            <a:schemeClr val="bg1"/>
                          </a:solidFill>
                          <a:latin typeface="+mj-lt"/>
                        </a:rPr>
                        <a:t>Trả lời</a:t>
                      </a:r>
                      <a:endParaRPr lang="en-US" sz="3600" dirty="0">
                        <a:solidFill>
                          <a:schemeClr val="bg1"/>
                        </a:solidFill>
                        <a:latin typeface="+mj-lt"/>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xmlns="" val="3870615025"/>
                  </a:ext>
                </a:extLst>
              </a:tr>
              <a:tr h="1234063">
                <a:tc>
                  <a:txBody>
                    <a:bodyPr/>
                    <a:lstStyle/>
                    <a:p>
                      <a:pPr marL="342900" indent="-342900">
                        <a:lnSpc>
                          <a:spcPct val="100000"/>
                        </a:lnSpc>
                        <a:buFont typeface="Wingdings" panose="05000000000000000000" pitchFamily="2" charset="2"/>
                        <a:buChar char="Ø"/>
                      </a:pPr>
                      <a:endParaRPr lang="en-US" sz="3000" b="1" dirty="0" smtClean="0">
                        <a:latin typeface="UTM Duepuntozero" panose="02040603050506020204" pitchFamily="18" charset="0"/>
                      </a:endParaRPr>
                    </a:p>
                    <a:p>
                      <a:pPr marL="342900" indent="-342900">
                        <a:lnSpc>
                          <a:spcPct val="100000"/>
                        </a:lnSpc>
                        <a:buFont typeface="Wingdings" panose="05000000000000000000" pitchFamily="2" charset="2"/>
                        <a:buChar char="Ø"/>
                      </a:pPr>
                      <a:r>
                        <a:rPr lang="vi-VN" sz="3000" b="1" dirty="0" smtClean="0">
                          <a:latin typeface="UTM Duepuntozero" panose="02040603050506020204" pitchFamily="18" charset="0"/>
                        </a:rPr>
                        <a:t>Hoàn cảnh sống</a:t>
                      </a:r>
                      <a:endParaRPr lang="en-US" sz="3000" b="1" dirty="0">
                        <a:latin typeface="UTM Duepuntozero" panose="020406030505060202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3600" kern="1200" dirty="0" err="1" smtClean="0">
                          <a:solidFill>
                            <a:schemeClr val="tx1"/>
                          </a:solidFill>
                          <a:effectLst/>
                          <a:latin typeface="Times New Roman" pitchFamily="18" charset="0"/>
                          <a:ea typeface="+mn-ea"/>
                          <a:cs typeface="Times New Roman" pitchFamily="18" charset="0"/>
                        </a:rPr>
                        <a:t>Bầu</a:t>
                      </a:r>
                      <a:r>
                        <a:rPr lang="en-US" sz="3600" kern="1200" dirty="0" smtClean="0">
                          <a:solidFill>
                            <a:schemeClr val="tx1"/>
                          </a:solidFill>
                          <a:effectLst/>
                          <a:latin typeface="Times New Roman" pitchFamily="18" charset="0"/>
                          <a:ea typeface="+mn-ea"/>
                          <a:cs typeface="Times New Roman" pitchFamily="18" charset="0"/>
                        </a:rPr>
                        <a:t> </a:t>
                      </a:r>
                      <a:r>
                        <a:rPr lang="en-US" sz="3600" kern="1200" dirty="0" err="1" smtClean="0">
                          <a:solidFill>
                            <a:schemeClr val="tx1"/>
                          </a:solidFill>
                          <a:effectLst/>
                          <a:latin typeface="Times New Roman" pitchFamily="18" charset="0"/>
                          <a:ea typeface="+mn-ea"/>
                          <a:cs typeface="Times New Roman" pitchFamily="18" charset="0"/>
                        </a:rPr>
                        <a:t>trời</a:t>
                      </a:r>
                      <a:r>
                        <a:rPr lang="en-US" sz="3600" kern="1200" dirty="0" smtClean="0">
                          <a:solidFill>
                            <a:schemeClr val="tx1"/>
                          </a:solidFill>
                          <a:effectLst/>
                          <a:latin typeface="Times New Roman" pitchFamily="18" charset="0"/>
                          <a:ea typeface="+mn-ea"/>
                          <a:cs typeface="Times New Roman" pitchFamily="18" charset="0"/>
                        </a:rPr>
                        <a:t> </a:t>
                      </a:r>
                      <a:r>
                        <a:rPr lang="en-US" sz="3600" kern="1200" dirty="0" err="1" smtClean="0">
                          <a:solidFill>
                            <a:schemeClr val="tx1"/>
                          </a:solidFill>
                          <a:effectLst/>
                          <a:latin typeface="Times New Roman" pitchFamily="18" charset="0"/>
                          <a:ea typeface="+mn-ea"/>
                          <a:cs typeface="Times New Roman" pitchFamily="18" charset="0"/>
                        </a:rPr>
                        <a:t>rộng</a:t>
                      </a:r>
                      <a:r>
                        <a:rPr lang="en-US" sz="3600" kern="1200" dirty="0" smtClean="0">
                          <a:solidFill>
                            <a:schemeClr val="tx1"/>
                          </a:solidFill>
                          <a:effectLst/>
                          <a:latin typeface="Times New Roman" pitchFamily="18" charset="0"/>
                          <a:ea typeface="+mn-ea"/>
                          <a:cs typeface="Times New Roman" pitchFamily="18" charset="0"/>
                        </a:rPr>
                        <a:t> </a:t>
                      </a:r>
                      <a:r>
                        <a:rPr lang="en-US" sz="3600" kern="1200" dirty="0" err="1" smtClean="0">
                          <a:solidFill>
                            <a:schemeClr val="tx1"/>
                          </a:solidFill>
                          <a:effectLst/>
                          <a:latin typeface="Times New Roman" pitchFamily="18" charset="0"/>
                          <a:ea typeface="+mn-ea"/>
                          <a:cs typeface="Times New Roman" pitchFamily="18" charset="0"/>
                        </a:rPr>
                        <a:t>lớn</a:t>
                      </a:r>
                      <a:r>
                        <a:rPr lang="en-US" sz="3600" kern="1200" dirty="0" smtClean="0">
                          <a:solidFill>
                            <a:schemeClr val="tx1"/>
                          </a:solidFill>
                          <a:effectLst/>
                          <a:latin typeface="Times New Roman" pitchFamily="18" charset="0"/>
                          <a:ea typeface="+mn-ea"/>
                          <a:cs typeface="Times New Roman" pitchFamily="18" charset="0"/>
                        </a:rPr>
                        <a:t>, </a:t>
                      </a:r>
                      <a:r>
                        <a:rPr lang="en-US" sz="3600" kern="1200" dirty="0" err="1" smtClean="0">
                          <a:solidFill>
                            <a:schemeClr val="tx1"/>
                          </a:solidFill>
                          <a:effectLst/>
                          <a:latin typeface="Times New Roman" pitchFamily="18" charset="0"/>
                          <a:ea typeface="+mn-ea"/>
                          <a:cs typeface="Times New Roman" pitchFamily="18" charset="0"/>
                        </a:rPr>
                        <a:t>nhiều</a:t>
                      </a:r>
                      <a:r>
                        <a:rPr lang="en-US" sz="3600" kern="1200" dirty="0" smtClean="0">
                          <a:solidFill>
                            <a:schemeClr val="tx1"/>
                          </a:solidFill>
                          <a:effectLst/>
                          <a:latin typeface="Times New Roman" pitchFamily="18" charset="0"/>
                          <a:ea typeface="+mn-ea"/>
                          <a:cs typeface="Times New Roman" pitchFamily="18" charset="0"/>
                        </a:rPr>
                        <a:t> </a:t>
                      </a:r>
                      <a:r>
                        <a:rPr lang="en-US" sz="3600" kern="1200" dirty="0" err="1" smtClean="0">
                          <a:solidFill>
                            <a:schemeClr val="tx1"/>
                          </a:solidFill>
                          <a:effectLst/>
                          <a:latin typeface="Times New Roman" pitchFamily="18" charset="0"/>
                          <a:ea typeface="+mn-ea"/>
                          <a:cs typeface="Times New Roman" pitchFamily="18" charset="0"/>
                        </a:rPr>
                        <a:t>thứ</a:t>
                      </a:r>
                      <a:r>
                        <a:rPr lang="en-US" sz="3600" kern="1200" dirty="0" smtClean="0">
                          <a:solidFill>
                            <a:schemeClr val="tx1"/>
                          </a:solidFill>
                          <a:effectLst/>
                          <a:latin typeface="Times New Roman" pitchFamily="18" charset="0"/>
                          <a:ea typeface="+mn-ea"/>
                          <a:cs typeface="Times New Roman" pitchFamily="18" charset="0"/>
                        </a:rPr>
                        <a:t> </a:t>
                      </a:r>
                      <a:r>
                        <a:rPr lang="en-US" sz="3600" kern="1200" dirty="0" err="1" smtClean="0">
                          <a:solidFill>
                            <a:schemeClr val="tx1"/>
                          </a:solidFill>
                          <a:effectLst/>
                          <a:latin typeface="Times New Roman" pitchFamily="18" charset="0"/>
                          <a:ea typeface="+mn-ea"/>
                          <a:cs typeface="Times New Roman" pitchFamily="18" charset="0"/>
                        </a:rPr>
                        <a:t>mới</a:t>
                      </a:r>
                      <a:r>
                        <a:rPr lang="en-US" sz="3600" kern="1200" dirty="0" smtClean="0">
                          <a:solidFill>
                            <a:schemeClr val="tx1"/>
                          </a:solidFill>
                          <a:effectLst/>
                          <a:latin typeface="Times New Roman" pitchFamily="18" charset="0"/>
                          <a:ea typeface="+mn-ea"/>
                          <a:cs typeface="Times New Roman" pitchFamily="18" charset="0"/>
                        </a:rPr>
                        <a:t> </a:t>
                      </a:r>
                      <a:r>
                        <a:rPr lang="en-US" sz="3600" kern="1200" dirty="0" err="1" smtClean="0">
                          <a:solidFill>
                            <a:schemeClr val="tx1"/>
                          </a:solidFill>
                          <a:effectLst/>
                          <a:latin typeface="Times New Roman" pitchFamily="18" charset="0"/>
                          <a:ea typeface="+mn-ea"/>
                          <a:cs typeface="Times New Roman" pitchFamily="18" charset="0"/>
                        </a:rPr>
                        <a:t>lạ</a:t>
                      </a:r>
                      <a:endParaRPr lang="en-US" sz="3600" kern="1200" dirty="0" smtClean="0">
                        <a:solidFill>
                          <a:schemeClr val="tx1"/>
                        </a:solidFill>
                        <a:effectLst/>
                        <a:latin typeface="Times New Roman" pitchFamily="18" charset="0"/>
                        <a:ea typeface="+mn-ea"/>
                        <a:cs typeface="Times New Roman" pitchFamily="18" charset="0"/>
                      </a:endParaRPr>
                    </a:p>
                    <a:p>
                      <a:pPr>
                        <a:lnSpc>
                          <a:spcPct val="150000"/>
                        </a:lnSpc>
                      </a:pPr>
                      <a:endParaRPr lang="en-US" sz="3600" dirty="0">
                        <a:latin typeface="Times New Roman" pitchFamily="18" charset="0"/>
                        <a:cs typeface="Times New Roman"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570897227"/>
                  </a:ext>
                </a:extLst>
              </a:tr>
              <a:tr h="1730882">
                <a:tc>
                  <a:txBody>
                    <a:bodyPr/>
                    <a:lstStyle/>
                    <a:p>
                      <a:pPr marL="342900" marR="0" lvl="0" indent="-342900" algn="l" defTabSz="60963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sz="3000" b="1" dirty="0" smtClean="0">
                        <a:latin typeface="UTM Duepuntozero" panose="02040603050506020204" pitchFamily="18" charset="0"/>
                        <a:ea typeface="Tahoma" panose="020B0604030504040204" pitchFamily="34" charset="0"/>
                        <a:cs typeface="Tahoma" panose="020B0604030504040204" pitchFamily="34" charset="0"/>
                      </a:endParaRPr>
                    </a:p>
                    <a:p>
                      <a:pPr marL="342900" marR="0" lvl="0" indent="-342900" algn="l" defTabSz="60963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vi-VN" sz="3000" b="1" dirty="0" smtClean="0">
                          <a:latin typeface="UTM Duepuntozero" panose="02040603050506020204" pitchFamily="18" charset="0"/>
                          <a:ea typeface="Tahoma" panose="020B0604030504040204" pitchFamily="34" charset="0"/>
                          <a:cs typeface="Tahoma" panose="020B0604030504040204" pitchFamily="34" charset="0"/>
                        </a:rPr>
                        <a:t>Hành động</a:t>
                      </a:r>
                      <a:endParaRPr lang="en-US" sz="3000" b="1" dirty="0">
                        <a:latin typeface="UTM Duepuntozero" panose="02040603050506020204" pitchFamily="18" charset="0"/>
                        <a:ea typeface="Tahoma" panose="020B0604030504040204" pitchFamily="34" charset="0"/>
                        <a:cs typeface="Tahoma" panose="020B060403050404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3600" kern="1200" dirty="0" smtClean="0">
                          <a:solidFill>
                            <a:schemeClr val="tx1"/>
                          </a:solidFill>
                          <a:effectLst/>
                          <a:latin typeface="Times New Roman" pitchFamily="18" charset="0"/>
                          <a:ea typeface="+mn-ea"/>
                          <a:cs typeface="Times New Roman" pitchFamily="18" charset="0"/>
                        </a:rPr>
                        <a:t>N</a:t>
                      </a:r>
                      <a:r>
                        <a:rPr lang="vi-VN" sz="3600" kern="1200" dirty="0" smtClean="0">
                          <a:solidFill>
                            <a:schemeClr val="tx1"/>
                          </a:solidFill>
                          <a:effectLst/>
                          <a:latin typeface="Times New Roman" pitchFamily="18" charset="0"/>
                          <a:ea typeface="+mn-ea"/>
                          <a:cs typeface="Times New Roman" pitchFamily="18" charset="0"/>
                        </a:rPr>
                        <a:t>ghênh ngang đi lại khắp nơi và cất tiếng kêu ồm ộp</a:t>
                      </a:r>
                    </a:p>
                    <a:p>
                      <a:pPr>
                        <a:lnSpc>
                          <a:spcPct val="150000"/>
                        </a:lnSpc>
                      </a:pPr>
                      <a:endParaRPr lang="en-US" sz="3600" dirty="0">
                        <a:latin typeface="Times New Roman" pitchFamily="18" charset="0"/>
                        <a:cs typeface="Times New Roman"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44286919"/>
                  </a:ext>
                </a:extLst>
              </a:tr>
              <a:tr h="1823870">
                <a:tc>
                  <a:txBody>
                    <a:bodyPr/>
                    <a:lstStyle/>
                    <a:p>
                      <a:pPr marL="342900" marR="0" lvl="0" indent="-342900" algn="l" defTabSz="60963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sz="3000" b="1" dirty="0" smtClean="0">
                        <a:latin typeface="UTM Duepuntozero" panose="02040603050506020204" pitchFamily="18" charset="0"/>
                        <a:ea typeface="Tahoma" panose="020B0604030504040204" pitchFamily="34" charset="0"/>
                        <a:cs typeface="Tahoma" panose="020B0604030504040204" pitchFamily="34" charset="0"/>
                      </a:endParaRPr>
                    </a:p>
                    <a:p>
                      <a:pPr marL="342900" marR="0" lvl="0" indent="-342900" algn="l" defTabSz="60963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vi-VN" sz="3000" b="1" dirty="0" smtClean="0">
                          <a:latin typeface="UTM Duepuntozero" panose="02040603050506020204" pitchFamily="18" charset="0"/>
                          <a:ea typeface="Tahoma" panose="020B0604030504040204" pitchFamily="34" charset="0"/>
                          <a:cs typeface="Tahoma" panose="020B0604030504040204" pitchFamily="34" charset="0"/>
                        </a:rPr>
                        <a:t>Tính cách</a:t>
                      </a:r>
                      <a:endParaRPr lang="en-US" sz="3000" b="1" dirty="0">
                        <a:latin typeface="UTM Duepuntozero" panose="02040603050506020204" pitchFamily="18" charset="0"/>
                        <a:ea typeface="Tahoma" panose="020B0604030504040204" pitchFamily="34" charset="0"/>
                        <a:cs typeface="Tahoma" panose="020B060403050404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3600" kern="1200" dirty="0" smtClean="0">
                          <a:solidFill>
                            <a:schemeClr val="tx1"/>
                          </a:solidFill>
                          <a:effectLst/>
                          <a:latin typeface="Times New Roman" pitchFamily="18" charset="0"/>
                          <a:ea typeface="+mn-ea"/>
                          <a:cs typeface="Times New Roman" pitchFamily="18" charset="0"/>
                        </a:rPr>
                        <a:t>K</a:t>
                      </a:r>
                      <a:r>
                        <a:rPr lang="vi-VN" sz="3600" kern="1200" dirty="0" smtClean="0">
                          <a:solidFill>
                            <a:schemeClr val="tx1"/>
                          </a:solidFill>
                          <a:effectLst/>
                          <a:latin typeface="Times New Roman" pitchFamily="18" charset="0"/>
                          <a:ea typeface="+mn-ea"/>
                          <a:cs typeface="Times New Roman" pitchFamily="18" charset="0"/>
                        </a:rPr>
                        <a:t>iêu ngạo, nhâng nháo, không thèm để ý đến xung quanh</a:t>
                      </a:r>
                    </a:p>
                    <a:p>
                      <a:pPr>
                        <a:lnSpc>
                          <a:spcPct val="150000"/>
                        </a:lnSpc>
                      </a:pPr>
                      <a:endParaRPr lang="en-US" sz="3600" dirty="0">
                        <a:latin typeface="Times New Roman" pitchFamily="18" charset="0"/>
                        <a:cs typeface="Times New Roman"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646372542"/>
                  </a:ext>
                </a:extLst>
              </a:tr>
              <a:tr h="1823870">
                <a:tc>
                  <a:txBody>
                    <a:bodyPr/>
                    <a:lstStyle/>
                    <a:p>
                      <a:pPr marL="342900" marR="0" lvl="0" indent="-342900" algn="l" defTabSz="60963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sz="3000" b="1" dirty="0" smtClean="0">
                        <a:latin typeface="UTM Duepuntozero" panose="02040603050506020204" pitchFamily="18" charset="0"/>
                        <a:ea typeface="Tahoma" panose="020B0604030504040204" pitchFamily="34" charset="0"/>
                        <a:cs typeface="Tahoma" panose="020B0604030504040204" pitchFamily="34" charset="0"/>
                      </a:endParaRPr>
                    </a:p>
                    <a:p>
                      <a:pPr marL="342900" marR="0" lvl="0" indent="-342900" algn="l" defTabSz="60963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vi-VN" sz="3000" b="1" dirty="0" smtClean="0">
                          <a:latin typeface="UTM Duepuntozero" panose="02040603050506020204" pitchFamily="18" charset="0"/>
                          <a:ea typeface="Tahoma" panose="020B0604030504040204" pitchFamily="34" charset="0"/>
                          <a:cs typeface="Tahoma" panose="020B0604030504040204" pitchFamily="34" charset="0"/>
                        </a:rPr>
                        <a:t>Kết quả</a:t>
                      </a:r>
                      <a:endParaRPr lang="en-US" sz="3000" b="1" dirty="0">
                        <a:latin typeface="UTM Duepuntozero" panose="02040603050506020204" pitchFamily="18" charset="0"/>
                        <a:ea typeface="Tahoma" panose="020B0604030504040204" pitchFamily="34" charset="0"/>
                        <a:cs typeface="Tahoma" panose="020B060403050404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3600" kern="1200" dirty="0" err="1" smtClean="0">
                          <a:solidFill>
                            <a:schemeClr val="tx1"/>
                          </a:solidFill>
                          <a:effectLst/>
                          <a:latin typeface="Times New Roman" pitchFamily="18" charset="0"/>
                          <a:ea typeface="+mn-ea"/>
                          <a:cs typeface="Times New Roman" pitchFamily="18" charset="0"/>
                        </a:rPr>
                        <a:t>Bị</a:t>
                      </a:r>
                      <a:r>
                        <a:rPr lang="en-US" sz="3600" kern="1200" dirty="0" smtClean="0">
                          <a:solidFill>
                            <a:schemeClr val="tx1"/>
                          </a:solidFill>
                          <a:effectLst/>
                          <a:latin typeface="Times New Roman" pitchFamily="18" charset="0"/>
                          <a:ea typeface="+mn-ea"/>
                          <a:cs typeface="Times New Roman" pitchFamily="18" charset="0"/>
                        </a:rPr>
                        <a:t> </a:t>
                      </a:r>
                      <a:r>
                        <a:rPr lang="en-US" sz="3600" kern="1200" dirty="0" err="1" smtClean="0">
                          <a:solidFill>
                            <a:schemeClr val="tx1"/>
                          </a:solidFill>
                          <a:effectLst/>
                          <a:latin typeface="Times New Roman" pitchFamily="18" charset="0"/>
                          <a:ea typeface="+mn-ea"/>
                          <a:cs typeface="Times New Roman" pitchFamily="18" charset="0"/>
                        </a:rPr>
                        <a:t>trâu</a:t>
                      </a:r>
                      <a:r>
                        <a:rPr lang="en-US" sz="3600" kern="1200" dirty="0" smtClean="0">
                          <a:solidFill>
                            <a:schemeClr val="tx1"/>
                          </a:solidFill>
                          <a:effectLst/>
                          <a:latin typeface="Times New Roman" pitchFamily="18" charset="0"/>
                          <a:ea typeface="+mn-ea"/>
                          <a:cs typeface="Times New Roman" pitchFamily="18" charset="0"/>
                        </a:rPr>
                        <a:t> </a:t>
                      </a:r>
                      <a:r>
                        <a:rPr lang="en-US" sz="3600" kern="1200" dirty="0" err="1" smtClean="0">
                          <a:solidFill>
                            <a:schemeClr val="tx1"/>
                          </a:solidFill>
                          <a:effectLst/>
                          <a:latin typeface="Times New Roman" pitchFamily="18" charset="0"/>
                          <a:ea typeface="+mn-ea"/>
                          <a:cs typeface="Times New Roman" pitchFamily="18" charset="0"/>
                        </a:rPr>
                        <a:t>giẫm</a:t>
                      </a:r>
                      <a:r>
                        <a:rPr lang="en-US" sz="3600" kern="1200" dirty="0" smtClean="0">
                          <a:solidFill>
                            <a:schemeClr val="tx1"/>
                          </a:solidFill>
                          <a:effectLst/>
                          <a:latin typeface="Times New Roman" pitchFamily="18" charset="0"/>
                          <a:ea typeface="+mn-ea"/>
                          <a:cs typeface="Times New Roman" pitchFamily="18" charset="0"/>
                        </a:rPr>
                        <a:t> </a:t>
                      </a:r>
                      <a:r>
                        <a:rPr lang="en-US" sz="3600" kern="1200" dirty="0" err="1" smtClean="0">
                          <a:solidFill>
                            <a:schemeClr val="tx1"/>
                          </a:solidFill>
                          <a:effectLst/>
                          <a:latin typeface="Times New Roman" pitchFamily="18" charset="0"/>
                          <a:ea typeface="+mn-ea"/>
                          <a:cs typeface="Times New Roman" pitchFamily="18" charset="0"/>
                        </a:rPr>
                        <a:t>bẹp</a:t>
                      </a:r>
                      <a:r>
                        <a:rPr lang="en-US" sz="3600" kern="1200" dirty="0" smtClean="0">
                          <a:solidFill>
                            <a:schemeClr val="tx1"/>
                          </a:solidFill>
                          <a:effectLst/>
                          <a:latin typeface="Times New Roman" pitchFamily="18" charset="0"/>
                          <a:ea typeface="+mn-ea"/>
                          <a:cs typeface="Times New Roman" pitchFamily="18" charset="0"/>
                        </a:rPr>
                        <a:t>.</a:t>
                      </a:r>
                    </a:p>
                    <a:p>
                      <a:pPr>
                        <a:lnSpc>
                          <a:spcPct val="150000"/>
                        </a:lnSpc>
                      </a:pPr>
                      <a:endParaRPr lang="en-US" sz="3600" dirty="0">
                        <a:latin typeface="Times New Roman" pitchFamily="18" charset="0"/>
                        <a:cs typeface="Times New Roman"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466270905"/>
                  </a:ext>
                </a:extLst>
              </a:tr>
            </a:tbl>
          </a:graphicData>
        </a:graphic>
      </p:graphicFrame>
      <p:sp>
        <p:nvSpPr>
          <p:cNvPr id="3" name="TextBox 2"/>
          <p:cNvSpPr txBox="1"/>
          <p:nvPr/>
        </p:nvSpPr>
        <p:spPr>
          <a:xfrm>
            <a:off x="6858000" y="419100"/>
            <a:ext cx="4800600" cy="584775"/>
          </a:xfrm>
          <a:prstGeom prst="rect">
            <a:avLst/>
          </a:prstGeom>
          <a:noFill/>
        </p:spPr>
        <p:txBody>
          <a:bodyPr wrap="square" rtlCol="0">
            <a:spAutoFit/>
          </a:bodyPr>
          <a:lstStyle/>
          <a:p>
            <a:r>
              <a:rPr lang="en-US" sz="3200" b="1" dirty="0" smtClean="0">
                <a:latin typeface="Times New Roman" pitchFamily="18" charset="0"/>
                <a:cs typeface="Times New Roman" pitchFamily="18" charset="0"/>
              </a:rPr>
              <a:t>PHIẾU HỌC TẬP SỐ 1</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7518373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3C1203A1-65B6-4873-8DD6-D4B2EFBA75F6}"/>
              </a:ext>
            </a:extLst>
          </p:cNvPr>
          <p:cNvSpPr txBox="1"/>
          <p:nvPr/>
        </p:nvSpPr>
        <p:spPr>
          <a:xfrm>
            <a:off x="0" y="-18078"/>
            <a:ext cx="18288000" cy="1246496"/>
          </a:xfrm>
          <a:prstGeom prst="rect">
            <a:avLst/>
          </a:prstGeom>
          <a:solidFill>
            <a:srgbClr val="00B050"/>
          </a:solidFill>
        </p:spPr>
        <p:txBody>
          <a:bodyPr wrap="square" lIns="137160" tIns="68580" rIns="137160" bIns="68580" rtlCol="0">
            <a:spAutoFit/>
          </a:bodyPr>
          <a:lstStyle/>
          <a:p>
            <a:pPr algn="ctr"/>
            <a:endParaRPr lang="en-US" sz="7200" b="1" dirty="0">
              <a:solidFill>
                <a:schemeClr val="bg1"/>
              </a:solidFill>
              <a:latin typeface="UVN Mau Tim 1" panose="00000400000000000000" pitchFamily="2" charset="0"/>
            </a:endParaRPr>
          </a:p>
        </p:txBody>
      </p:sp>
      <p:sp>
        <p:nvSpPr>
          <p:cNvPr id="11" name="TextBox 10">
            <a:extLst>
              <a:ext uri="{FF2B5EF4-FFF2-40B4-BE49-F238E27FC236}">
                <a16:creationId xmlns="" xmlns:a16="http://schemas.microsoft.com/office/drawing/2014/main" id="{475D56EB-D44B-489A-96BB-8650FF4E2C00}"/>
              </a:ext>
            </a:extLst>
          </p:cNvPr>
          <p:cNvSpPr txBox="1"/>
          <p:nvPr/>
        </p:nvSpPr>
        <p:spPr>
          <a:xfrm>
            <a:off x="533400" y="1696670"/>
            <a:ext cx="7924800" cy="7063472"/>
          </a:xfrm>
          <a:prstGeom prst="rect">
            <a:avLst/>
          </a:prstGeom>
          <a:solidFill>
            <a:schemeClr val="bg1"/>
          </a:solidFill>
          <a:ln>
            <a:solidFill>
              <a:srgbClr val="002060"/>
            </a:solidFill>
          </a:ln>
        </p:spPr>
        <p:txBody>
          <a:bodyPr wrap="square" lIns="137160" tIns="68580" rIns="137160" bIns="68580" rtlCol="0">
            <a:spAutoFit/>
          </a:bodyPr>
          <a:lstStyle/>
          <a:p>
            <a:pPr algn="ctr">
              <a:lnSpc>
                <a:spcPct val="150000"/>
              </a:lnSpc>
            </a:pPr>
            <a:r>
              <a:rPr lang="vi-VN" sz="4800" b="1" dirty="0">
                <a:latin typeface="UTM Duepuntozero" panose="02040603050506020204" pitchFamily="18" charset="0"/>
              </a:rPr>
              <a:t>Chuẩn bị 1 tờ giấy Note: </a:t>
            </a:r>
          </a:p>
          <a:p>
            <a:pPr>
              <a:lnSpc>
                <a:spcPct val="150000"/>
              </a:lnSpc>
            </a:pPr>
            <a:r>
              <a:rPr lang="en-US" sz="3600" b="1" dirty="0" err="1" smtClean="0">
                <a:latin typeface="UTM Duepuntozero" panose="02040603050506020204" pitchFamily="18" charset="0"/>
              </a:rPr>
              <a:t>Chỉ</a:t>
            </a:r>
            <a:r>
              <a:rPr lang="en-US" sz="3600" b="1" dirty="0" smtClean="0">
                <a:latin typeface="UTM Duepuntozero" panose="02040603050506020204" pitchFamily="18" charset="0"/>
              </a:rPr>
              <a:t> </a:t>
            </a:r>
            <a:r>
              <a:rPr lang="en-US" sz="3600" b="1" dirty="0" err="1" smtClean="0">
                <a:latin typeface="UTM Duepuntozero" panose="02040603050506020204" pitchFamily="18" charset="0"/>
              </a:rPr>
              <a:t>ra</a:t>
            </a:r>
            <a:r>
              <a:rPr lang="en-US" sz="3600" b="1" dirty="0" smtClean="0">
                <a:latin typeface="UTM Duepuntozero" panose="02040603050506020204" pitchFamily="18" charset="0"/>
              </a:rPr>
              <a:t> </a:t>
            </a:r>
            <a:r>
              <a:rPr lang="en-US" sz="3600" b="1" dirty="0" err="1" smtClean="0">
                <a:latin typeface="UTM Duepuntozero" panose="02040603050506020204" pitchFamily="18" charset="0"/>
              </a:rPr>
              <a:t>những</a:t>
            </a:r>
            <a:r>
              <a:rPr lang="en-US" sz="3600" b="1" dirty="0" smtClean="0">
                <a:latin typeface="UTM Duepuntozero" panose="02040603050506020204" pitchFamily="18" charset="0"/>
              </a:rPr>
              <a:t> </a:t>
            </a:r>
            <a:r>
              <a:rPr lang="en-US" sz="3600" b="1" dirty="0">
                <a:latin typeface="UTM Duepuntozero" panose="02040603050506020204" pitchFamily="18" charset="0"/>
              </a:rPr>
              <a:t>n</a:t>
            </a:r>
            <a:r>
              <a:rPr lang="vi-VN" sz="3600" b="1" dirty="0" smtClean="0">
                <a:latin typeface="UTM Duepuntozero" panose="02040603050506020204" pitchFamily="18" charset="0"/>
              </a:rPr>
              <a:t>guyên nhân dẫn đến cái chết của ếch ?</a:t>
            </a:r>
            <a:endParaRPr lang="vi-VN" sz="3600" b="1" dirty="0">
              <a:latin typeface="UTM Duepuntozero" panose="02040603050506020204" pitchFamily="18" charset="0"/>
            </a:endParaRPr>
          </a:p>
          <a:p>
            <a:pPr>
              <a:lnSpc>
                <a:spcPct val="150000"/>
              </a:lnSpc>
            </a:pPr>
            <a:endParaRPr lang="vi-VN" sz="3600" b="1" dirty="0">
              <a:latin typeface="UTM Duepuntozero" panose="02040603050506020204" pitchFamily="18" charset="0"/>
            </a:endParaRPr>
          </a:p>
          <a:p>
            <a:pPr>
              <a:lnSpc>
                <a:spcPct val="150000"/>
              </a:lnSpc>
            </a:pPr>
            <a:endParaRPr lang="vi-VN" sz="3600" b="1" dirty="0">
              <a:latin typeface="UTM Duepuntozero" panose="02040603050506020204" pitchFamily="18" charset="0"/>
            </a:endParaRPr>
          </a:p>
          <a:p>
            <a:pPr>
              <a:lnSpc>
                <a:spcPct val="150000"/>
              </a:lnSpc>
            </a:pPr>
            <a:endParaRPr lang="vi-VN" sz="3600" b="1" dirty="0" smtClean="0">
              <a:latin typeface="UTM Duepuntozero" panose="02040603050506020204" pitchFamily="18" charset="0"/>
            </a:endParaRPr>
          </a:p>
          <a:p>
            <a:pPr>
              <a:lnSpc>
                <a:spcPct val="150000"/>
              </a:lnSpc>
            </a:pPr>
            <a:endParaRPr lang="en-US" sz="3600" b="1" dirty="0" smtClean="0">
              <a:latin typeface="UTM Duepuntozero" panose="02040603050506020204" pitchFamily="18" charset="0"/>
            </a:endParaRPr>
          </a:p>
          <a:p>
            <a:pPr>
              <a:lnSpc>
                <a:spcPct val="150000"/>
              </a:lnSpc>
            </a:pPr>
            <a:endParaRPr lang="en-US" sz="3600" b="1" dirty="0">
              <a:latin typeface="UTM Duepuntozero" panose="02040603050506020204" pitchFamily="18" charset="0"/>
            </a:endParaRPr>
          </a:p>
        </p:txBody>
      </p:sp>
      <p:pic>
        <p:nvPicPr>
          <p:cNvPr id="10" name="Picture 9" descr="A picture containing text, accessory, case, envelope&#10;&#10;Description automatically generated">
            <a:extLst>
              <a:ext uri="{FF2B5EF4-FFF2-40B4-BE49-F238E27FC236}">
                <a16:creationId xmlns="" xmlns:a16="http://schemas.microsoft.com/office/drawing/2014/main" id="{C4F9CB2A-6A58-4209-ADD4-BE730558EB66}"/>
              </a:ext>
            </a:extLst>
          </p:cNvPr>
          <p:cNvPicPr>
            <a:picLocks noChangeAspect="1"/>
          </p:cNvPicPr>
          <p:nvPr/>
        </p:nvPicPr>
        <p:blipFill rotWithShape="1">
          <a:blip r:embed="rId3">
            <a:extLst>
              <a:ext uri="{28A0092B-C50C-407E-A947-70E740481C1C}">
                <a14:useLocalDpi xmlns:a14="http://schemas.microsoft.com/office/drawing/2010/main" val="0"/>
              </a:ext>
            </a:extLst>
          </a:blip>
          <a:srcRect l="19180" t="15233" r="16671" b="18504"/>
          <a:stretch/>
        </p:blipFill>
        <p:spPr>
          <a:xfrm>
            <a:off x="2971800" y="5026183"/>
            <a:ext cx="2810292" cy="2902961"/>
          </a:xfrm>
          <a:prstGeom prst="rect">
            <a:avLst/>
          </a:prstGeom>
        </p:spPr>
      </p:pic>
      <p:sp>
        <p:nvSpPr>
          <p:cNvPr id="37" name="Rounded Rectangle 10">
            <a:extLst>
              <a:ext uri="{FF2B5EF4-FFF2-40B4-BE49-F238E27FC236}">
                <a16:creationId xmlns="" xmlns:a16="http://schemas.microsoft.com/office/drawing/2014/main" id="{30526A2E-9B86-443B-891F-1B85CC100CFB}"/>
              </a:ext>
            </a:extLst>
          </p:cNvPr>
          <p:cNvSpPr/>
          <p:nvPr/>
        </p:nvSpPr>
        <p:spPr bwMode="gray">
          <a:xfrm>
            <a:off x="8915400" y="3833865"/>
            <a:ext cx="7108680" cy="945858"/>
          </a:xfrm>
          <a:prstGeom prst="roundRect">
            <a:avLst/>
          </a:prstGeom>
          <a:solidFill>
            <a:schemeClr val="accent2"/>
          </a:solidFill>
          <a:ln>
            <a:noFill/>
          </a:ln>
          <a:effectLst>
            <a:outerShdw blurRad="50800" dist="88900" dir="2700000" algn="tl" rotWithShape="0">
              <a:prstClr val="black">
                <a:alpha val="35000"/>
              </a:prst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137160" tIns="68580" rIns="137160" bIns="68580" rtlCol="0" anchor="ctr"/>
          <a:lstStyle/>
          <a:p>
            <a:pPr algn="ctr"/>
            <a:r>
              <a:rPr lang="vi-VN" sz="4800" b="1" dirty="0" smtClean="0">
                <a:solidFill>
                  <a:schemeClr val="bg1"/>
                </a:solidFill>
                <a:effectLst>
                  <a:outerShdw blurRad="38100" dist="38100" dir="2700000" algn="tl">
                    <a:srgbClr val="000000">
                      <a:alpha val="43137"/>
                    </a:srgbClr>
                  </a:outerShdw>
                </a:effectLst>
                <a:latin typeface="Times New Roman" pitchFamily="18" charset="0"/>
                <a:ea typeface="Tahoma" panose="020B0604030504040204" pitchFamily="34" charset="0"/>
                <a:cs typeface="Times New Roman" pitchFamily="18" charset="0"/>
              </a:rPr>
              <a:t>Nguyên nhân</a:t>
            </a:r>
            <a:endParaRPr lang="en-US" sz="4800" b="1" dirty="0">
              <a:solidFill>
                <a:schemeClr val="bg1"/>
              </a:solidFill>
              <a:effectLst>
                <a:outerShdw blurRad="38100" dist="38100" dir="2700000" algn="tl">
                  <a:srgbClr val="000000">
                    <a:alpha val="43137"/>
                  </a:srgbClr>
                </a:outerShdw>
              </a:effectLst>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5889331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3C1203A1-65B6-4873-8DD6-D4B2EFBA75F6}"/>
              </a:ext>
            </a:extLst>
          </p:cNvPr>
          <p:cNvSpPr txBox="1"/>
          <p:nvPr/>
        </p:nvSpPr>
        <p:spPr>
          <a:xfrm>
            <a:off x="0" y="-18078"/>
            <a:ext cx="18288000" cy="1246496"/>
          </a:xfrm>
          <a:prstGeom prst="rect">
            <a:avLst/>
          </a:prstGeom>
          <a:solidFill>
            <a:srgbClr val="00B050"/>
          </a:solidFill>
        </p:spPr>
        <p:txBody>
          <a:bodyPr wrap="square" lIns="137160" tIns="68580" rIns="137160" bIns="68580" rtlCol="0">
            <a:spAutoFit/>
          </a:bodyPr>
          <a:lstStyle/>
          <a:p>
            <a:pPr algn="ctr"/>
            <a:endParaRPr lang="en-US" sz="7200" b="1" dirty="0">
              <a:solidFill>
                <a:schemeClr val="bg1"/>
              </a:solidFill>
              <a:latin typeface="UVN Mau Tim 1" panose="00000400000000000000" pitchFamily="2" charset="0"/>
            </a:endParaRPr>
          </a:p>
        </p:txBody>
      </p:sp>
      <p:pic>
        <p:nvPicPr>
          <p:cNvPr id="10" name="Picture 9" descr="A picture containing text, accessory, case, envelope&#10;&#10;Description automatically generated">
            <a:extLst>
              <a:ext uri="{FF2B5EF4-FFF2-40B4-BE49-F238E27FC236}">
                <a16:creationId xmlns="" xmlns:a16="http://schemas.microsoft.com/office/drawing/2014/main" id="{C4F9CB2A-6A58-4209-ADD4-BE730558EB66}"/>
              </a:ext>
            </a:extLst>
          </p:cNvPr>
          <p:cNvPicPr>
            <a:picLocks noChangeAspect="1"/>
          </p:cNvPicPr>
          <p:nvPr/>
        </p:nvPicPr>
        <p:blipFill rotWithShape="1">
          <a:blip r:embed="rId3">
            <a:extLst>
              <a:ext uri="{28A0092B-C50C-407E-A947-70E740481C1C}">
                <a14:useLocalDpi xmlns:a14="http://schemas.microsoft.com/office/drawing/2010/main" val="0"/>
              </a:ext>
            </a:extLst>
          </a:blip>
          <a:srcRect l="19180" t="15233" r="16671" b="18504"/>
          <a:stretch/>
        </p:blipFill>
        <p:spPr>
          <a:xfrm>
            <a:off x="762000" y="3540059"/>
            <a:ext cx="5072485" cy="5012605"/>
          </a:xfrm>
          <a:prstGeom prst="rect">
            <a:avLst/>
          </a:prstGeom>
        </p:spPr>
      </p:pic>
      <p:grpSp>
        <p:nvGrpSpPr>
          <p:cNvPr id="7" name="Group 6">
            <a:extLst>
              <a:ext uri="{FF2B5EF4-FFF2-40B4-BE49-F238E27FC236}">
                <a16:creationId xmlns="" xmlns:a16="http://schemas.microsoft.com/office/drawing/2014/main" id="{CD4AD0BE-7CBC-4733-9A8D-20779F696AF8}"/>
              </a:ext>
            </a:extLst>
          </p:cNvPr>
          <p:cNvGrpSpPr/>
          <p:nvPr/>
        </p:nvGrpSpPr>
        <p:grpSpPr>
          <a:xfrm>
            <a:off x="6324600" y="7893530"/>
            <a:ext cx="11912273" cy="1082389"/>
            <a:chOff x="1243766" y="4724400"/>
            <a:chExt cx="6907777" cy="1107649"/>
          </a:xfrm>
        </p:grpSpPr>
        <p:grpSp>
          <p:nvGrpSpPr>
            <p:cNvPr id="13" name="Group 12">
              <a:extLst>
                <a:ext uri="{FF2B5EF4-FFF2-40B4-BE49-F238E27FC236}">
                  <a16:creationId xmlns="" xmlns:a16="http://schemas.microsoft.com/office/drawing/2014/main" id="{A5A1978D-684F-45D8-99EF-8E6AAD1118BB}"/>
                </a:ext>
              </a:extLst>
            </p:cNvPr>
            <p:cNvGrpSpPr/>
            <p:nvPr/>
          </p:nvGrpSpPr>
          <p:grpSpPr>
            <a:xfrm>
              <a:off x="2741343" y="4724401"/>
              <a:ext cx="5410200" cy="1066793"/>
              <a:chOff x="2741343" y="4724401"/>
              <a:chExt cx="5410200" cy="1066793"/>
            </a:xfrm>
          </p:grpSpPr>
          <p:sp>
            <p:nvSpPr>
              <p:cNvPr id="15" name="Round Diagonal Corner Rectangle 3">
                <a:extLst>
                  <a:ext uri="{FF2B5EF4-FFF2-40B4-BE49-F238E27FC236}">
                    <a16:creationId xmlns="" xmlns:a16="http://schemas.microsoft.com/office/drawing/2014/main" id="{74C45A61-4684-4BB2-8E31-861FD6F45B1E}"/>
                  </a:ext>
                </a:extLst>
              </p:cNvPr>
              <p:cNvSpPr/>
              <p:nvPr/>
            </p:nvSpPr>
            <p:spPr bwMode="gray">
              <a:xfrm flipV="1">
                <a:off x="3046142" y="5497545"/>
                <a:ext cx="3516057" cy="293649"/>
              </a:xfrm>
              <a:prstGeom prst="round2DiagRect">
                <a:avLst>
                  <a:gd name="adj1" fmla="val 50000"/>
                  <a:gd name="adj2" fmla="val 50000"/>
                </a:avLst>
              </a:prstGeom>
              <a:solidFill>
                <a:schemeClr val="accent6"/>
              </a:solidFill>
              <a:ln>
                <a:noFill/>
              </a:ln>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3000" dirty="0">
                  <a:latin typeface="Tahoma" panose="020B0604030504040204" pitchFamily="34" charset="0"/>
                  <a:ea typeface="Tahoma" panose="020B0604030504040204" pitchFamily="34" charset="0"/>
                  <a:cs typeface="Tahoma" panose="020B0604030504040204" pitchFamily="34" charset="0"/>
                </a:endParaRPr>
              </a:p>
            </p:txBody>
          </p:sp>
          <p:sp>
            <p:nvSpPr>
              <p:cNvPr id="16" name="Rounded Rectangle 4">
                <a:extLst>
                  <a:ext uri="{FF2B5EF4-FFF2-40B4-BE49-F238E27FC236}">
                    <a16:creationId xmlns="" xmlns:a16="http://schemas.microsoft.com/office/drawing/2014/main" id="{ED71E2B3-AE81-44A8-A2EA-429D1ADBA040}"/>
                  </a:ext>
                </a:extLst>
              </p:cNvPr>
              <p:cNvSpPr/>
              <p:nvPr/>
            </p:nvSpPr>
            <p:spPr bwMode="gray">
              <a:xfrm>
                <a:off x="2741343" y="4724401"/>
                <a:ext cx="5410200" cy="838200"/>
              </a:xfrm>
              <a:prstGeom prst="roundRect">
                <a:avLst>
                  <a:gd name="adj" fmla="val 50000"/>
                </a:avLst>
              </a:prstGeom>
              <a:ln>
                <a:solidFill>
                  <a:schemeClr val="accent6"/>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rtlCol="0" anchor="ctr"/>
              <a:lstStyle/>
              <a:p>
                <a:pPr marL="1371600" lvl="1"/>
                <a:endParaRPr lang="en-US"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7" name="Right Arrow 5">
                <a:extLst>
                  <a:ext uri="{FF2B5EF4-FFF2-40B4-BE49-F238E27FC236}">
                    <a16:creationId xmlns="" xmlns:a16="http://schemas.microsoft.com/office/drawing/2014/main" id="{D9E736D9-20C5-424A-9037-A04AAA38CE3B}"/>
                  </a:ext>
                </a:extLst>
              </p:cNvPr>
              <p:cNvSpPr/>
              <p:nvPr/>
            </p:nvSpPr>
            <p:spPr bwMode="gray">
              <a:xfrm>
                <a:off x="3200400" y="4978303"/>
                <a:ext cx="425606" cy="397726"/>
              </a:xfrm>
              <a:prstGeom prst="rightArrow">
                <a:avLst/>
              </a:prstGeom>
              <a:solidFill>
                <a:schemeClr val="accent6"/>
              </a:solidFill>
              <a:ln>
                <a:solidFill>
                  <a:srgbClr val="FFFFF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3000" dirty="0">
                  <a:latin typeface="Tahoma" panose="020B0604030504040204" pitchFamily="34" charset="0"/>
                  <a:ea typeface="Tahoma" panose="020B0604030504040204" pitchFamily="34" charset="0"/>
                  <a:cs typeface="Tahoma" panose="020B0604030504040204" pitchFamily="34" charset="0"/>
                </a:endParaRPr>
              </a:p>
            </p:txBody>
          </p:sp>
        </p:grpSp>
        <p:sp>
          <p:nvSpPr>
            <p:cNvPr id="14" name="Rounded Rectangle 8">
              <a:extLst>
                <a:ext uri="{FF2B5EF4-FFF2-40B4-BE49-F238E27FC236}">
                  <a16:creationId xmlns="" xmlns:a16="http://schemas.microsoft.com/office/drawing/2014/main" id="{4CB7804F-4E93-47E6-9DCE-2A68D88B6463}"/>
                </a:ext>
              </a:extLst>
            </p:cNvPr>
            <p:cNvSpPr/>
            <p:nvPr/>
          </p:nvSpPr>
          <p:spPr bwMode="gray">
            <a:xfrm>
              <a:off x="1243766" y="4724400"/>
              <a:ext cx="1981200" cy="1107649"/>
            </a:xfrm>
            <a:prstGeom prst="roundRect">
              <a:avLst/>
            </a:prstGeom>
            <a:gradFill>
              <a:gsLst>
                <a:gs pos="20000">
                  <a:schemeClr val="accent6"/>
                </a:gs>
                <a:gs pos="50000">
                  <a:schemeClr val="accent6">
                    <a:lumMod val="75000"/>
                  </a:schemeClr>
                </a:gs>
                <a:gs pos="51000">
                  <a:schemeClr val="accent6"/>
                </a:gs>
                <a:gs pos="85000">
                  <a:schemeClr val="accent6">
                    <a:lumMod val="60000"/>
                    <a:lumOff val="40000"/>
                  </a:schemeClr>
                </a:gs>
              </a:gsLst>
              <a:lin ang="16200000" scaled="0"/>
            </a:gradFill>
            <a:ln>
              <a:noFill/>
            </a:ln>
            <a:effectLst>
              <a:outerShdw blurRad="50800" dist="88900" dir="2700000" algn="tl" rotWithShape="0">
                <a:prstClr val="black">
                  <a:alpha val="35000"/>
                </a:prstClr>
              </a:outerShdw>
            </a:effectLst>
            <a:scene3d>
              <a:camera prst="orthographicFront">
                <a:rot lat="0" lon="0" rev="0"/>
              </a:camera>
              <a:lightRig rig="contrasting" dir="t">
                <a:rot lat="0" lon="0" rev="1800000"/>
              </a:lightRig>
            </a:scene3d>
            <a:sp3d prstMaterial="plastic">
              <a:bevelT w="101600" h="101600"/>
              <a:bevelB w="88900" h="3175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36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 xmlns:a16="http://schemas.microsoft.com/office/drawing/2014/main" id="{EC1865CA-7E0B-4333-99A2-BBD3C26D415E}"/>
              </a:ext>
            </a:extLst>
          </p:cNvPr>
          <p:cNvGrpSpPr/>
          <p:nvPr/>
        </p:nvGrpSpPr>
        <p:grpSpPr>
          <a:xfrm>
            <a:off x="6400800" y="2971351"/>
            <a:ext cx="11677048" cy="1333949"/>
            <a:chOff x="706011" y="1981200"/>
            <a:chExt cx="7445533" cy="1107649"/>
          </a:xfrm>
          <a:solidFill>
            <a:schemeClr val="accent4">
              <a:lumMod val="20000"/>
              <a:lumOff val="80000"/>
            </a:schemeClr>
          </a:solidFill>
        </p:grpSpPr>
        <p:sp>
          <p:nvSpPr>
            <p:cNvPr id="19" name="Round Diagonal Corner Rectangle 6">
              <a:extLst>
                <a:ext uri="{FF2B5EF4-FFF2-40B4-BE49-F238E27FC236}">
                  <a16:creationId xmlns="" xmlns:a16="http://schemas.microsoft.com/office/drawing/2014/main" id="{79E1E3D0-CE51-48F1-AEE8-80BFB43A4941}"/>
                </a:ext>
              </a:extLst>
            </p:cNvPr>
            <p:cNvSpPr/>
            <p:nvPr/>
          </p:nvSpPr>
          <p:spPr bwMode="gray">
            <a:xfrm flipV="1">
              <a:off x="2262933" y="2743200"/>
              <a:ext cx="4136010" cy="283675"/>
            </a:xfrm>
            <a:prstGeom prst="round2DiagRect">
              <a:avLst>
                <a:gd name="adj1" fmla="val 50000"/>
                <a:gd name="adj2" fmla="val 50000"/>
              </a:avLst>
            </a:prstGeom>
            <a:grpFill/>
            <a:ln>
              <a:noFill/>
            </a:ln>
            <a:effectLst/>
            <a:scene3d>
              <a:camera prst="orthographicFront">
                <a:rot lat="0" lon="0" rev="0"/>
              </a:camera>
              <a:lightRig rig="contrasting" dir="t">
                <a:rot lat="0" lon="0" rev="1500000"/>
              </a:lightRig>
            </a:scene3d>
            <a:sp3d prstMaterial="metal">
              <a:bevelT w="88900" h="889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000" dirty="0">
                <a:latin typeface="Tahoma" panose="020B0604030504040204" pitchFamily="34" charset="0"/>
                <a:ea typeface="Tahoma" panose="020B0604030504040204" pitchFamily="34" charset="0"/>
                <a:cs typeface="Tahoma" panose="020B0604030504040204" pitchFamily="34" charset="0"/>
              </a:endParaRPr>
            </a:p>
          </p:txBody>
        </p:sp>
        <p:grpSp>
          <p:nvGrpSpPr>
            <p:cNvPr id="20" name="Group 19">
              <a:extLst>
                <a:ext uri="{FF2B5EF4-FFF2-40B4-BE49-F238E27FC236}">
                  <a16:creationId xmlns="" xmlns:a16="http://schemas.microsoft.com/office/drawing/2014/main" id="{ADD2EE04-C168-49F8-9AA4-F11053079B24}"/>
                </a:ext>
              </a:extLst>
            </p:cNvPr>
            <p:cNvGrpSpPr/>
            <p:nvPr/>
          </p:nvGrpSpPr>
          <p:grpSpPr>
            <a:xfrm>
              <a:off x="2395199" y="1999489"/>
              <a:ext cx="5756345" cy="838200"/>
              <a:chOff x="2395199" y="1999489"/>
              <a:chExt cx="5756345" cy="838200"/>
            </a:xfrm>
            <a:grpFill/>
          </p:grpSpPr>
          <p:sp>
            <p:nvSpPr>
              <p:cNvPr id="22" name="Rounded Rectangle 7">
                <a:extLst>
                  <a:ext uri="{FF2B5EF4-FFF2-40B4-BE49-F238E27FC236}">
                    <a16:creationId xmlns="" xmlns:a16="http://schemas.microsoft.com/office/drawing/2014/main" id="{56C5AA4C-24A0-4C36-A6A3-DD5A69C5EEE9}"/>
                  </a:ext>
                </a:extLst>
              </p:cNvPr>
              <p:cNvSpPr/>
              <p:nvPr/>
            </p:nvSpPr>
            <p:spPr bwMode="gray">
              <a:xfrm>
                <a:off x="2395199" y="1999489"/>
                <a:ext cx="5756345" cy="838200"/>
              </a:xfrm>
              <a:prstGeom prst="roundRect">
                <a:avLst>
                  <a:gd name="adj" fmla="val 50000"/>
                </a:avLst>
              </a:prstGeom>
              <a:grpFill/>
              <a:ln>
                <a:solidFill>
                  <a:schemeClr val="accent2"/>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marL="1371600" lvl="1"/>
                <a:endParaRPr lang="en-US"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3" name="Right Arrow 9">
                <a:extLst>
                  <a:ext uri="{FF2B5EF4-FFF2-40B4-BE49-F238E27FC236}">
                    <a16:creationId xmlns="" xmlns:a16="http://schemas.microsoft.com/office/drawing/2014/main" id="{16677C1A-AFE0-4A1D-B602-7B39BB93974A}"/>
                  </a:ext>
                </a:extLst>
              </p:cNvPr>
              <p:cNvSpPr/>
              <p:nvPr/>
            </p:nvSpPr>
            <p:spPr bwMode="gray">
              <a:xfrm>
                <a:off x="2602653" y="2254566"/>
                <a:ext cx="425606" cy="397726"/>
              </a:xfrm>
              <a:prstGeom prst="rightArrow">
                <a:avLst/>
              </a:prstGeom>
              <a:grpFill/>
              <a:ln>
                <a:solidFill>
                  <a:srgbClr val="FFFFF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3000" dirty="0">
                  <a:latin typeface="Tahoma" panose="020B0604030504040204" pitchFamily="34" charset="0"/>
                  <a:ea typeface="Tahoma" panose="020B0604030504040204" pitchFamily="34" charset="0"/>
                  <a:cs typeface="Tahoma" panose="020B0604030504040204" pitchFamily="34" charset="0"/>
                </a:endParaRPr>
              </a:p>
            </p:txBody>
          </p:sp>
        </p:grpSp>
        <p:sp>
          <p:nvSpPr>
            <p:cNvPr id="21" name="Rounded Rectangle 10">
              <a:extLst>
                <a:ext uri="{FF2B5EF4-FFF2-40B4-BE49-F238E27FC236}">
                  <a16:creationId xmlns="" xmlns:a16="http://schemas.microsoft.com/office/drawing/2014/main" id="{9BC63A88-F57A-4C9A-B182-419D1D30B99F}"/>
                </a:ext>
              </a:extLst>
            </p:cNvPr>
            <p:cNvSpPr/>
            <p:nvPr/>
          </p:nvSpPr>
          <p:spPr bwMode="gray">
            <a:xfrm>
              <a:off x="706011" y="1981200"/>
              <a:ext cx="2135429" cy="1107649"/>
            </a:xfrm>
            <a:prstGeom prst="roundRect">
              <a:avLst/>
            </a:prstGeom>
            <a:grpFill/>
            <a:ln>
              <a:noFill/>
            </a:ln>
            <a:effectLst>
              <a:outerShdw blurRad="50800" dist="88900" dir="2700000" algn="tl" rotWithShape="0">
                <a:prstClr val="black">
                  <a:alpha val="35000"/>
                </a:prst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dirty="0" smtClean="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endParaRPr lang="en-US" sz="3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24" name="Group 23">
            <a:extLst>
              <a:ext uri="{FF2B5EF4-FFF2-40B4-BE49-F238E27FC236}">
                <a16:creationId xmlns="" xmlns:a16="http://schemas.microsoft.com/office/drawing/2014/main" id="{DB53F6AC-D6A0-4C0B-81DB-83E8C763AADA}"/>
              </a:ext>
            </a:extLst>
          </p:cNvPr>
          <p:cNvGrpSpPr/>
          <p:nvPr/>
        </p:nvGrpSpPr>
        <p:grpSpPr>
          <a:xfrm>
            <a:off x="6324600" y="5590431"/>
            <a:ext cx="11912274" cy="1465423"/>
            <a:chOff x="1245623" y="3341651"/>
            <a:chExt cx="6907777" cy="1066792"/>
          </a:xfrm>
        </p:grpSpPr>
        <p:grpSp>
          <p:nvGrpSpPr>
            <p:cNvPr id="25" name="Group 24">
              <a:extLst>
                <a:ext uri="{FF2B5EF4-FFF2-40B4-BE49-F238E27FC236}">
                  <a16:creationId xmlns="" xmlns:a16="http://schemas.microsoft.com/office/drawing/2014/main" id="{1CF86004-9777-4D7C-9DFD-7A464B41E867}"/>
                </a:ext>
              </a:extLst>
            </p:cNvPr>
            <p:cNvGrpSpPr/>
            <p:nvPr/>
          </p:nvGrpSpPr>
          <p:grpSpPr>
            <a:xfrm>
              <a:off x="2743200" y="3352801"/>
              <a:ext cx="5410200" cy="1055642"/>
              <a:chOff x="2743200" y="3352801"/>
              <a:chExt cx="5410200" cy="1055642"/>
            </a:xfrm>
          </p:grpSpPr>
          <p:sp>
            <p:nvSpPr>
              <p:cNvPr id="27" name="Round Diagonal Corner Rectangle 11">
                <a:extLst>
                  <a:ext uri="{FF2B5EF4-FFF2-40B4-BE49-F238E27FC236}">
                    <a16:creationId xmlns="" xmlns:a16="http://schemas.microsoft.com/office/drawing/2014/main" id="{4BF91AAA-4ACF-4759-9CE9-8164F72A352F}"/>
                  </a:ext>
                </a:extLst>
              </p:cNvPr>
              <p:cNvSpPr/>
              <p:nvPr/>
            </p:nvSpPr>
            <p:spPr bwMode="gray">
              <a:xfrm flipV="1">
                <a:off x="3046142" y="4114794"/>
                <a:ext cx="3517914" cy="293649"/>
              </a:xfrm>
              <a:prstGeom prst="round2DiagRect">
                <a:avLst>
                  <a:gd name="adj1" fmla="val 50000"/>
                  <a:gd name="adj2" fmla="val 50000"/>
                </a:avLst>
              </a:prstGeom>
              <a:solidFill>
                <a:schemeClr val="accent4"/>
              </a:solidFill>
              <a:ln>
                <a:noFill/>
              </a:ln>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3000" dirty="0">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12">
                <a:extLst>
                  <a:ext uri="{FF2B5EF4-FFF2-40B4-BE49-F238E27FC236}">
                    <a16:creationId xmlns="" xmlns:a16="http://schemas.microsoft.com/office/drawing/2014/main" id="{A6C5AE48-0843-4D8E-B097-43D39EC9DADE}"/>
                  </a:ext>
                </a:extLst>
              </p:cNvPr>
              <p:cNvSpPr/>
              <p:nvPr/>
            </p:nvSpPr>
            <p:spPr bwMode="gray">
              <a:xfrm>
                <a:off x="2743200" y="3352801"/>
                <a:ext cx="5410200" cy="838200"/>
              </a:xfrm>
              <a:prstGeom prst="roundRect">
                <a:avLst>
                  <a:gd name="adj" fmla="val 50000"/>
                </a:avLst>
              </a:prstGeom>
              <a:gradFill>
                <a:gsLst>
                  <a:gs pos="0">
                    <a:schemeClr val="accent4">
                      <a:lumMod val="60000"/>
                      <a:lumOff val="40000"/>
                    </a:schemeClr>
                  </a:gs>
                  <a:gs pos="35000">
                    <a:schemeClr val="accent4">
                      <a:lumMod val="40000"/>
                      <a:lumOff val="60000"/>
                    </a:schemeClr>
                  </a:gs>
                  <a:gs pos="100000">
                    <a:schemeClr val="accent4">
                      <a:lumMod val="20000"/>
                      <a:lumOff val="80000"/>
                    </a:schemeClr>
                  </a:gs>
                </a:gsLst>
              </a:gradFill>
              <a:ln>
                <a:solidFill>
                  <a:schemeClr val="accent4"/>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rtlCol="0" anchor="ctr"/>
              <a:lstStyle/>
              <a:p>
                <a:pPr marL="1371600" lvl="1"/>
                <a:endParaRPr lang="en-US"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9" name="Right Arrow 13">
                <a:extLst>
                  <a:ext uri="{FF2B5EF4-FFF2-40B4-BE49-F238E27FC236}">
                    <a16:creationId xmlns="" xmlns:a16="http://schemas.microsoft.com/office/drawing/2014/main" id="{6966E079-E727-4176-AED2-270C01CA9145}"/>
                  </a:ext>
                </a:extLst>
              </p:cNvPr>
              <p:cNvSpPr/>
              <p:nvPr/>
            </p:nvSpPr>
            <p:spPr bwMode="gray">
              <a:xfrm>
                <a:off x="3202257" y="3595552"/>
                <a:ext cx="425606" cy="397726"/>
              </a:xfrm>
              <a:prstGeom prst="rightArrow">
                <a:avLst/>
              </a:prstGeom>
              <a:solidFill>
                <a:schemeClr val="accent4"/>
              </a:solidFill>
              <a:ln>
                <a:solidFill>
                  <a:srgbClr val="FFFFF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3000" dirty="0">
                  <a:latin typeface="Tahoma" panose="020B0604030504040204" pitchFamily="34" charset="0"/>
                  <a:ea typeface="Tahoma" panose="020B0604030504040204" pitchFamily="34" charset="0"/>
                  <a:cs typeface="Tahoma" panose="020B0604030504040204" pitchFamily="34" charset="0"/>
                </a:endParaRPr>
              </a:p>
            </p:txBody>
          </p:sp>
        </p:grpSp>
        <p:sp>
          <p:nvSpPr>
            <p:cNvPr id="26" name="Rounded Rectangle 14">
              <a:extLst>
                <a:ext uri="{FF2B5EF4-FFF2-40B4-BE49-F238E27FC236}">
                  <a16:creationId xmlns="" xmlns:a16="http://schemas.microsoft.com/office/drawing/2014/main" id="{80630C0E-4757-472C-9A32-9ABEF44BD945}"/>
                </a:ext>
              </a:extLst>
            </p:cNvPr>
            <p:cNvSpPr/>
            <p:nvPr/>
          </p:nvSpPr>
          <p:spPr bwMode="gray">
            <a:xfrm>
              <a:off x="1245623" y="3341651"/>
              <a:ext cx="1981200" cy="919967"/>
            </a:xfrm>
            <a:prstGeom prst="roundRect">
              <a:avLst/>
            </a:prstGeom>
            <a:gradFill>
              <a:gsLst>
                <a:gs pos="20000">
                  <a:schemeClr val="accent4"/>
                </a:gs>
                <a:gs pos="50000">
                  <a:schemeClr val="accent4">
                    <a:lumMod val="75000"/>
                  </a:schemeClr>
                </a:gs>
                <a:gs pos="51000">
                  <a:schemeClr val="accent4"/>
                </a:gs>
                <a:gs pos="85000">
                  <a:schemeClr val="accent4">
                    <a:lumMod val="60000"/>
                    <a:lumOff val="40000"/>
                  </a:schemeClr>
                </a:gs>
              </a:gsLst>
              <a:lin ang="16200000" scaled="0"/>
            </a:gradFill>
            <a:ln>
              <a:noFill/>
            </a:ln>
            <a:effectLst>
              <a:outerShdw blurRad="50800" dist="88900" dir="2700000" algn="tl" rotWithShape="0">
                <a:prstClr val="black">
                  <a:alpha val="35000"/>
                </a:prstClr>
              </a:outerShdw>
            </a:effectLst>
            <a:scene3d>
              <a:camera prst="orthographicFront">
                <a:rot lat="0" lon="0" rev="0"/>
              </a:camera>
              <a:lightRig rig="contrasting" dir="t">
                <a:rot lat="0" lon="0" rev="1800000"/>
              </a:lightRig>
            </a:scene3d>
            <a:sp3d prstMaterial="plastic">
              <a:bevelT w="101600" h="101600"/>
              <a:bevelB w="88900" h="3175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endParaRPr lang="en-US" sz="36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sp>
        <p:nvSpPr>
          <p:cNvPr id="36" name="Rectangle 35">
            <a:extLst>
              <a:ext uri="{FF2B5EF4-FFF2-40B4-BE49-F238E27FC236}">
                <a16:creationId xmlns="" xmlns:a16="http://schemas.microsoft.com/office/drawing/2014/main" id="{77046550-E7CE-45C7-BF86-2EFD078B7B02}"/>
              </a:ext>
            </a:extLst>
          </p:cNvPr>
          <p:cNvSpPr/>
          <p:nvPr/>
        </p:nvSpPr>
        <p:spPr>
          <a:xfrm>
            <a:off x="9214413" y="2963528"/>
            <a:ext cx="7074044" cy="5982542"/>
          </a:xfrm>
          <a:prstGeom prst="rect">
            <a:avLst/>
          </a:prstGeom>
          <a:solidFill>
            <a:schemeClr val="accent4">
              <a:lumMod val="20000"/>
              <a:lumOff val="80000"/>
            </a:schemeClr>
          </a:solidFill>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marL="514350" indent="-514350">
              <a:lnSpc>
                <a:spcPct val="150000"/>
              </a:lnSpc>
              <a:spcBef>
                <a:spcPct val="50000"/>
              </a:spcBef>
              <a:buFont typeface="Wingdings" panose="05000000000000000000" pitchFamily="2" charset="2"/>
              <a:buChar char="ü"/>
            </a:pPr>
            <a:endParaRPr lang="en-US" altLang="vi-VN" sz="3000" b="1" dirty="0" smtClean="0">
              <a:solidFill>
                <a:schemeClr val="tx1"/>
              </a:solidFill>
              <a:latin typeface="+mj-lt"/>
              <a:ea typeface="Tahoma" panose="020B0604030504040204" pitchFamily="34" charset="0"/>
              <a:cs typeface="Tahoma" panose="020B0604030504040204" pitchFamily="34" charset="0"/>
            </a:endParaRPr>
          </a:p>
          <a:p>
            <a:pPr marL="514350" indent="-514350">
              <a:lnSpc>
                <a:spcPct val="150000"/>
              </a:lnSpc>
              <a:spcBef>
                <a:spcPct val="50000"/>
              </a:spcBef>
              <a:buFont typeface="Wingdings" panose="05000000000000000000" pitchFamily="2" charset="2"/>
              <a:buChar char="ü"/>
            </a:pPr>
            <a:endParaRPr lang="en-US" altLang="vi-VN" sz="3000" b="1" dirty="0" smtClean="0">
              <a:solidFill>
                <a:schemeClr val="tx1"/>
              </a:solidFill>
              <a:latin typeface="+mj-lt"/>
              <a:ea typeface="Tahoma" panose="020B0604030504040204" pitchFamily="34" charset="0"/>
              <a:cs typeface="Tahoma" panose="020B0604030504040204" pitchFamily="34" charset="0"/>
            </a:endParaRPr>
          </a:p>
          <a:p>
            <a:pPr algn="just">
              <a:lnSpc>
                <a:spcPct val="150000"/>
              </a:lnSpc>
              <a:spcBef>
                <a:spcPct val="50000"/>
              </a:spcBef>
            </a:pPr>
            <a:r>
              <a:rPr lang="en-US" altLang="vi-VN" sz="3000" b="1" dirty="0" smtClean="0">
                <a:solidFill>
                  <a:schemeClr val="tx1"/>
                </a:solidFill>
                <a:latin typeface="+mj-lt"/>
                <a:ea typeface="Tahoma" panose="020B0604030504040204" pitchFamily="34" charset="0"/>
                <a:cs typeface="Tahoma" panose="020B0604030504040204" pitchFamily="34" charset="0"/>
              </a:rPr>
              <a:t>- </a:t>
            </a:r>
            <a:r>
              <a:rPr lang="vi-VN" altLang="vi-VN" sz="3200" b="1" dirty="0" smtClean="0">
                <a:solidFill>
                  <a:schemeClr val="tx1"/>
                </a:solidFill>
                <a:latin typeface="+mj-lt"/>
                <a:ea typeface="Tahoma" panose="020B0604030504040204" pitchFamily="34" charset="0"/>
                <a:cs typeface="Tahoma" panose="020B0604030504040204" pitchFamily="34" charset="0"/>
              </a:rPr>
              <a:t>Nguyên nhân khách quan</a:t>
            </a:r>
            <a:r>
              <a:rPr lang="en-US" altLang="vi-VN" sz="3200" b="1" dirty="0" smtClean="0">
                <a:solidFill>
                  <a:schemeClr val="tx1"/>
                </a:solidFill>
                <a:latin typeface="+mj-lt"/>
                <a:ea typeface="Tahoma" panose="020B0604030504040204" pitchFamily="34" charset="0"/>
                <a:cs typeface="Tahoma" panose="020B0604030504040204" pitchFamily="34" charset="0"/>
              </a:rPr>
              <a:t>: </a:t>
            </a:r>
            <a:r>
              <a:rPr lang="en-US" altLang="vi-VN" sz="3200" b="1" dirty="0" err="1" smtClean="0">
                <a:solidFill>
                  <a:schemeClr val="tx1"/>
                </a:solidFill>
                <a:latin typeface="Times New Roman" pitchFamily="18" charset="0"/>
                <a:ea typeface="Tahoma" panose="020B0604030504040204" pitchFamily="34" charset="0"/>
                <a:cs typeface="Times New Roman" pitchFamily="18" charset="0"/>
              </a:rPr>
              <a:t>Trời</a:t>
            </a:r>
            <a:r>
              <a:rPr lang="en-US" altLang="vi-VN" sz="3200" b="1" dirty="0" smtClean="0">
                <a:solidFill>
                  <a:schemeClr val="tx1"/>
                </a:solidFill>
                <a:latin typeface="Times New Roman" pitchFamily="18" charset="0"/>
                <a:ea typeface="Tahoma" panose="020B0604030504040204" pitchFamily="34" charset="0"/>
                <a:cs typeface="Times New Roman" pitchFamily="18" charset="0"/>
              </a:rPr>
              <a:t> </a:t>
            </a:r>
            <a:r>
              <a:rPr lang="en-US" altLang="vi-VN" sz="3200" b="1" dirty="0" err="1" smtClean="0">
                <a:solidFill>
                  <a:schemeClr val="tx1"/>
                </a:solidFill>
                <a:latin typeface="Times New Roman" pitchFamily="18" charset="0"/>
                <a:ea typeface="Tahoma" panose="020B0604030504040204" pitchFamily="34" charset="0"/>
                <a:cs typeface="Times New Roman" pitchFamily="18" charset="0"/>
              </a:rPr>
              <a:t>mưa</a:t>
            </a:r>
            <a:r>
              <a:rPr lang="en-US" altLang="vi-VN" sz="3200" b="1" dirty="0" smtClean="0">
                <a:solidFill>
                  <a:schemeClr val="tx1"/>
                </a:solidFill>
                <a:latin typeface="Times New Roman" pitchFamily="18" charset="0"/>
                <a:ea typeface="Tahoma" panose="020B0604030504040204" pitchFamily="34" charset="0"/>
                <a:cs typeface="Times New Roman" pitchFamily="18" charset="0"/>
              </a:rPr>
              <a:t> </a:t>
            </a:r>
            <a:r>
              <a:rPr lang="en-US" altLang="vi-VN" sz="3200" b="1" dirty="0" err="1" smtClean="0">
                <a:solidFill>
                  <a:schemeClr val="tx1"/>
                </a:solidFill>
                <a:latin typeface="Times New Roman" pitchFamily="18" charset="0"/>
                <a:ea typeface="Tahoma" panose="020B0604030504040204" pitchFamily="34" charset="0"/>
                <a:cs typeface="Times New Roman" pitchFamily="18" charset="0"/>
              </a:rPr>
              <a:t>nước</a:t>
            </a:r>
            <a:r>
              <a:rPr lang="en-US" altLang="vi-VN" sz="3200" b="1" dirty="0" smtClean="0">
                <a:solidFill>
                  <a:schemeClr val="tx1"/>
                </a:solidFill>
                <a:latin typeface="Times New Roman" pitchFamily="18" charset="0"/>
                <a:ea typeface="Tahoma" panose="020B0604030504040204" pitchFamily="34" charset="0"/>
                <a:cs typeface="Times New Roman" pitchFamily="18" charset="0"/>
              </a:rPr>
              <a:t> </a:t>
            </a:r>
            <a:r>
              <a:rPr lang="en-US" altLang="vi-VN" sz="3200" b="1" dirty="0" err="1" smtClean="0">
                <a:solidFill>
                  <a:schemeClr val="tx1"/>
                </a:solidFill>
                <a:latin typeface="Times New Roman" pitchFamily="18" charset="0"/>
                <a:ea typeface="Tahoma" panose="020B0604030504040204" pitchFamily="34" charset="0"/>
                <a:cs typeface="Times New Roman" pitchFamily="18" charset="0"/>
              </a:rPr>
              <a:t>giềng</a:t>
            </a:r>
            <a:r>
              <a:rPr lang="en-US" altLang="vi-VN" sz="3200" b="1" dirty="0" smtClean="0">
                <a:solidFill>
                  <a:schemeClr val="tx1"/>
                </a:solidFill>
                <a:latin typeface="Times New Roman" pitchFamily="18" charset="0"/>
                <a:ea typeface="Tahoma" panose="020B0604030504040204" pitchFamily="34" charset="0"/>
                <a:cs typeface="Times New Roman" pitchFamily="18" charset="0"/>
              </a:rPr>
              <a:t> </a:t>
            </a:r>
            <a:r>
              <a:rPr lang="en-US" altLang="vi-VN" sz="3200" b="1" dirty="0" err="1" smtClean="0">
                <a:solidFill>
                  <a:schemeClr val="tx1"/>
                </a:solidFill>
                <a:latin typeface="Times New Roman" pitchFamily="18" charset="0"/>
                <a:ea typeface="Tahoma" panose="020B0604030504040204" pitchFamily="34" charset="0"/>
                <a:cs typeface="Times New Roman" pitchFamily="18" charset="0"/>
              </a:rPr>
              <a:t>dềnh</a:t>
            </a:r>
            <a:r>
              <a:rPr lang="en-US" altLang="vi-VN" sz="3200" b="1" dirty="0" smtClean="0">
                <a:solidFill>
                  <a:schemeClr val="tx1"/>
                </a:solidFill>
                <a:latin typeface="Times New Roman" pitchFamily="18" charset="0"/>
                <a:ea typeface="Tahoma" panose="020B0604030504040204" pitchFamily="34" charset="0"/>
                <a:cs typeface="Times New Roman" pitchFamily="18" charset="0"/>
              </a:rPr>
              <a:t> </a:t>
            </a:r>
            <a:r>
              <a:rPr lang="en-US" altLang="vi-VN" sz="3200" b="1" dirty="0" err="1" smtClean="0">
                <a:solidFill>
                  <a:schemeClr val="tx1"/>
                </a:solidFill>
                <a:latin typeface="Times New Roman" pitchFamily="18" charset="0"/>
                <a:ea typeface="Tahoma" panose="020B0604030504040204" pitchFamily="34" charset="0"/>
                <a:cs typeface="Times New Roman" pitchFamily="18" charset="0"/>
              </a:rPr>
              <a:t>lên</a:t>
            </a:r>
            <a:r>
              <a:rPr lang="en-US" altLang="vi-VN" sz="3200" b="1" dirty="0" smtClean="0">
                <a:solidFill>
                  <a:schemeClr val="tx1"/>
                </a:solidFill>
                <a:latin typeface="Times New Roman" pitchFamily="18" charset="0"/>
                <a:ea typeface="Tahoma" panose="020B0604030504040204" pitchFamily="34" charset="0"/>
                <a:cs typeface="Times New Roman" pitchFamily="18" charset="0"/>
              </a:rPr>
              <a:t> </a:t>
            </a:r>
            <a:r>
              <a:rPr lang="en-US" altLang="vi-VN" sz="3200" b="1" dirty="0" err="1" smtClean="0">
                <a:solidFill>
                  <a:schemeClr val="tx1"/>
                </a:solidFill>
                <a:latin typeface="Times New Roman" pitchFamily="18" charset="0"/>
                <a:ea typeface="Tahoma" panose="020B0604030504040204" pitchFamily="34" charset="0"/>
                <a:cs typeface="Times New Roman" pitchFamily="18" charset="0"/>
              </a:rPr>
              <a:t>đưa</a:t>
            </a:r>
            <a:r>
              <a:rPr lang="en-US" altLang="vi-VN" sz="3200" b="1" dirty="0" smtClean="0">
                <a:solidFill>
                  <a:schemeClr val="tx1"/>
                </a:solidFill>
                <a:latin typeface="Times New Roman" pitchFamily="18" charset="0"/>
                <a:ea typeface="Tahoma" panose="020B0604030504040204" pitchFamily="34" charset="0"/>
                <a:cs typeface="Times New Roman" pitchFamily="18" charset="0"/>
              </a:rPr>
              <a:t> </a:t>
            </a:r>
            <a:r>
              <a:rPr lang="en-US" altLang="vi-VN" sz="3200" b="1" dirty="0" err="1" smtClean="0">
                <a:solidFill>
                  <a:schemeClr val="tx1"/>
                </a:solidFill>
                <a:latin typeface="Times New Roman" pitchFamily="18" charset="0"/>
                <a:ea typeface="Tahoma" panose="020B0604030504040204" pitchFamily="34" charset="0"/>
                <a:cs typeface="Times New Roman" pitchFamily="18" charset="0"/>
              </a:rPr>
              <a:t>ếch</a:t>
            </a:r>
            <a:r>
              <a:rPr lang="en-US" altLang="vi-VN" sz="3200" b="1" dirty="0" smtClean="0">
                <a:solidFill>
                  <a:schemeClr val="tx1"/>
                </a:solidFill>
                <a:latin typeface="Times New Roman" pitchFamily="18" charset="0"/>
                <a:ea typeface="Tahoma" panose="020B0604030504040204" pitchFamily="34" charset="0"/>
                <a:cs typeface="Times New Roman" pitchFamily="18" charset="0"/>
              </a:rPr>
              <a:t> ta </a:t>
            </a:r>
            <a:r>
              <a:rPr lang="en-US" altLang="vi-VN" sz="3200" b="1" dirty="0" err="1" smtClean="0">
                <a:solidFill>
                  <a:schemeClr val="tx1"/>
                </a:solidFill>
                <a:latin typeface="Times New Roman" pitchFamily="18" charset="0"/>
                <a:ea typeface="Tahoma" panose="020B0604030504040204" pitchFamily="34" charset="0"/>
                <a:cs typeface="Times New Roman" pitchFamily="18" charset="0"/>
              </a:rPr>
              <a:t>ra</a:t>
            </a:r>
            <a:r>
              <a:rPr lang="en-US" altLang="vi-VN" sz="3200" b="1" dirty="0" smtClean="0">
                <a:solidFill>
                  <a:schemeClr val="tx1"/>
                </a:solidFill>
                <a:latin typeface="Times New Roman" pitchFamily="18" charset="0"/>
                <a:ea typeface="Tahoma" panose="020B0604030504040204" pitchFamily="34" charset="0"/>
                <a:cs typeface="Times New Roman" pitchFamily="18" charset="0"/>
              </a:rPr>
              <a:t> </a:t>
            </a:r>
            <a:r>
              <a:rPr lang="en-US" altLang="vi-VN" sz="3200" b="1" dirty="0" err="1" smtClean="0">
                <a:solidFill>
                  <a:schemeClr val="tx1"/>
                </a:solidFill>
                <a:latin typeface="Times New Roman" pitchFamily="18" charset="0"/>
                <a:ea typeface="Tahoma" panose="020B0604030504040204" pitchFamily="34" charset="0"/>
                <a:cs typeface="Times New Roman" pitchFamily="18" charset="0"/>
              </a:rPr>
              <a:t>ngoài</a:t>
            </a:r>
            <a:endParaRPr lang="vi-VN" altLang="vi-VN" sz="3200" b="1" dirty="0" smtClean="0">
              <a:solidFill>
                <a:schemeClr val="tx1"/>
              </a:solidFill>
              <a:latin typeface="Times New Roman" pitchFamily="18" charset="0"/>
              <a:ea typeface="Tahoma" panose="020B0604030504040204" pitchFamily="34" charset="0"/>
              <a:cs typeface="Times New Roman" pitchFamily="18" charset="0"/>
            </a:endParaRPr>
          </a:p>
          <a:p>
            <a:pPr algn="just">
              <a:lnSpc>
                <a:spcPct val="150000"/>
              </a:lnSpc>
              <a:spcBef>
                <a:spcPct val="50000"/>
              </a:spcBef>
            </a:pPr>
            <a:r>
              <a:rPr lang="en-US" altLang="vi-VN" sz="3200" b="1" dirty="0" smtClean="0">
                <a:solidFill>
                  <a:schemeClr val="tx1"/>
                </a:solidFill>
                <a:latin typeface="+mj-lt"/>
                <a:ea typeface="Tahoma" panose="020B0604030504040204" pitchFamily="34" charset="0"/>
                <a:cs typeface="Times New Roman" pitchFamily="18" charset="0"/>
              </a:rPr>
              <a:t>- </a:t>
            </a:r>
            <a:r>
              <a:rPr lang="vi-VN" altLang="vi-VN" sz="3200" b="1" dirty="0" smtClean="0">
                <a:solidFill>
                  <a:schemeClr val="tx1"/>
                </a:solidFill>
                <a:latin typeface="+mj-lt"/>
                <a:ea typeface="Tahoma" panose="020B0604030504040204" pitchFamily="34" charset="0"/>
                <a:cs typeface="Times New Roman" pitchFamily="18" charset="0"/>
              </a:rPr>
              <a:t>Nguyên nhân chủ quan</a:t>
            </a:r>
            <a:r>
              <a:rPr lang="en-US" altLang="vi-VN" sz="3200" b="1" dirty="0" smtClean="0">
                <a:solidFill>
                  <a:schemeClr val="tx1"/>
                </a:solidFill>
                <a:latin typeface="+mj-lt"/>
                <a:ea typeface="Tahoma" panose="020B0604030504040204" pitchFamily="34" charset="0"/>
                <a:cs typeface="Times New Roman" pitchFamily="18" charset="0"/>
              </a:rPr>
              <a:t>: </a:t>
            </a:r>
            <a:r>
              <a:rPr lang="en-US" altLang="vi-VN" sz="3200" b="1" dirty="0" err="1" smtClean="0">
                <a:solidFill>
                  <a:schemeClr val="tx1"/>
                </a:solidFill>
                <a:latin typeface="Times New Roman" pitchFamily="18" charset="0"/>
                <a:ea typeface="Tahoma" panose="020B0604030504040204" pitchFamily="34" charset="0"/>
                <a:cs typeface="Times New Roman" pitchFamily="18" charset="0"/>
              </a:rPr>
              <a:t>Ếch</a:t>
            </a:r>
            <a:r>
              <a:rPr lang="en-US" altLang="vi-VN" sz="3200" b="1" dirty="0" smtClean="0">
                <a:solidFill>
                  <a:schemeClr val="tx1"/>
                </a:solidFill>
                <a:latin typeface="Times New Roman" pitchFamily="18" charset="0"/>
                <a:ea typeface="Tahoma" panose="020B0604030504040204" pitchFamily="34" charset="0"/>
                <a:cs typeface="Times New Roman" pitchFamily="18" charset="0"/>
              </a:rPr>
              <a:t> </a:t>
            </a:r>
            <a:r>
              <a:rPr lang="en-US" altLang="vi-VN" sz="3200" b="1" dirty="0" err="1" smtClean="0">
                <a:solidFill>
                  <a:schemeClr val="tx1"/>
                </a:solidFill>
                <a:latin typeface="Times New Roman" pitchFamily="18" charset="0"/>
                <a:ea typeface="Tahoma" panose="020B0604030504040204" pitchFamily="34" charset="0"/>
                <a:cs typeface="Times New Roman" pitchFamily="18" charset="0"/>
              </a:rPr>
              <a:t>quen</a:t>
            </a:r>
            <a:r>
              <a:rPr lang="en-US" altLang="vi-VN" sz="3200" b="1" dirty="0" smtClean="0">
                <a:solidFill>
                  <a:schemeClr val="tx1"/>
                </a:solidFill>
                <a:latin typeface="Times New Roman" pitchFamily="18" charset="0"/>
                <a:ea typeface="Tahoma" panose="020B0604030504040204" pitchFamily="34" charset="0"/>
                <a:cs typeface="Times New Roman" pitchFamily="18" charset="0"/>
              </a:rPr>
              <a:t> </a:t>
            </a:r>
            <a:r>
              <a:rPr lang="en-US" altLang="vi-VN" sz="3200" b="1" dirty="0" err="1" smtClean="0">
                <a:solidFill>
                  <a:schemeClr val="tx1"/>
                </a:solidFill>
                <a:latin typeface="Times New Roman" pitchFamily="18" charset="0"/>
                <a:ea typeface="Tahoma" panose="020B0604030504040204" pitchFamily="34" charset="0"/>
                <a:cs typeface="Times New Roman" pitchFamily="18" charset="0"/>
              </a:rPr>
              <a:t>thói</a:t>
            </a:r>
            <a:r>
              <a:rPr lang="en-US" altLang="vi-VN" sz="3200" b="1" dirty="0" smtClean="0">
                <a:solidFill>
                  <a:schemeClr val="tx1"/>
                </a:solidFill>
                <a:latin typeface="Times New Roman" pitchFamily="18" charset="0"/>
                <a:ea typeface="Tahoma" panose="020B0604030504040204" pitchFamily="34" charset="0"/>
                <a:cs typeface="Times New Roman" pitchFamily="18" charset="0"/>
              </a:rPr>
              <a:t>, </a:t>
            </a:r>
            <a:r>
              <a:rPr lang="en-US" altLang="vi-VN" sz="3200" b="1" dirty="0" err="1" smtClean="0">
                <a:solidFill>
                  <a:schemeClr val="tx1"/>
                </a:solidFill>
                <a:latin typeface="Times New Roman" pitchFamily="18" charset="0"/>
                <a:ea typeface="Tahoma" panose="020B0604030504040204" pitchFamily="34" charset="0"/>
                <a:cs typeface="Times New Roman" pitchFamily="18" charset="0"/>
              </a:rPr>
              <a:t>nhâng</a:t>
            </a:r>
            <a:r>
              <a:rPr lang="en-US" altLang="vi-VN" sz="3200" b="1" dirty="0" smtClean="0">
                <a:solidFill>
                  <a:schemeClr val="tx1"/>
                </a:solidFill>
                <a:latin typeface="Times New Roman" pitchFamily="18" charset="0"/>
                <a:ea typeface="Tahoma" panose="020B0604030504040204" pitchFamily="34" charset="0"/>
                <a:cs typeface="Times New Roman" pitchFamily="18" charset="0"/>
              </a:rPr>
              <a:t> </a:t>
            </a:r>
            <a:r>
              <a:rPr lang="en-US" altLang="vi-VN" sz="3200" b="1" dirty="0" err="1" smtClean="0">
                <a:solidFill>
                  <a:schemeClr val="tx1"/>
                </a:solidFill>
                <a:latin typeface="Times New Roman" pitchFamily="18" charset="0"/>
                <a:ea typeface="Tahoma" panose="020B0604030504040204" pitchFamily="34" charset="0"/>
                <a:cs typeface="Times New Roman" pitchFamily="18" charset="0"/>
              </a:rPr>
              <a:t>nháo</a:t>
            </a:r>
            <a:r>
              <a:rPr lang="en-US" altLang="vi-VN" sz="3200" b="1" dirty="0" smtClean="0">
                <a:solidFill>
                  <a:schemeClr val="tx1"/>
                </a:solidFill>
                <a:latin typeface="Times New Roman" pitchFamily="18" charset="0"/>
                <a:ea typeface="Tahoma" panose="020B0604030504040204" pitchFamily="34" charset="0"/>
                <a:cs typeface="Times New Roman" pitchFamily="18" charset="0"/>
              </a:rPr>
              <a:t>, </a:t>
            </a:r>
            <a:r>
              <a:rPr lang="en-US" altLang="vi-VN" sz="3200" b="1" dirty="0" err="1" smtClean="0">
                <a:solidFill>
                  <a:schemeClr val="tx1"/>
                </a:solidFill>
                <a:latin typeface="Times New Roman" pitchFamily="18" charset="0"/>
                <a:ea typeface="Tahoma" panose="020B0604030504040204" pitchFamily="34" charset="0"/>
                <a:cs typeface="Times New Roman" pitchFamily="18" charset="0"/>
              </a:rPr>
              <a:t>không</a:t>
            </a:r>
            <a:r>
              <a:rPr lang="en-US" altLang="vi-VN" sz="3200" b="1" dirty="0" smtClean="0">
                <a:solidFill>
                  <a:schemeClr val="tx1"/>
                </a:solidFill>
                <a:latin typeface="Times New Roman" pitchFamily="18" charset="0"/>
                <a:ea typeface="Tahoma" panose="020B0604030504040204" pitchFamily="34" charset="0"/>
                <a:cs typeface="Times New Roman" pitchFamily="18" charset="0"/>
              </a:rPr>
              <a:t> </a:t>
            </a:r>
            <a:r>
              <a:rPr lang="en-US" altLang="vi-VN" sz="3200" b="1" dirty="0" err="1" smtClean="0">
                <a:solidFill>
                  <a:schemeClr val="tx1"/>
                </a:solidFill>
                <a:latin typeface="Times New Roman" pitchFamily="18" charset="0"/>
                <a:ea typeface="Tahoma" panose="020B0604030504040204" pitchFamily="34" charset="0"/>
                <a:cs typeface="Times New Roman" pitchFamily="18" charset="0"/>
              </a:rPr>
              <a:t>để</a:t>
            </a:r>
            <a:r>
              <a:rPr lang="en-US" altLang="vi-VN" sz="3200" b="1" dirty="0" smtClean="0">
                <a:solidFill>
                  <a:schemeClr val="tx1"/>
                </a:solidFill>
                <a:latin typeface="Times New Roman" pitchFamily="18" charset="0"/>
                <a:ea typeface="Tahoma" panose="020B0604030504040204" pitchFamily="34" charset="0"/>
                <a:cs typeface="Times New Roman" pitchFamily="18" charset="0"/>
              </a:rPr>
              <a:t> ý </a:t>
            </a:r>
            <a:r>
              <a:rPr lang="en-US" altLang="vi-VN" sz="3200" b="1" dirty="0" err="1" smtClean="0">
                <a:solidFill>
                  <a:schemeClr val="tx1"/>
                </a:solidFill>
                <a:latin typeface="Times New Roman" pitchFamily="18" charset="0"/>
                <a:ea typeface="Tahoma" panose="020B0604030504040204" pitchFamily="34" charset="0"/>
                <a:cs typeface="Times New Roman" pitchFamily="18" charset="0"/>
              </a:rPr>
              <a:t>đến</a:t>
            </a:r>
            <a:r>
              <a:rPr lang="en-US" altLang="vi-VN" sz="3200" b="1" dirty="0" smtClean="0">
                <a:solidFill>
                  <a:schemeClr val="tx1"/>
                </a:solidFill>
                <a:latin typeface="Times New Roman" pitchFamily="18" charset="0"/>
                <a:ea typeface="Tahoma" panose="020B0604030504040204" pitchFamily="34" charset="0"/>
                <a:cs typeface="Times New Roman" pitchFamily="18" charset="0"/>
              </a:rPr>
              <a:t> </a:t>
            </a:r>
            <a:r>
              <a:rPr lang="en-US" altLang="vi-VN" sz="3200" b="1" dirty="0" err="1" smtClean="0">
                <a:solidFill>
                  <a:schemeClr val="tx1"/>
                </a:solidFill>
                <a:latin typeface="Times New Roman" pitchFamily="18" charset="0"/>
                <a:ea typeface="Tahoma" panose="020B0604030504040204" pitchFamily="34" charset="0"/>
                <a:cs typeface="Times New Roman" pitchFamily="18" charset="0"/>
              </a:rPr>
              <a:t>xung</a:t>
            </a:r>
            <a:r>
              <a:rPr lang="en-US" altLang="vi-VN" sz="3200" b="1" dirty="0" smtClean="0">
                <a:solidFill>
                  <a:schemeClr val="tx1"/>
                </a:solidFill>
                <a:latin typeface="Times New Roman" pitchFamily="18" charset="0"/>
                <a:ea typeface="Tahoma" panose="020B0604030504040204" pitchFamily="34" charset="0"/>
                <a:cs typeface="Times New Roman" pitchFamily="18" charset="0"/>
              </a:rPr>
              <a:t> </a:t>
            </a:r>
            <a:r>
              <a:rPr lang="en-US" altLang="vi-VN" sz="3200" b="1" dirty="0" err="1" smtClean="0">
                <a:solidFill>
                  <a:schemeClr val="tx1"/>
                </a:solidFill>
                <a:latin typeface="Times New Roman" pitchFamily="18" charset="0"/>
                <a:ea typeface="Tahoma" panose="020B0604030504040204" pitchFamily="34" charset="0"/>
                <a:cs typeface="Times New Roman" pitchFamily="18" charset="0"/>
              </a:rPr>
              <a:t>quanh</a:t>
            </a:r>
            <a:endParaRPr lang="vi-VN" altLang="vi-VN" sz="3200" b="1" dirty="0" smtClean="0">
              <a:solidFill>
                <a:schemeClr val="tx1"/>
              </a:solidFill>
              <a:latin typeface="Times New Roman" pitchFamily="18" charset="0"/>
              <a:ea typeface="Tahoma" panose="020B0604030504040204" pitchFamily="34" charset="0"/>
              <a:cs typeface="Times New Roman" pitchFamily="18" charset="0"/>
            </a:endParaRPr>
          </a:p>
          <a:p>
            <a:pPr marL="514350" indent="-514350">
              <a:lnSpc>
                <a:spcPct val="150000"/>
              </a:lnSpc>
              <a:spcBef>
                <a:spcPct val="50000"/>
              </a:spcBef>
              <a:buFont typeface="Wingdings" panose="05000000000000000000" pitchFamily="2" charset="2"/>
              <a:buChar char="ü"/>
            </a:pPr>
            <a:endParaRPr lang="vi-VN" altLang="vi-VN" sz="3000"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514350" indent="-514350">
              <a:lnSpc>
                <a:spcPct val="150000"/>
              </a:lnSpc>
              <a:spcBef>
                <a:spcPct val="50000"/>
              </a:spcBef>
              <a:buFont typeface="Wingdings" panose="05000000000000000000" pitchFamily="2" charset="2"/>
              <a:buChar char="ü"/>
            </a:pPr>
            <a:endParaRPr lang="vi-VN" altLang="vi-VN" sz="3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10">
            <a:extLst>
              <a:ext uri="{FF2B5EF4-FFF2-40B4-BE49-F238E27FC236}">
                <a16:creationId xmlns="" xmlns:a16="http://schemas.microsoft.com/office/drawing/2014/main" id="{30526A2E-9B86-443B-891F-1B85CC100CFB}"/>
              </a:ext>
            </a:extLst>
          </p:cNvPr>
          <p:cNvSpPr/>
          <p:nvPr/>
        </p:nvSpPr>
        <p:spPr bwMode="gray">
          <a:xfrm>
            <a:off x="9128582" y="1547946"/>
            <a:ext cx="7108680" cy="945858"/>
          </a:xfrm>
          <a:prstGeom prst="roundRect">
            <a:avLst/>
          </a:prstGeom>
          <a:solidFill>
            <a:schemeClr val="accent2"/>
          </a:solidFill>
          <a:ln>
            <a:noFill/>
          </a:ln>
          <a:effectLst>
            <a:outerShdw blurRad="50800" dist="88900" dir="2700000" algn="tl" rotWithShape="0">
              <a:prstClr val="black">
                <a:alpha val="35000"/>
              </a:prst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137160" tIns="68580" rIns="137160" bIns="68580" rtlCol="0" anchor="ctr"/>
          <a:lstStyle/>
          <a:p>
            <a:pPr algn="ctr"/>
            <a:r>
              <a:rPr lang="vi-VN" sz="3600" b="1" dirty="0" smtClean="0">
                <a:solidFill>
                  <a:schemeClr val="bg1"/>
                </a:solidFill>
                <a:effectLst>
                  <a:outerShdw blurRad="38100" dist="38100" dir="2700000" algn="tl">
                    <a:srgbClr val="000000">
                      <a:alpha val="43137"/>
                    </a:srgbClr>
                  </a:outerShdw>
                </a:effectLst>
                <a:latin typeface="Times New Roman" pitchFamily="18" charset="0"/>
                <a:ea typeface="Tahoma" panose="020B0604030504040204" pitchFamily="34" charset="0"/>
                <a:cs typeface="Times New Roman" pitchFamily="18" charset="0"/>
              </a:rPr>
              <a:t>Nguyên nhân</a:t>
            </a:r>
            <a:endParaRPr lang="en-US" sz="3600" b="1" dirty="0">
              <a:solidFill>
                <a:schemeClr val="bg1"/>
              </a:solidFill>
              <a:effectLst>
                <a:outerShdw blurRad="38100" dist="38100" dir="2700000" algn="tl">
                  <a:srgbClr val="000000">
                    <a:alpha val="43137"/>
                  </a:srgbClr>
                </a:outerShdw>
              </a:effectLst>
              <a:latin typeface="Times New Roman" pitchFamily="18" charset="0"/>
              <a:ea typeface="Tahoma" panose="020B0604030504040204" pitchFamily="34" charset="0"/>
              <a:cs typeface="Times New Roman" pitchFamily="18" charset="0"/>
            </a:endParaRPr>
          </a:p>
        </p:txBody>
      </p:sp>
      <p:sp>
        <p:nvSpPr>
          <p:cNvPr id="2" name="Rectangle 1"/>
          <p:cNvSpPr/>
          <p:nvPr/>
        </p:nvSpPr>
        <p:spPr>
          <a:xfrm>
            <a:off x="2438400" y="5146876"/>
            <a:ext cx="1905000" cy="923330"/>
          </a:xfrm>
          <a:prstGeom prst="rect">
            <a:avLst/>
          </a:prstGeom>
        </p:spPr>
        <p:txBody>
          <a:bodyPr wrap="square">
            <a:spAutoFit/>
          </a:bodyPr>
          <a:lstStyle/>
          <a:p>
            <a:r>
              <a:rPr lang="vi-VN" sz="5400" b="1" dirty="0">
                <a:latin typeface="UTM Duepuntozero" panose="02040603050506020204" pitchFamily="18" charset="0"/>
              </a:rPr>
              <a:t>Note</a:t>
            </a:r>
            <a:endParaRPr lang="en-US" sz="5400" dirty="0"/>
          </a:p>
        </p:txBody>
      </p:sp>
    </p:spTree>
    <p:extLst>
      <p:ext uri="{BB962C8B-B14F-4D97-AF65-F5344CB8AC3E}">
        <p14:creationId xmlns:p14="http://schemas.microsoft.com/office/powerpoint/2010/main" val="13690259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6292379"/>
              </p:ext>
            </p:extLst>
          </p:nvPr>
        </p:nvGraphicFramePr>
        <p:xfrm>
          <a:off x="609601" y="325840"/>
          <a:ext cx="16992601" cy="9542060"/>
        </p:xfrm>
        <a:graphic>
          <a:graphicData uri="http://schemas.openxmlformats.org/drawingml/2006/table">
            <a:tbl>
              <a:tblPr firstRow="1" firstCol="1" bandRow="1">
                <a:tableStyleId>{5C22544A-7EE6-4342-B048-85BDC9FD1C3A}</a:tableStyleId>
              </a:tblPr>
              <a:tblGrid>
                <a:gridCol w="3048040">
                  <a:extLst>
                    <a:ext uri="{9D8B030D-6E8A-4147-A177-3AD203B41FA5}">
                      <a16:colId xmlns:a16="http://schemas.microsoft.com/office/drawing/2014/main" xmlns="" val="20000"/>
                    </a:ext>
                  </a:extLst>
                </a:gridCol>
                <a:gridCol w="6346851">
                  <a:extLst>
                    <a:ext uri="{9D8B030D-6E8A-4147-A177-3AD203B41FA5}">
                      <a16:colId xmlns:a16="http://schemas.microsoft.com/office/drawing/2014/main" xmlns="" val="20001"/>
                    </a:ext>
                  </a:extLst>
                </a:gridCol>
                <a:gridCol w="7597710">
                  <a:extLst>
                    <a:ext uri="{9D8B030D-6E8A-4147-A177-3AD203B41FA5}">
                      <a16:colId xmlns:a16="http://schemas.microsoft.com/office/drawing/2014/main" xmlns="" val="20002"/>
                    </a:ext>
                  </a:extLst>
                </a:gridCol>
              </a:tblGrid>
              <a:tr h="784208">
                <a:tc>
                  <a:txBody>
                    <a:bodyPr/>
                    <a:lstStyle/>
                    <a:p>
                      <a:pPr algn="just">
                        <a:spcAft>
                          <a:spcPts val="0"/>
                        </a:spcAft>
                      </a:pPr>
                      <a:r>
                        <a:rPr lang="nl-NL" sz="4200" u="none" strike="noStrike" dirty="0">
                          <a:effectLst/>
                          <a:latin typeface="Times New Roman" pitchFamily="18" charset="0"/>
                          <a:cs typeface="Times New Roman" pitchFamily="18" charset="0"/>
                        </a:rPr>
                        <a:t> </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lgn="ctr">
                        <a:spcAft>
                          <a:spcPts val="0"/>
                        </a:spcAft>
                      </a:pPr>
                      <a:r>
                        <a:rPr lang="nl-NL" sz="4200" dirty="0">
                          <a:effectLst/>
                          <a:latin typeface="Times New Roman" pitchFamily="18" charset="0"/>
                          <a:cs typeface="Times New Roman" pitchFamily="18" charset="0"/>
                        </a:rPr>
                        <a:t>Khi ở trong giếng</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lgn="ctr">
                        <a:spcAft>
                          <a:spcPts val="0"/>
                        </a:spcAft>
                      </a:pPr>
                      <a:r>
                        <a:rPr lang="nl-NL" sz="4200" dirty="0">
                          <a:effectLst/>
                          <a:latin typeface="Times New Roman" pitchFamily="18" charset="0"/>
                          <a:cs typeface="Times New Roman" pitchFamily="18" charset="0"/>
                        </a:rPr>
                        <a:t>Khi ra ngoài giếng</a:t>
                      </a:r>
                      <a:endParaRPr lang="en-US" sz="4200" dirty="0">
                        <a:effectLst/>
                        <a:latin typeface="Times New Roman" pitchFamily="18" charset="0"/>
                        <a:ea typeface="Times New Roman"/>
                        <a:cs typeface="Times New Roman" pitchFamily="18" charset="0"/>
                      </a:endParaRPr>
                    </a:p>
                  </a:txBody>
                  <a:tcPr marL="102870" marR="102870" marT="0" marB="0"/>
                </a:tc>
                <a:extLst>
                  <a:ext uri="{0D108BD9-81ED-4DB2-BD59-A6C34878D82A}">
                    <a16:rowId xmlns:a16="http://schemas.microsoft.com/office/drawing/2014/main" xmlns="" val="10000"/>
                  </a:ext>
                </a:extLst>
              </a:tr>
              <a:tr h="3043832">
                <a:tc>
                  <a:txBody>
                    <a:bodyPr/>
                    <a:lstStyle/>
                    <a:p>
                      <a:pPr algn="ctr">
                        <a:spcAft>
                          <a:spcPts val="0"/>
                        </a:spcAft>
                      </a:pPr>
                      <a:r>
                        <a:rPr lang="en-US" sz="4200" dirty="0" err="1" smtClean="0">
                          <a:effectLst/>
                          <a:latin typeface="Times New Roman" pitchFamily="18" charset="0"/>
                          <a:cs typeface="Times New Roman" pitchFamily="18" charset="0"/>
                        </a:rPr>
                        <a:t>Hoàn</a:t>
                      </a:r>
                      <a:r>
                        <a:rPr lang="en-US" sz="4200" baseline="0" dirty="0" smtClean="0">
                          <a:effectLst/>
                          <a:latin typeface="Times New Roman" pitchFamily="18" charset="0"/>
                          <a:cs typeface="Times New Roman" pitchFamily="18" charset="0"/>
                        </a:rPr>
                        <a:t> </a:t>
                      </a:r>
                      <a:r>
                        <a:rPr lang="en-US" sz="4200" baseline="0" dirty="0" err="1" smtClean="0">
                          <a:effectLst/>
                          <a:latin typeface="Times New Roman" pitchFamily="18" charset="0"/>
                          <a:cs typeface="Times New Roman" pitchFamily="18" charset="0"/>
                        </a:rPr>
                        <a:t>cảnh</a:t>
                      </a:r>
                      <a:r>
                        <a:rPr lang="en-US" sz="4200" baseline="0" dirty="0" smtClean="0">
                          <a:effectLst/>
                          <a:latin typeface="Times New Roman" pitchFamily="18" charset="0"/>
                          <a:cs typeface="Times New Roman" pitchFamily="18" charset="0"/>
                        </a:rPr>
                        <a:t> </a:t>
                      </a:r>
                      <a:r>
                        <a:rPr lang="en-US" sz="4200" baseline="0" dirty="0" err="1" smtClean="0">
                          <a:effectLst/>
                          <a:latin typeface="Times New Roman" pitchFamily="18" charset="0"/>
                          <a:cs typeface="Times New Roman" pitchFamily="18" charset="0"/>
                        </a:rPr>
                        <a:t>sống</a:t>
                      </a:r>
                      <a:endParaRPr lang="en-US" sz="4200" dirty="0">
                        <a:effectLst/>
                        <a:latin typeface="Times New Roman" pitchFamily="18" charset="0"/>
                        <a:cs typeface="Times New Roman" pitchFamily="18" charset="0"/>
                      </a:endParaRPr>
                    </a:p>
                    <a:p>
                      <a:pPr algn="just">
                        <a:spcAft>
                          <a:spcPts val="0"/>
                        </a:spcAft>
                      </a:pPr>
                      <a:r>
                        <a:rPr lang="nl-NL" sz="4200" dirty="0">
                          <a:effectLst/>
                          <a:latin typeface="Times New Roman" pitchFamily="18" charset="0"/>
                          <a:cs typeface="Times New Roman" pitchFamily="18" charset="0"/>
                        </a:rPr>
                        <a:t> </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lgn="just">
                        <a:spcAft>
                          <a:spcPts val="0"/>
                        </a:spcAft>
                      </a:pPr>
                      <a:r>
                        <a:rPr lang="nl-NL" sz="4200" dirty="0">
                          <a:effectLst/>
                          <a:latin typeface="Times New Roman" pitchFamily="18" charset="0"/>
                          <a:cs typeface="Times New Roman" pitchFamily="18" charset="0"/>
                        </a:rPr>
                        <a:t>- Trong giếng</a:t>
                      </a:r>
                      <a:endParaRPr lang="en-US" sz="4200" dirty="0">
                        <a:effectLst/>
                        <a:latin typeface="Times New Roman" pitchFamily="18" charset="0"/>
                        <a:cs typeface="Times New Roman" pitchFamily="18" charset="0"/>
                      </a:endParaRPr>
                    </a:p>
                    <a:p>
                      <a:pPr algn="just">
                        <a:spcAft>
                          <a:spcPts val="0"/>
                        </a:spcAft>
                      </a:pPr>
                      <a:r>
                        <a:rPr lang="nl-NL" sz="4200" dirty="0">
                          <a:effectLst/>
                          <a:latin typeface="Times New Roman" pitchFamily="18" charset="0"/>
                          <a:cs typeface="Times New Roman" pitchFamily="18" charset="0"/>
                        </a:rPr>
                        <a:t>- có vài con vật nhỏ </a:t>
                      </a:r>
                      <a:r>
                        <a:rPr lang="nl-NL" sz="4200" dirty="0" smtClean="0">
                          <a:effectLst/>
                          <a:latin typeface="Times New Roman" pitchFamily="18" charset="0"/>
                          <a:cs typeface="Times New Roman" pitchFamily="18" charset="0"/>
                        </a:rPr>
                        <a:t>bé</a:t>
                      </a:r>
                      <a:endParaRPr lang="en-US" sz="4200" dirty="0">
                        <a:effectLst/>
                        <a:latin typeface="Times New Roman" pitchFamily="18" charset="0"/>
                        <a:cs typeface="Times New Roman" pitchFamily="18" charset="0"/>
                      </a:endParaRPr>
                    </a:p>
                    <a:p>
                      <a:pPr algn="just">
                        <a:spcAft>
                          <a:spcPts val="0"/>
                        </a:spcAft>
                      </a:pPr>
                      <a:r>
                        <a:rPr lang="nl-NL" sz="4200" dirty="0">
                          <a:effectLst/>
                          <a:latin typeface="Times New Roman" pitchFamily="18" charset="0"/>
                          <a:cs typeface="Times New Roman" pitchFamily="18" charset="0"/>
                        </a:rPr>
                        <a:t>-&gt; chật hẹp, nhỏ </a:t>
                      </a:r>
                      <a:r>
                        <a:rPr lang="nl-NL" sz="4200" dirty="0" smtClean="0">
                          <a:effectLst/>
                          <a:latin typeface="Times New Roman" pitchFamily="18" charset="0"/>
                          <a:cs typeface="Times New Roman" pitchFamily="18" charset="0"/>
                        </a:rPr>
                        <a:t>bé</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lgn="just">
                        <a:spcAft>
                          <a:spcPts val="0"/>
                        </a:spcAft>
                      </a:pPr>
                      <a:r>
                        <a:rPr lang="nl-NL" sz="4200">
                          <a:effectLst/>
                          <a:latin typeface="Times New Roman" pitchFamily="18" charset="0"/>
                          <a:cs typeface="Times New Roman" pitchFamily="18" charset="0"/>
                        </a:rPr>
                        <a:t>- ra khỏi giếng</a:t>
                      </a:r>
                      <a:endParaRPr lang="en-US" sz="4200">
                        <a:effectLst/>
                        <a:latin typeface="Times New Roman" pitchFamily="18" charset="0"/>
                        <a:cs typeface="Times New Roman" pitchFamily="18" charset="0"/>
                      </a:endParaRPr>
                    </a:p>
                    <a:p>
                      <a:pPr>
                        <a:spcAft>
                          <a:spcPts val="0"/>
                        </a:spcAft>
                      </a:pPr>
                      <a:r>
                        <a:rPr lang="nl-NL" sz="4200">
                          <a:effectLst/>
                          <a:latin typeface="Times New Roman" pitchFamily="18" charset="0"/>
                          <a:cs typeface="Times New Roman" pitchFamily="18" charset="0"/>
                        </a:rPr>
                        <a:t>-&gt; rộng lớn</a:t>
                      </a:r>
                      <a:endParaRPr lang="en-US" sz="4200">
                        <a:effectLst/>
                        <a:latin typeface="Times New Roman" pitchFamily="18" charset="0"/>
                        <a:cs typeface="Times New Roman" pitchFamily="18" charset="0"/>
                      </a:endParaRPr>
                    </a:p>
                    <a:p>
                      <a:pPr algn="just">
                        <a:spcAft>
                          <a:spcPts val="0"/>
                        </a:spcAft>
                      </a:pPr>
                      <a:r>
                        <a:rPr lang="nl-NL" sz="4200">
                          <a:effectLst/>
                          <a:latin typeface="Times New Roman" pitchFamily="18" charset="0"/>
                          <a:cs typeface="Times New Roman" pitchFamily="18" charset="0"/>
                        </a:rPr>
                        <a:t> </a:t>
                      </a:r>
                      <a:endParaRPr lang="en-US" sz="4200">
                        <a:effectLst/>
                        <a:latin typeface="Times New Roman" pitchFamily="18" charset="0"/>
                        <a:cs typeface="Times New Roman" pitchFamily="18" charset="0"/>
                      </a:endParaRPr>
                    </a:p>
                    <a:p>
                      <a:pPr>
                        <a:spcAft>
                          <a:spcPts val="0"/>
                        </a:spcAft>
                      </a:pPr>
                      <a:r>
                        <a:rPr lang="nl-NL" sz="4200">
                          <a:effectLst/>
                          <a:latin typeface="Times New Roman" pitchFamily="18" charset="0"/>
                          <a:cs typeface="Times New Roman" pitchFamily="18" charset="0"/>
                        </a:rPr>
                        <a:t> </a:t>
                      </a:r>
                      <a:endParaRPr lang="en-US" sz="4200">
                        <a:effectLst/>
                        <a:latin typeface="Times New Roman" pitchFamily="18" charset="0"/>
                        <a:ea typeface="Times New Roman"/>
                        <a:cs typeface="Times New Roman" pitchFamily="18" charset="0"/>
                      </a:endParaRPr>
                    </a:p>
                  </a:txBody>
                  <a:tcPr marL="102870" marR="102870" marT="0" marB="0"/>
                </a:tc>
                <a:extLst>
                  <a:ext uri="{0D108BD9-81ED-4DB2-BD59-A6C34878D82A}">
                    <a16:rowId xmlns:a16="http://schemas.microsoft.com/office/drawing/2014/main" xmlns="" val="10001"/>
                  </a:ext>
                </a:extLst>
              </a:tr>
              <a:tr h="1967373">
                <a:tc>
                  <a:txBody>
                    <a:bodyPr/>
                    <a:lstStyle/>
                    <a:p>
                      <a:pPr algn="just">
                        <a:spcAft>
                          <a:spcPts val="0"/>
                        </a:spcAft>
                      </a:pPr>
                      <a:r>
                        <a:rPr lang="nl-NL" sz="4200">
                          <a:effectLst/>
                          <a:latin typeface="Times New Roman" pitchFamily="18" charset="0"/>
                          <a:cs typeface="Times New Roman" pitchFamily="18" charset="0"/>
                        </a:rPr>
                        <a:t>Hành động</a:t>
                      </a:r>
                      <a:endParaRPr lang="en-US" sz="4200">
                        <a:effectLst/>
                        <a:latin typeface="Times New Roman" pitchFamily="18" charset="0"/>
                        <a:cs typeface="Times New Roman" pitchFamily="18" charset="0"/>
                      </a:endParaRPr>
                    </a:p>
                    <a:p>
                      <a:pPr algn="just">
                        <a:spcAft>
                          <a:spcPts val="0"/>
                        </a:spcAft>
                      </a:pPr>
                      <a:r>
                        <a:rPr lang="nl-NL" sz="4200">
                          <a:effectLst/>
                          <a:latin typeface="Times New Roman" pitchFamily="18" charset="0"/>
                          <a:cs typeface="Times New Roman" pitchFamily="18" charset="0"/>
                        </a:rPr>
                        <a:t> </a:t>
                      </a:r>
                      <a:endParaRPr lang="en-US" sz="4200">
                        <a:effectLst/>
                        <a:latin typeface="Times New Roman" pitchFamily="18" charset="0"/>
                        <a:ea typeface="Times New Roman"/>
                        <a:cs typeface="Times New Roman" pitchFamily="18" charset="0"/>
                      </a:endParaRPr>
                    </a:p>
                  </a:txBody>
                  <a:tcPr marL="102870" marR="102870" marT="0" marB="0"/>
                </a:tc>
                <a:tc>
                  <a:txBody>
                    <a:bodyPr/>
                    <a:lstStyle/>
                    <a:p>
                      <a:pPr algn="just">
                        <a:spcAft>
                          <a:spcPts val="0"/>
                        </a:spcAft>
                      </a:pPr>
                      <a:r>
                        <a:rPr lang="nl-NL" sz="4200" dirty="0">
                          <a:effectLst/>
                          <a:latin typeface="Times New Roman" pitchFamily="18" charset="0"/>
                          <a:cs typeface="Times New Roman" pitchFamily="18" charset="0"/>
                        </a:rPr>
                        <a:t>- kêu ồm ộp</a:t>
                      </a:r>
                      <a:endParaRPr lang="en-US" sz="4200" dirty="0">
                        <a:effectLst/>
                        <a:latin typeface="Times New Roman" pitchFamily="18" charset="0"/>
                        <a:cs typeface="Times New Roman" pitchFamily="18" charset="0"/>
                      </a:endParaRPr>
                    </a:p>
                    <a:p>
                      <a:pPr algn="just">
                        <a:spcAft>
                          <a:spcPts val="0"/>
                        </a:spcAft>
                      </a:pPr>
                      <a:r>
                        <a:rPr lang="nl-NL" sz="4200" dirty="0">
                          <a:effectLst/>
                          <a:latin typeface="Times New Roman" pitchFamily="18" charset="0"/>
                          <a:cs typeface="Times New Roman" pitchFamily="18" charset="0"/>
                        </a:rPr>
                        <a:t>-&gt; các con vật hoảng </a:t>
                      </a:r>
                      <a:r>
                        <a:rPr lang="nl-NL" sz="4200" dirty="0" smtClean="0">
                          <a:effectLst/>
                          <a:latin typeface="Times New Roman" pitchFamily="18" charset="0"/>
                          <a:cs typeface="Times New Roman" pitchFamily="18" charset="0"/>
                        </a:rPr>
                        <a:t>sợ</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lgn="just">
                        <a:spcAft>
                          <a:spcPts val="0"/>
                        </a:spcAft>
                      </a:pPr>
                      <a:r>
                        <a:rPr lang="nl-NL" sz="4200" dirty="0">
                          <a:effectLst/>
                          <a:latin typeface="Times New Roman" pitchFamily="18" charset="0"/>
                          <a:cs typeface="Times New Roman" pitchFamily="18" charset="0"/>
                        </a:rPr>
                        <a:t>- kêu ồm ộp</a:t>
                      </a:r>
                      <a:endParaRPr lang="en-US" sz="4200" dirty="0">
                        <a:effectLst/>
                        <a:latin typeface="Times New Roman" pitchFamily="18" charset="0"/>
                        <a:cs typeface="Times New Roman" pitchFamily="18" charset="0"/>
                      </a:endParaRPr>
                    </a:p>
                    <a:p>
                      <a:pPr algn="just">
                        <a:spcAft>
                          <a:spcPts val="0"/>
                        </a:spcAft>
                      </a:pPr>
                      <a:r>
                        <a:rPr lang="nl-NL" sz="4200" dirty="0">
                          <a:effectLst/>
                          <a:latin typeface="Times New Roman" pitchFamily="18" charset="0"/>
                          <a:cs typeface="Times New Roman" pitchFamily="18" charset="0"/>
                        </a:rPr>
                        <a:t>- đi lại nghênh </a:t>
                      </a:r>
                      <a:r>
                        <a:rPr lang="nl-NL" sz="4200" dirty="0" smtClean="0">
                          <a:effectLst/>
                          <a:latin typeface="Times New Roman" pitchFamily="18" charset="0"/>
                          <a:cs typeface="Times New Roman" pitchFamily="18" charset="0"/>
                        </a:rPr>
                        <a:t>ngang</a:t>
                      </a:r>
                      <a:endParaRPr lang="en-US" sz="4200" dirty="0">
                        <a:effectLst/>
                        <a:latin typeface="Times New Roman" pitchFamily="18" charset="0"/>
                        <a:cs typeface="Times New Roman" pitchFamily="18" charset="0"/>
                      </a:endParaRPr>
                    </a:p>
                    <a:p>
                      <a:pPr>
                        <a:spcAft>
                          <a:spcPts val="0"/>
                        </a:spcAft>
                      </a:pPr>
                      <a:r>
                        <a:rPr lang="nl-NL" sz="4200" dirty="0">
                          <a:effectLst/>
                          <a:latin typeface="Times New Roman" pitchFamily="18" charset="0"/>
                          <a:cs typeface="Times New Roman" pitchFamily="18" charset="0"/>
                        </a:rPr>
                        <a:t> </a:t>
                      </a:r>
                      <a:endParaRPr lang="en-US" sz="4200" dirty="0">
                        <a:effectLst/>
                        <a:latin typeface="Times New Roman" pitchFamily="18" charset="0"/>
                        <a:ea typeface="Times New Roman"/>
                        <a:cs typeface="Times New Roman" pitchFamily="18" charset="0"/>
                      </a:endParaRPr>
                    </a:p>
                  </a:txBody>
                  <a:tcPr marL="102870" marR="102870" marT="0" marB="0"/>
                </a:tc>
                <a:extLst>
                  <a:ext uri="{0D108BD9-81ED-4DB2-BD59-A6C34878D82A}">
                    <a16:rowId xmlns:a16="http://schemas.microsoft.com/office/drawing/2014/main" xmlns="" val="10002"/>
                  </a:ext>
                </a:extLst>
              </a:tr>
              <a:tr h="2435065">
                <a:tc>
                  <a:txBody>
                    <a:bodyPr/>
                    <a:lstStyle/>
                    <a:p>
                      <a:pPr algn="ctr">
                        <a:spcAft>
                          <a:spcPts val="0"/>
                        </a:spcAft>
                      </a:pPr>
                      <a:r>
                        <a:rPr lang="nl-NL" sz="4200" dirty="0">
                          <a:effectLst/>
                          <a:latin typeface="Times New Roman" pitchFamily="18" charset="0"/>
                          <a:cs typeface="Times New Roman" pitchFamily="18" charset="0"/>
                        </a:rPr>
                        <a:t>Suy nghĩ, thái độ</a:t>
                      </a:r>
                      <a:endParaRPr lang="en-US" sz="4200" dirty="0">
                        <a:effectLst/>
                        <a:latin typeface="Times New Roman" pitchFamily="18" charset="0"/>
                        <a:cs typeface="Times New Roman" pitchFamily="18" charset="0"/>
                      </a:endParaRPr>
                    </a:p>
                    <a:p>
                      <a:pPr algn="just">
                        <a:spcAft>
                          <a:spcPts val="0"/>
                        </a:spcAft>
                      </a:pPr>
                      <a:r>
                        <a:rPr lang="nl-NL" sz="4200" dirty="0">
                          <a:effectLst/>
                          <a:latin typeface="Times New Roman" pitchFamily="18" charset="0"/>
                          <a:cs typeface="Times New Roman" pitchFamily="18" charset="0"/>
                        </a:rPr>
                        <a:t> </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lgn="just">
                        <a:spcAft>
                          <a:spcPts val="0"/>
                        </a:spcAft>
                      </a:pPr>
                      <a:r>
                        <a:rPr lang="nl-NL" sz="4200" dirty="0" smtClean="0">
                          <a:effectLst/>
                          <a:latin typeface="Times New Roman" pitchFamily="18" charset="0"/>
                          <a:cs typeface="Times New Roman" pitchFamily="18" charset="0"/>
                        </a:rPr>
                        <a:t>-</a:t>
                      </a:r>
                      <a:r>
                        <a:rPr lang="nl-NL" sz="4200" baseline="0" dirty="0" smtClean="0">
                          <a:effectLst/>
                          <a:latin typeface="Times New Roman" pitchFamily="18" charset="0"/>
                          <a:cs typeface="Times New Roman" pitchFamily="18" charset="0"/>
                        </a:rPr>
                        <a:t> </a:t>
                      </a:r>
                      <a:r>
                        <a:rPr lang="nl-NL" sz="4200" dirty="0" smtClean="0">
                          <a:effectLst/>
                          <a:latin typeface="Times New Roman" pitchFamily="18" charset="0"/>
                          <a:cs typeface="Times New Roman" pitchFamily="18" charset="0"/>
                        </a:rPr>
                        <a:t>bầu </a:t>
                      </a:r>
                      <a:r>
                        <a:rPr lang="nl-NL" sz="4200" dirty="0">
                          <a:effectLst/>
                          <a:latin typeface="Times New Roman" pitchFamily="18" charset="0"/>
                          <a:cs typeface="Times New Roman" pitchFamily="18" charset="0"/>
                        </a:rPr>
                        <a:t>trời bé bằng chiếc vung.</a:t>
                      </a:r>
                      <a:endParaRPr lang="en-US" sz="4200" dirty="0">
                        <a:effectLst/>
                        <a:latin typeface="Times New Roman" pitchFamily="18" charset="0"/>
                        <a:cs typeface="Times New Roman" pitchFamily="18" charset="0"/>
                      </a:endParaRPr>
                    </a:p>
                    <a:p>
                      <a:pPr algn="just">
                        <a:spcAft>
                          <a:spcPts val="0"/>
                        </a:spcAft>
                      </a:pPr>
                      <a:r>
                        <a:rPr lang="nl-NL" sz="4200" dirty="0">
                          <a:effectLst/>
                          <a:latin typeface="Times New Roman" pitchFamily="18" charset="0"/>
                          <a:cs typeface="Times New Roman" pitchFamily="18" charset="0"/>
                        </a:rPr>
                        <a:t>- nó oai như chúa </a:t>
                      </a:r>
                      <a:r>
                        <a:rPr lang="nl-NL" sz="4200" dirty="0" smtClean="0">
                          <a:effectLst/>
                          <a:latin typeface="Times New Roman" pitchFamily="18" charset="0"/>
                          <a:cs typeface="Times New Roman" pitchFamily="18" charset="0"/>
                        </a:rPr>
                        <a:t>tể</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lgn="just">
                        <a:spcAft>
                          <a:spcPts val="0"/>
                        </a:spcAft>
                      </a:pPr>
                      <a:r>
                        <a:rPr lang="nl-NL" sz="4200" dirty="0" smtClean="0">
                          <a:effectLst/>
                          <a:latin typeface="Times New Roman" pitchFamily="18" charset="0"/>
                          <a:cs typeface="Times New Roman" pitchFamily="18" charset="0"/>
                        </a:rPr>
                        <a:t>- </a:t>
                      </a:r>
                      <a:r>
                        <a:rPr lang="nl-NL" sz="4200" dirty="0">
                          <a:effectLst/>
                          <a:latin typeface="Times New Roman" pitchFamily="18" charset="0"/>
                          <a:cs typeface="Times New Roman" pitchFamily="18" charset="0"/>
                        </a:rPr>
                        <a:t>nhâng nháo</a:t>
                      </a:r>
                      <a:endParaRPr lang="en-US" sz="4200" dirty="0">
                        <a:effectLst/>
                        <a:latin typeface="Times New Roman" pitchFamily="18" charset="0"/>
                        <a:cs typeface="Times New Roman" pitchFamily="18" charset="0"/>
                      </a:endParaRPr>
                    </a:p>
                    <a:p>
                      <a:pPr algn="just">
                        <a:spcAft>
                          <a:spcPts val="0"/>
                        </a:spcAft>
                      </a:pPr>
                      <a:r>
                        <a:rPr lang="nl-NL" sz="4200" dirty="0">
                          <a:effectLst/>
                          <a:latin typeface="Times New Roman" pitchFamily="18" charset="0"/>
                          <a:cs typeface="Times New Roman" pitchFamily="18" charset="0"/>
                        </a:rPr>
                        <a:t>- không thèm để ý xung quanh</a:t>
                      </a:r>
                      <a:endParaRPr lang="en-US" sz="4200" dirty="0">
                        <a:effectLst/>
                        <a:latin typeface="Times New Roman" pitchFamily="18" charset="0"/>
                        <a:ea typeface="Times New Roman"/>
                        <a:cs typeface="Times New Roman" pitchFamily="18" charset="0"/>
                      </a:endParaRPr>
                    </a:p>
                  </a:txBody>
                  <a:tcPr marL="102870" marR="102870" marT="0" marB="0"/>
                </a:tc>
                <a:extLst>
                  <a:ext uri="{0D108BD9-81ED-4DB2-BD59-A6C34878D82A}">
                    <a16:rowId xmlns:a16="http://schemas.microsoft.com/office/drawing/2014/main" xmlns="" val="10003"/>
                  </a:ext>
                </a:extLst>
              </a:tr>
              <a:tr h="1311582">
                <a:tc>
                  <a:txBody>
                    <a:bodyPr/>
                    <a:lstStyle/>
                    <a:p>
                      <a:pPr algn="ctr">
                        <a:spcAft>
                          <a:spcPts val="0"/>
                        </a:spcAft>
                      </a:pPr>
                      <a:r>
                        <a:rPr lang="nl-NL" sz="4200" dirty="0">
                          <a:effectLst/>
                          <a:latin typeface="Times New Roman" pitchFamily="18" charset="0"/>
                          <a:cs typeface="Times New Roman" pitchFamily="18" charset="0"/>
                        </a:rPr>
                        <a:t>Nhận xét chung</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lgn="just">
                        <a:spcAft>
                          <a:spcPts val="0"/>
                        </a:spcAft>
                      </a:pPr>
                      <a:r>
                        <a:rPr lang="nl-NL" sz="4200" dirty="0">
                          <a:effectLst/>
                          <a:latin typeface="Times New Roman" pitchFamily="18" charset="0"/>
                          <a:cs typeface="Times New Roman" pitchFamily="18" charset="0"/>
                        </a:rPr>
                        <a:t>=&gt; Hiểu biết hạn </a:t>
                      </a:r>
                      <a:r>
                        <a:rPr lang="nl-NL" sz="4200" dirty="0" smtClean="0">
                          <a:effectLst/>
                          <a:latin typeface="Times New Roman" pitchFamily="18" charset="0"/>
                          <a:cs typeface="Times New Roman" pitchFamily="18" charset="0"/>
                        </a:rPr>
                        <a:t>hẹp,</a:t>
                      </a:r>
                      <a:r>
                        <a:rPr lang="nl-NL" sz="4200" baseline="0" dirty="0" smtClean="0">
                          <a:effectLst/>
                          <a:latin typeface="Times New Roman" pitchFamily="18" charset="0"/>
                          <a:cs typeface="Times New Roman" pitchFamily="18" charset="0"/>
                        </a:rPr>
                        <a:t> </a:t>
                      </a:r>
                      <a:r>
                        <a:rPr lang="nl-NL" sz="4200" dirty="0" smtClean="0">
                          <a:effectLst/>
                          <a:latin typeface="Times New Roman" pitchFamily="18" charset="0"/>
                          <a:cs typeface="Times New Roman" pitchFamily="18" charset="0"/>
                        </a:rPr>
                        <a:t>kiêu ngạo</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spcAft>
                          <a:spcPts val="0"/>
                        </a:spcAft>
                      </a:pPr>
                      <a:r>
                        <a:rPr lang="nl-NL" sz="4200" dirty="0">
                          <a:effectLst/>
                          <a:latin typeface="Times New Roman" pitchFamily="18" charset="0"/>
                          <a:cs typeface="Times New Roman" pitchFamily="18" charset="0"/>
                        </a:rPr>
                        <a:t>=&gt; Ngông nghênh, ngạo mạn, không thay </a:t>
                      </a:r>
                      <a:r>
                        <a:rPr lang="nl-NL" sz="4200" dirty="0" smtClean="0">
                          <a:effectLst/>
                          <a:latin typeface="Times New Roman" pitchFamily="18" charset="0"/>
                          <a:cs typeface="Times New Roman" pitchFamily="18" charset="0"/>
                        </a:rPr>
                        <a:t>đổi</a:t>
                      </a:r>
                      <a:endParaRPr lang="en-US" sz="4200" dirty="0">
                        <a:effectLst/>
                        <a:latin typeface="Times New Roman" pitchFamily="18" charset="0"/>
                        <a:ea typeface="Times New Roman"/>
                        <a:cs typeface="Times New Roman" pitchFamily="18" charset="0"/>
                      </a:endParaRPr>
                    </a:p>
                  </a:txBody>
                  <a:tcPr marL="102870" marR="102870" marT="0" marB="0"/>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7903618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94070620"/>
              </p:ext>
            </p:extLst>
          </p:nvPr>
        </p:nvGraphicFramePr>
        <p:xfrm>
          <a:off x="609601" y="325840"/>
          <a:ext cx="16992601" cy="7363682"/>
        </p:xfrm>
        <a:graphic>
          <a:graphicData uri="http://schemas.openxmlformats.org/drawingml/2006/table">
            <a:tbl>
              <a:tblPr firstRow="1" firstCol="1" bandRow="1">
                <a:tableStyleId>{5C22544A-7EE6-4342-B048-85BDC9FD1C3A}</a:tableStyleId>
              </a:tblPr>
              <a:tblGrid>
                <a:gridCol w="3048040">
                  <a:extLst>
                    <a:ext uri="{9D8B030D-6E8A-4147-A177-3AD203B41FA5}">
                      <a16:colId xmlns:a16="http://schemas.microsoft.com/office/drawing/2014/main" xmlns="" val="20000"/>
                    </a:ext>
                  </a:extLst>
                </a:gridCol>
                <a:gridCol w="6346851">
                  <a:extLst>
                    <a:ext uri="{9D8B030D-6E8A-4147-A177-3AD203B41FA5}">
                      <a16:colId xmlns:a16="http://schemas.microsoft.com/office/drawing/2014/main" xmlns="" val="20001"/>
                    </a:ext>
                  </a:extLst>
                </a:gridCol>
                <a:gridCol w="7597710">
                  <a:extLst>
                    <a:ext uri="{9D8B030D-6E8A-4147-A177-3AD203B41FA5}">
                      <a16:colId xmlns:a16="http://schemas.microsoft.com/office/drawing/2014/main" xmlns="" val="20002"/>
                    </a:ext>
                  </a:extLst>
                </a:gridCol>
              </a:tblGrid>
              <a:tr h="784208">
                <a:tc>
                  <a:txBody>
                    <a:bodyPr/>
                    <a:lstStyle/>
                    <a:p>
                      <a:pPr algn="just">
                        <a:spcAft>
                          <a:spcPts val="0"/>
                        </a:spcAft>
                      </a:pPr>
                      <a:r>
                        <a:rPr lang="nl-NL" sz="4200" u="none" strike="noStrike" dirty="0">
                          <a:effectLst/>
                          <a:latin typeface="Times New Roman" pitchFamily="18" charset="0"/>
                          <a:cs typeface="Times New Roman" pitchFamily="18" charset="0"/>
                        </a:rPr>
                        <a:t> </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lgn="ctr">
                        <a:spcAft>
                          <a:spcPts val="0"/>
                        </a:spcAft>
                      </a:pPr>
                      <a:r>
                        <a:rPr lang="nl-NL" sz="4200" dirty="0">
                          <a:effectLst/>
                          <a:latin typeface="Times New Roman" pitchFamily="18" charset="0"/>
                          <a:cs typeface="Times New Roman" pitchFamily="18" charset="0"/>
                        </a:rPr>
                        <a:t>Khi ở trong giếng</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lgn="ctr">
                        <a:spcAft>
                          <a:spcPts val="0"/>
                        </a:spcAft>
                      </a:pPr>
                      <a:r>
                        <a:rPr lang="nl-NL" sz="4200" dirty="0">
                          <a:effectLst/>
                          <a:latin typeface="Times New Roman" pitchFamily="18" charset="0"/>
                          <a:cs typeface="Times New Roman" pitchFamily="18" charset="0"/>
                        </a:rPr>
                        <a:t>Khi ra ngoài giếng</a:t>
                      </a:r>
                      <a:endParaRPr lang="en-US" sz="4200" dirty="0">
                        <a:effectLst/>
                        <a:latin typeface="Times New Roman" pitchFamily="18" charset="0"/>
                        <a:ea typeface="Times New Roman"/>
                        <a:cs typeface="Times New Roman" pitchFamily="18" charset="0"/>
                      </a:endParaRPr>
                    </a:p>
                  </a:txBody>
                  <a:tcPr marL="102870" marR="102870" marT="0" marB="0"/>
                </a:tc>
                <a:extLst>
                  <a:ext uri="{0D108BD9-81ED-4DB2-BD59-A6C34878D82A}">
                    <a16:rowId xmlns:a16="http://schemas.microsoft.com/office/drawing/2014/main" xmlns="" val="10000"/>
                  </a:ext>
                </a:extLst>
              </a:tr>
              <a:tr h="1899852">
                <a:tc>
                  <a:txBody>
                    <a:bodyPr/>
                    <a:lstStyle/>
                    <a:p>
                      <a:pPr algn="ctr">
                        <a:spcAft>
                          <a:spcPts val="0"/>
                        </a:spcAft>
                      </a:pPr>
                      <a:r>
                        <a:rPr lang="en-US" sz="4200" dirty="0" err="1" smtClean="0">
                          <a:effectLst/>
                          <a:latin typeface="Times New Roman" pitchFamily="18" charset="0"/>
                          <a:cs typeface="Times New Roman" pitchFamily="18" charset="0"/>
                        </a:rPr>
                        <a:t>Hoàn</a:t>
                      </a:r>
                      <a:r>
                        <a:rPr lang="en-US" sz="4200" baseline="0" dirty="0" smtClean="0">
                          <a:effectLst/>
                          <a:latin typeface="Times New Roman" pitchFamily="18" charset="0"/>
                          <a:cs typeface="Times New Roman" pitchFamily="18" charset="0"/>
                        </a:rPr>
                        <a:t> </a:t>
                      </a:r>
                      <a:r>
                        <a:rPr lang="en-US" sz="4200" baseline="0" dirty="0" err="1" smtClean="0">
                          <a:effectLst/>
                          <a:latin typeface="Times New Roman" pitchFamily="18" charset="0"/>
                          <a:cs typeface="Times New Roman" pitchFamily="18" charset="0"/>
                        </a:rPr>
                        <a:t>cảnh</a:t>
                      </a:r>
                      <a:r>
                        <a:rPr lang="en-US" sz="4200" baseline="0" dirty="0" smtClean="0">
                          <a:effectLst/>
                          <a:latin typeface="Times New Roman" pitchFamily="18" charset="0"/>
                          <a:cs typeface="Times New Roman" pitchFamily="18" charset="0"/>
                        </a:rPr>
                        <a:t> </a:t>
                      </a:r>
                      <a:r>
                        <a:rPr lang="en-US" sz="4200" baseline="0" dirty="0" err="1" smtClean="0">
                          <a:effectLst/>
                          <a:latin typeface="Times New Roman" pitchFamily="18" charset="0"/>
                          <a:cs typeface="Times New Roman" pitchFamily="18" charset="0"/>
                        </a:rPr>
                        <a:t>sống</a:t>
                      </a:r>
                      <a:endParaRPr lang="en-US" sz="4200" dirty="0">
                        <a:effectLst/>
                        <a:latin typeface="Times New Roman" pitchFamily="18" charset="0"/>
                        <a:cs typeface="Times New Roman" pitchFamily="18" charset="0"/>
                      </a:endParaRPr>
                    </a:p>
                    <a:p>
                      <a:pPr algn="just">
                        <a:spcAft>
                          <a:spcPts val="0"/>
                        </a:spcAft>
                      </a:pPr>
                      <a:r>
                        <a:rPr lang="nl-NL" sz="4200" dirty="0">
                          <a:effectLst/>
                          <a:latin typeface="Times New Roman" pitchFamily="18" charset="0"/>
                          <a:cs typeface="Times New Roman" pitchFamily="18" charset="0"/>
                        </a:rPr>
                        <a:t> </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lgn="just">
                        <a:spcAft>
                          <a:spcPts val="0"/>
                        </a:spcAft>
                      </a:pPr>
                      <a:r>
                        <a:rPr lang="nl-NL" sz="4200" dirty="0">
                          <a:effectLst/>
                          <a:latin typeface="Times New Roman" pitchFamily="18" charset="0"/>
                          <a:cs typeface="Times New Roman" pitchFamily="18" charset="0"/>
                        </a:rPr>
                        <a:t>- Trong giếng</a:t>
                      </a:r>
                      <a:endParaRPr lang="en-US" sz="4200" dirty="0">
                        <a:effectLst/>
                        <a:latin typeface="Times New Roman" pitchFamily="18" charset="0"/>
                        <a:cs typeface="Times New Roman" pitchFamily="18" charset="0"/>
                      </a:endParaRPr>
                    </a:p>
                    <a:p>
                      <a:pPr algn="just">
                        <a:spcAft>
                          <a:spcPts val="0"/>
                        </a:spcAft>
                      </a:pPr>
                      <a:r>
                        <a:rPr lang="nl-NL" sz="4200" dirty="0">
                          <a:effectLst/>
                          <a:latin typeface="Times New Roman" pitchFamily="18" charset="0"/>
                          <a:cs typeface="Times New Roman" pitchFamily="18" charset="0"/>
                        </a:rPr>
                        <a:t>- có vài con vật nhỏ </a:t>
                      </a:r>
                      <a:r>
                        <a:rPr lang="nl-NL" sz="4200" dirty="0" smtClean="0">
                          <a:effectLst/>
                          <a:latin typeface="Times New Roman" pitchFamily="18" charset="0"/>
                          <a:cs typeface="Times New Roman" pitchFamily="18" charset="0"/>
                        </a:rPr>
                        <a:t>bé</a:t>
                      </a:r>
                      <a:endParaRPr lang="en-US" sz="4200" dirty="0">
                        <a:effectLst/>
                        <a:latin typeface="Times New Roman" pitchFamily="18" charset="0"/>
                        <a:cs typeface="Times New Roman" pitchFamily="18" charset="0"/>
                      </a:endParaRPr>
                    </a:p>
                    <a:p>
                      <a:pPr algn="just">
                        <a:spcAft>
                          <a:spcPts val="0"/>
                        </a:spcAft>
                      </a:pPr>
                      <a:r>
                        <a:rPr lang="nl-NL" sz="4200" dirty="0">
                          <a:effectLst/>
                          <a:latin typeface="Times New Roman" pitchFamily="18" charset="0"/>
                          <a:cs typeface="Times New Roman" pitchFamily="18" charset="0"/>
                        </a:rPr>
                        <a:t>-&gt; chật hẹp, nhỏ </a:t>
                      </a:r>
                      <a:r>
                        <a:rPr lang="nl-NL" sz="4200" dirty="0" smtClean="0">
                          <a:effectLst/>
                          <a:latin typeface="Times New Roman" pitchFamily="18" charset="0"/>
                          <a:cs typeface="Times New Roman" pitchFamily="18" charset="0"/>
                        </a:rPr>
                        <a:t>bé</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lgn="just">
                        <a:spcAft>
                          <a:spcPts val="0"/>
                        </a:spcAft>
                      </a:pPr>
                      <a:r>
                        <a:rPr lang="nl-NL" sz="4200" dirty="0">
                          <a:effectLst/>
                          <a:latin typeface="Times New Roman" pitchFamily="18" charset="0"/>
                          <a:cs typeface="Times New Roman" pitchFamily="18" charset="0"/>
                        </a:rPr>
                        <a:t>- ra khỏi giếng</a:t>
                      </a:r>
                      <a:endParaRPr lang="en-US" sz="4200" dirty="0">
                        <a:effectLst/>
                        <a:latin typeface="Times New Roman" pitchFamily="18" charset="0"/>
                        <a:cs typeface="Times New Roman" pitchFamily="18" charset="0"/>
                      </a:endParaRPr>
                    </a:p>
                    <a:p>
                      <a:pPr>
                        <a:spcAft>
                          <a:spcPts val="0"/>
                        </a:spcAft>
                      </a:pPr>
                      <a:r>
                        <a:rPr lang="nl-NL" sz="4200" dirty="0">
                          <a:effectLst/>
                          <a:latin typeface="Times New Roman" pitchFamily="18" charset="0"/>
                          <a:cs typeface="Times New Roman" pitchFamily="18" charset="0"/>
                        </a:rPr>
                        <a:t>-&gt; rộng lớn</a:t>
                      </a:r>
                      <a:endParaRPr lang="en-US" sz="4200" dirty="0">
                        <a:effectLst/>
                        <a:latin typeface="Times New Roman" pitchFamily="18" charset="0"/>
                        <a:cs typeface="Times New Roman" pitchFamily="18" charset="0"/>
                      </a:endParaRPr>
                    </a:p>
                    <a:p>
                      <a:pPr algn="just">
                        <a:spcAft>
                          <a:spcPts val="0"/>
                        </a:spcAft>
                      </a:pPr>
                      <a:r>
                        <a:rPr lang="nl-NL" sz="4200" dirty="0">
                          <a:effectLst/>
                          <a:latin typeface="Times New Roman" pitchFamily="18" charset="0"/>
                          <a:cs typeface="Times New Roman" pitchFamily="18" charset="0"/>
                        </a:rPr>
                        <a:t> </a:t>
                      </a:r>
                      <a:endParaRPr lang="en-US" sz="4200" dirty="0">
                        <a:effectLst/>
                        <a:latin typeface="Times New Roman" pitchFamily="18" charset="0"/>
                        <a:cs typeface="Times New Roman" pitchFamily="18" charset="0"/>
                      </a:endParaRPr>
                    </a:p>
                  </a:txBody>
                  <a:tcPr marL="102870" marR="102870" marT="0" marB="0"/>
                </a:tc>
                <a:extLst>
                  <a:ext uri="{0D108BD9-81ED-4DB2-BD59-A6C34878D82A}">
                    <a16:rowId xmlns:a16="http://schemas.microsoft.com/office/drawing/2014/main" xmlns="" val="10001"/>
                  </a:ext>
                </a:extLst>
              </a:tr>
              <a:tr h="1427412">
                <a:tc>
                  <a:txBody>
                    <a:bodyPr/>
                    <a:lstStyle/>
                    <a:p>
                      <a:pPr algn="just">
                        <a:spcAft>
                          <a:spcPts val="0"/>
                        </a:spcAft>
                      </a:pPr>
                      <a:r>
                        <a:rPr lang="nl-NL" sz="4200">
                          <a:effectLst/>
                          <a:latin typeface="Times New Roman" pitchFamily="18" charset="0"/>
                          <a:cs typeface="Times New Roman" pitchFamily="18" charset="0"/>
                        </a:rPr>
                        <a:t>Hành động</a:t>
                      </a:r>
                      <a:endParaRPr lang="en-US" sz="4200">
                        <a:effectLst/>
                        <a:latin typeface="Times New Roman" pitchFamily="18" charset="0"/>
                        <a:cs typeface="Times New Roman" pitchFamily="18" charset="0"/>
                      </a:endParaRPr>
                    </a:p>
                    <a:p>
                      <a:pPr algn="just">
                        <a:spcAft>
                          <a:spcPts val="0"/>
                        </a:spcAft>
                      </a:pPr>
                      <a:r>
                        <a:rPr lang="nl-NL" sz="4200">
                          <a:effectLst/>
                          <a:latin typeface="Times New Roman" pitchFamily="18" charset="0"/>
                          <a:cs typeface="Times New Roman" pitchFamily="18" charset="0"/>
                        </a:rPr>
                        <a:t> </a:t>
                      </a:r>
                      <a:endParaRPr lang="en-US" sz="4200">
                        <a:effectLst/>
                        <a:latin typeface="Times New Roman" pitchFamily="18" charset="0"/>
                        <a:ea typeface="Times New Roman"/>
                        <a:cs typeface="Times New Roman" pitchFamily="18" charset="0"/>
                      </a:endParaRPr>
                    </a:p>
                  </a:txBody>
                  <a:tcPr marL="102870" marR="102870" marT="0" marB="0"/>
                </a:tc>
                <a:tc>
                  <a:txBody>
                    <a:bodyPr/>
                    <a:lstStyle/>
                    <a:p>
                      <a:pPr algn="just">
                        <a:spcAft>
                          <a:spcPts val="0"/>
                        </a:spcAft>
                      </a:pPr>
                      <a:r>
                        <a:rPr lang="nl-NL" sz="4200" dirty="0">
                          <a:effectLst/>
                          <a:latin typeface="Times New Roman" pitchFamily="18" charset="0"/>
                          <a:cs typeface="Times New Roman" pitchFamily="18" charset="0"/>
                        </a:rPr>
                        <a:t>- kêu ồm ộp</a:t>
                      </a:r>
                      <a:endParaRPr lang="en-US" sz="4200" dirty="0">
                        <a:effectLst/>
                        <a:latin typeface="Times New Roman" pitchFamily="18" charset="0"/>
                        <a:cs typeface="Times New Roman" pitchFamily="18" charset="0"/>
                      </a:endParaRPr>
                    </a:p>
                    <a:p>
                      <a:pPr algn="just">
                        <a:spcAft>
                          <a:spcPts val="0"/>
                        </a:spcAft>
                      </a:pPr>
                      <a:r>
                        <a:rPr lang="nl-NL" sz="4200" dirty="0">
                          <a:effectLst/>
                          <a:latin typeface="Times New Roman" pitchFamily="18" charset="0"/>
                          <a:cs typeface="Times New Roman" pitchFamily="18" charset="0"/>
                        </a:rPr>
                        <a:t>-&gt; các con vật hoảng sợ.</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lgn="just">
                        <a:spcAft>
                          <a:spcPts val="0"/>
                        </a:spcAft>
                      </a:pPr>
                      <a:r>
                        <a:rPr lang="nl-NL" sz="4200" dirty="0">
                          <a:effectLst/>
                          <a:latin typeface="Times New Roman" pitchFamily="18" charset="0"/>
                          <a:cs typeface="Times New Roman" pitchFamily="18" charset="0"/>
                        </a:rPr>
                        <a:t>- kêu ồm ộp</a:t>
                      </a:r>
                      <a:endParaRPr lang="en-US" sz="4200" dirty="0">
                        <a:effectLst/>
                        <a:latin typeface="Times New Roman" pitchFamily="18" charset="0"/>
                        <a:cs typeface="Times New Roman" pitchFamily="18" charset="0"/>
                      </a:endParaRPr>
                    </a:p>
                    <a:p>
                      <a:pPr algn="just">
                        <a:spcAft>
                          <a:spcPts val="0"/>
                        </a:spcAft>
                      </a:pPr>
                      <a:r>
                        <a:rPr lang="nl-NL" sz="4200" dirty="0">
                          <a:effectLst/>
                          <a:latin typeface="Times New Roman" pitchFamily="18" charset="0"/>
                          <a:cs typeface="Times New Roman" pitchFamily="18" charset="0"/>
                        </a:rPr>
                        <a:t>- đi lại nghênh </a:t>
                      </a:r>
                      <a:r>
                        <a:rPr lang="nl-NL" sz="4200" dirty="0" smtClean="0">
                          <a:effectLst/>
                          <a:latin typeface="Times New Roman" pitchFamily="18" charset="0"/>
                          <a:cs typeface="Times New Roman" pitchFamily="18" charset="0"/>
                        </a:rPr>
                        <a:t>ngang</a:t>
                      </a:r>
                    </a:p>
                  </a:txBody>
                  <a:tcPr marL="102870" marR="102870" marT="0" marB="0"/>
                </a:tc>
                <a:extLst>
                  <a:ext uri="{0D108BD9-81ED-4DB2-BD59-A6C34878D82A}">
                    <a16:rowId xmlns:a16="http://schemas.microsoft.com/office/drawing/2014/main" xmlns="" val="10002"/>
                  </a:ext>
                </a:extLst>
              </a:tr>
              <a:tr h="1828800">
                <a:tc>
                  <a:txBody>
                    <a:bodyPr/>
                    <a:lstStyle/>
                    <a:p>
                      <a:pPr algn="ctr">
                        <a:spcAft>
                          <a:spcPts val="0"/>
                        </a:spcAft>
                      </a:pPr>
                      <a:r>
                        <a:rPr lang="nl-NL" sz="4200" dirty="0">
                          <a:effectLst/>
                          <a:latin typeface="Times New Roman" pitchFamily="18" charset="0"/>
                          <a:cs typeface="Times New Roman" pitchFamily="18" charset="0"/>
                        </a:rPr>
                        <a:t>Suy nghĩ, thái độ</a:t>
                      </a:r>
                      <a:endParaRPr lang="en-US" sz="4200" dirty="0">
                        <a:effectLst/>
                        <a:latin typeface="Times New Roman" pitchFamily="18" charset="0"/>
                        <a:cs typeface="Times New Roman" pitchFamily="18" charset="0"/>
                      </a:endParaRPr>
                    </a:p>
                    <a:p>
                      <a:pPr algn="just">
                        <a:spcAft>
                          <a:spcPts val="0"/>
                        </a:spcAft>
                      </a:pPr>
                      <a:r>
                        <a:rPr lang="nl-NL" sz="4200" dirty="0">
                          <a:effectLst/>
                          <a:latin typeface="Times New Roman" pitchFamily="18" charset="0"/>
                          <a:cs typeface="Times New Roman" pitchFamily="18" charset="0"/>
                        </a:rPr>
                        <a:t> </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lgn="just">
                        <a:spcAft>
                          <a:spcPts val="0"/>
                        </a:spcAft>
                      </a:pPr>
                      <a:r>
                        <a:rPr lang="nl-NL" sz="4200" dirty="0" smtClean="0">
                          <a:effectLst/>
                          <a:latin typeface="Times New Roman" pitchFamily="18" charset="0"/>
                          <a:cs typeface="Times New Roman" pitchFamily="18" charset="0"/>
                        </a:rPr>
                        <a:t>-</a:t>
                      </a:r>
                      <a:r>
                        <a:rPr lang="nl-NL" sz="4200" baseline="0" dirty="0" smtClean="0">
                          <a:effectLst/>
                          <a:latin typeface="Times New Roman" pitchFamily="18" charset="0"/>
                          <a:cs typeface="Times New Roman" pitchFamily="18" charset="0"/>
                        </a:rPr>
                        <a:t> </a:t>
                      </a:r>
                      <a:r>
                        <a:rPr lang="nl-NL" sz="4200" dirty="0" smtClean="0">
                          <a:effectLst/>
                          <a:latin typeface="Times New Roman" pitchFamily="18" charset="0"/>
                          <a:cs typeface="Times New Roman" pitchFamily="18" charset="0"/>
                        </a:rPr>
                        <a:t>bầu </a:t>
                      </a:r>
                      <a:r>
                        <a:rPr lang="nl-NL" sz="4200" dirty="0">
                          <a:effectLst/>
                          <a:latin typeface="Times New Roman" pitchFamily="18" charset="0"/>
                          <a:cs typeface="Times New Roman" pitchFamily="18" charset="0"/>
                        </a:rPr>
                        <a:t>trời bé bằng chiếc </a:t>
                      </a:r>
                      <a:r>
                        <a:rPr lang="nl-NL" sz="4200" dirty="0" smtClean="0">
                          <a:effectLst/>
                          <a:latin typeface="Times New Roman" pitchFamily="18" charset="0"/>
                          <a:cs typeface="Times New Roman" pitchFamily="18" charset="0"/>
                        </a:rPr>
                        <a:t>vung</a:t>
                      </a:r>
                      <a:endParaRPr lang="en-US" sz="4200" dirty="0">
                        <a:effectLst/>
                        <a:latin typeface="Times New Roman" pitchFamily="18" charset="0"/>
                        <a:cs typeface="Times New Roman" pitchFamily="18" charset="0"/>
                      </a:endParaRPr>
                    </a:p>
                    <a:p>
                      <a:pPr algn="just">
                        <a:spcAft>
                          <a:spcPts val="0"/>
                        </a:spcAft>
                      </a:pPr>
                      <a:r>
                        <a:rPr lang="nl-NL" sz="4200" dirty="0">
                          <a:effectLst/>
                          <a:latin typeface="Times New Roman" pitchFamily="18" charset="0"/>
                          <a:cs typeface="Times New Roman" pitchFamily="18" charset="0"/>
                        </a:rPr>
                        <a:t>- nó oai như chúa </a:t>
                      </a:r>
                      <a:r>
                        <a:rPr lang="nl-NL" sz="4200" dirty="0" smtClean="0">
                          <a:effectLst/>
                          <a:latin typeface="Times New Roman" pitchFamily="18" charset="0"/>
                          <a:cs typeface="Times New Roman" pitchFamily="18" charset="0"/>
                        </a:rPr>
                        <a:t>tể</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lgn="just">
                        <a:spcAft>
                          <a:spcPts val="0"/>
                        </a:spcAft>
                      </a:pPr>
                      <a:r>
                        <a:rPr lang="nl-NL" sz="4200" dirty="0" smtClean="0">
                          <a:effectLst/>
                          <a:latin typeface="Times New Roman" pitchFamily="18" charset="0"/>
                          <a:cs typeface="Times New Roman" pitchFamily="18" charset="0"/>
                        </a:rPr>
                        <a:t>- </a:t>
                      </a:r>
                      <a:r>
                        <a:rPr lang="nl-NL" sz="4200" dirty="0">
                          <a:effectLst/>
                          <a:latin typeface="Times New Roman" pitchFamily="18" charset="0"/>
                          <a:cs typeface="Times New Roman" pitchFamily="18" charset="0"/>
                        </a:rPr>
                        <a:t>nhâng nháo</a:t>
                      </a:r>
                      <a:endParaRPr lang="en-US" sz="4200" dirty="0">
                        <a:effectLst/>
                        <a:latin typeface="Times New Roman" pitchFamily="18" charset="0"/>
                        <a:cs typeface="Times New Roman" pitchFamily="18" charset="0"/>
                      </a:endParaRPr>
                    </a:p>
                    <a:p>
                      <a:pPr algn="just">
                        <a:spcAft>
                          <a:spcPts val="0"/>
                        </a:spcAft>
                      </a:pPr>
                      <a:r>
                        <a:rPr lang="nl-NL" sz="4200" dirty="0">
                          <a:effectLst/>
                          <a:latin typeface="Times New Roman" pitchFamily="18" charset="0"/>
                          <a:cs typeface="Times New Roman" pitchFamily="18" charset="0"/>
                        </a:rPr>
                        <a:t>- không thèm để ý xung quanh</a:t>
                      </a:r>
                      <a:endParaRPr lang="en-US" sz="4200" dirty="0">
                        <a:effectLst/>
                        <a:latin typeface="Times New Roman" pitchFamily="18" charset="0"/>
                        <a:ea typeface="Times New Roman"/>
                        <a:cs typeface="Times New Roman" pitchFamily="18" charset="0"/>
                      </a:endParaRPr>
                    </a:p>
                  </a:txBody>
                  <a:tcPr marL="102870" marR="102870" marT="0" marB="0"/>
                </a:tc>
                <a:extLst>
                  <a:ext uri="{0D108BD9-81ED-4DB2-BD59-A6C34878D82A}">
                    <a16:rowId xmlns:a16="http://schemas.microsoft.com/office/drawing/2014/main" xmlns="" val="10003"/>
                  </a:ext>
                </a:extLst>
              </a:tr>
              <a:tr h="1311582">
                <a:tc>
                  <a:txBody>
                    <a:bodyPr/>
                    <a:lstStyle/>
                    <a:p>
                      <a:pPr algn="ctr">
                        <a:spcAft>
                          <a:spcPts val="0"/>
                        </a:spcAft>
                      </a:pPr>
                      <a:r>
                        <a:rPr lang="nl-NL" sz="4200" dirty="0">
                          <a:effectLst/>
                          <a:latin typeface="Times New Roman" pitchFamily="18" charset="0"/>
                          <a:cs typeface="Times New Roman" pitchFamily="18" charset="0"/>
                        </a:rPr>
                        <a:t>Nhận xét chung</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lgn="just">
                        <a:spcAft>
                          <a:spcPts val="0"/>
                        </a:spcAft>
                      </a:pPr>
                      <a:r>
                        <a:rPr lang="nl-NL" sz="4200" dirty="0">
                          <a:effectLst/>
                          <a:latin typeface="Times New Roman" pitchFamily="18" charset="0"/>
                          <a:cs typeface="Times New Roman" pitchFamily="18" charset="0"/>
                        </a:rPr>
                        <a:t>=&gt; Hiểu biết hạn </a:t>
                      </a:r>
                      <a:r>
                        <a:rPr lang="nl-NL" sz="4200" dirty="0" smtClean="0">
                          <a:effectLst/>
                          <a:latin typeface="Times New Roman" pitchFamily="18" charset="0"/>
                          <a:cs typeface="Times New Roman" pitchFamily="18" charset="0"/>
                        </a:rPr>
                        <a:t>hẹp,</a:t>
                      </a:r>
                      <a:r>
                        <a:rPr lang="nl-NL" sz="4200" baseline="0" dirty="0" smtClean="0">
                          <a:effectLst/>
                          <a:latin typeface="Times New Roman" pitchFamily="18" charset="0"/>
                          <a:cs typeface="Times New Roman" pitchFamily="18" charset="0"/>
                        </a:rPr>
                        <a:t> </a:t>
                      </a:r>
                      <a:r>
                        <a:rPr lang="nl-NL" sz="4200" dirty="0" smtClean="0">
                          <a:effectLst/>
                          <a:latin typeface="Times New Roman" pitchFamily="18" charset="0"/>
                          <a:cs typeface="Times New Roman" pitchFamily="18" charset="0"/>
                        </a:rPr>
                        <a:t>kiêu ngạo</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spcAft>
                          <a:spcPts val="0"/>
                        </a:spcAft>
                      </a:pPr>
                      <a:r>
                        <a:rPr lang="nl-NL" sz="4200" dirty="0">
                          <a:effectLst/>
                          <a:latin typeface="Times New Roman" pitchFamily="18" charset="0"/>
                          <a:cs typeface="Times New Roman" pitchFamily="18" charset="0"/>
                        </a:rPr>
                        <a:t>=&gt; Ngông nghênh, ngạo mạn, không thay </a:t>
                      </a:r>
                      <a:r>
                        <a:rPr lang="nl-NL" sz="4200" dirty="0" smtClean="0">
                          <a:effectLst/>
                          <a:latin typeface="Times New Roman" pitchFamily="18" charset="0"/>
                          <a:cs typeface="Times New Roman" pitchFamily="18" charset="0"/>
                        </a:rPr>
                        <a:t>đổi</a:t>
                      </a:r>
                      <a:endParaRPr lang="en-US" sz="4200" dirty="0">
                        <a:effectLst/>
                        <a:latin typeface="Times New Roman" pitchFamily="18" charset="0"/>
                        <a:ea typeface="Times New Roman"/>
                        <a:cs typeface="Times New Roman" pitchFamily="18" charset="0"/>
                      </a:endParaRPr>
                    </a:p>
                  </a:txBody>
                  <a:tcPr marL="102870" marR="102870" marT="0" marB="0"/>
                </a:tc>
                <a:extLst>
                  <a:ext uri="{0D108BD9-81ED-4DB2-BD59-A6C34878D82A}">
                    <a16:rowId xmlns:a16="http://schemas.microsoft.com/office/drawing/2014/main" xmlns="" val="10004"/>
                  </a:ext>
                </a:extLst>
              </a:tr>
            </a:tbl>
          </a:graphicData>
        </a:graphic>
      </p:graphicFrame>
      <p:sp>
        <p:nvSpPr>
          <p:cNvPr id="3" name="Down Arrow 2"/>
          <p:cNvSpPr/>
          <p:nvPr/>
        </p:nvSpPr>
        <p:spPr>
          <a:xfrm>
            <a:off x="1676400" y="7810500"/>
            <a:ext cx="2286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753829" y="8350045"/>
            <a:ext cx="15821332" cy="1200329"/>
          </a:xfrm>
          <a:prstGeom prst="rect">
            <a:avLst/>
          </a:prstGeom>
          <a:noFill/>
        </p:spPr>
        <p:txBody>
          <a:bodyPr wrap="square" rtlCol="0">
            <a:spAutoFit/>
          </a:bodyPr>
          <a:lstStyle/>
          <a:p>
            <a:r>
              <a:rPr lang="en-US" sz="3600" b="1" dirty="0" err="1" smtClean="0">
                <a:latin typeface="Times New Roman" pitchFamily="18" charset="0"/>
                <a:cs typeface="Times New Roman" pitchFamily="18" charset="0"/>
              </a:rPr>
              <a:t>Nghệ</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thuật</a:t>
            </a:r>
            <a:r>
              <a:rPr lang="en-US" sz="3600" b="1" dirty="0" smtClean="0">
                <a:latin typeface="Times New Roman" pitchFamily="18" charset="0"/>
                <a:cs typeface="Times New Roman" pitchFamily="18" charset="0"/>
              </a:rPr>
              <a:t> :</a:t>
            </a:r>
            <a:r>
              <a:rPr lang="en-US" sz="3600" dirty="0" smtClean="0">
                <a:latin typeface="Times New Roman" pitchFamily="18" charset="0"/>
                <a:cs typeface="Times New Roman" pitchFamily="18" charset="0"/>
              </a:rPr>
              <a:t> - </a:t>
            </a:r>
            <a:r>
              <a:rPr lang="en-US" sz="3600" dirty="0" err="1" smtClean="0">
                <a:latin typeface="Times New Roman" pitchFamily="18" charset="0"/>
                <a:cs typeface="Times New Roman" pitchFamily="18" charset="0"/>
              </a:rPr>
              <a:t>Xây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dựng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nhân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vật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ếch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gần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gũi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với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đời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sống</a:t>
            </a:r>
            <a:r>
              <a:rPr lang="en-US" sz="3600" dirty="0" smtClean="0">
                <a:latin typeface="Times New Roman" pitchFamily="18" charset="0"/>
                <a:cs typeface="Times New Roman" pitchFamily="18" charset="0"/>
              </a:rPr>
              <a:t> con </a:t>
            </a:r>
            <a:r>
              <a:rPr lang="en-US" sz="3600" dirty="0" err="1" smtClean="0">
                <a:latin typeface="Times New Roman" pitchFamily="18" charset="0"/>
                <a:cs typeface="Times New Roman" pitchFamily="18" charset="0"/>
              </a:rPr>
              <a:t>người</a:t>
            </a:r>
            <a:endParaRPr lang="en-US" sz="3600" dirty="0" smtClean="0">
              <a:latin typeface="Times New Roman" pitchFamily="18" charset="0"/>
              <a:cs typeface="Times New Roman" pitchFamily="18" charset="0"/>
            </a:endParaRPr>
          </a:p>
          <a:p>
            <a:r>
              <a:rPr lang="en-US" sz="3600" dirty="0" smtClean="0">
                <a:latin typeface="Times New Roman" pitchFamily="18" charset="0"/>
                <a:cs typeface="Times New Roman" pitchFamily="18" charset="0"/>
              </a:rPr>
              <a:t>                      - </a:t>
            </a:r>
            <a:r>
              <a:rPr lang="en-US" sz="3600" dirty="0" err="1" smtClean="0">
                <a:latin typeface="Times New Roman" pitchFamily="18" charset="0"/>
                <a:cs typeface="Times New Roman" pitchFamily="18" charset="0"/>
              </a:rPr>
              <a:t>Các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sự</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việc</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xoay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quanh</a:t>
            </a:r>
            <a:r>
              <a:rPr lang="en-US" sz="3600" dirty="0">
                <a:latin typeface="Times New Roman" pitchFamily="18" charset="0"/>
                <a:cs typeface="Times New Roman" pitchFamily="18" charset="0"/>
              </a:rPr>
              <a:t> con </a:t>
            </a:r>
            <a:r>
              <a:rPr lang="en-US" sz="3600" dirty="0" err="1">
                <a:latin typeface="Times New Roman" pitchFamily="18" charset="0"/>
                <a:cs typeface="Times New Roman" pitchFamily="18" charset="0"/>
              </a:rPr>
              <a:t>ếch</a:t>
            </a:r>
            <a:r>
              <a:rPr lang="en-US" sz="3600" dirty="0">
                <a:latin typeface="Times New Roman" pitchFamily="18" charset="0"/>
                <a:cs typeface="Times New Roman" pitchFamily="18" charset="0"/>
              </a:rPr>
              <a:t> </a:t>
            </a:r>
            <a:r>
              <a:rPr lang="en-US" sz="3600" dirty="0" err="1" smtClean="0">
                <a:latin typeface="Times New Roman" pitchFamily="18" charset="0"/>
                <a:cs typeface="Times New Roman" pitchFamily="18" charset="0"/>
              </a:rPr>
              <a:t>diễn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ra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vô</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cùng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hài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hước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độc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đáo</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2275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OneDrive\Desktop\CÂY XANH BÀI HỌ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191724"/>
            <a:ext cx="10606548" cy="9906000"/>
          </a:xfrm>
          <a:prstGeom prst="rect">
            <a:avLst/>
          </a:prstGeom>
          <a:solidFill>
            <a:srgbClr val="92D050"/>
          </a:solidFill>
        </p:spPr>
      </p:pic>
      <p:pic>
        <p:nvPicPr>
          <p:cNvPr id="4"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419493" y="4940676"/>
            <a:ext cx="6564706" cy="1752600"/>
          </a:xfrm>
          <a:prstGeom prst="rect">
            <a:avLst/>
          </a:prstGeom>
          <a:solidFill>
            <a:srgbClr val="92D050"/>
          </a:solidFill>
        </p:spPr>
      </p:pic>
      <p:sp>
        <p:nvSpPr>
          <p:cNvPr id="2" name="TextBox 1"/>
          <p:cNvSpPr txBox="1"/>
          <p:nvPr/>
        </p:nvSpPr>
        <p:spPr>
          <a:xfrm>
            <a:off x="609600" y="5348713"/>
            <a:ext cx="6705600" cy="707886"/>
          </a:xfrm>
          <a:prstGeom prst="rect">
            <a:avLst/>
          </a:prstGeom>
          <a:noFill/>
        </p:spPr>
        <p:txBody>
          <a:bodyPr wrap="square" rtlCol="0">
            <a:spAutoFit/>
          </a:bodyPr>
          <a:lstStyle/>
          <a:p>
            <a:r>
              <a:rPr lang="en-US" sz="4000" b="1" dirty="0" err="1" smtClean="0">
                <a:latin typeface="Times New Roman" pitchFamily="18" charset="0"/>
                <a:cs typeface="Times New Roman" pitchFamily="18" charset="0"/>
              </a:rPr>
              <a:t>Cây</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xanh</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trí</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tuệ</a:t>
            </a:r>
            <a:r>
              <a:rPr lang="en-US" sz="4000" b="1" dirty="0" smtClean="0">
                <a:latin typeface="Times New Roman" pitchFamily="18" charset="0"/>
                <a:cs typeface="Times New Roman" pitchFamily="18" charset="0"/>
              </a:rPr>
              <a:t> - </a:t>
            </a:r>
            <a:r>
              <a:rPr lang="en-US" sz="4000" b="1" dirty="0" err="1" smtClean="0">
                <a:latin typeface="Times New Roman" pitchFamily="18" charset="0"/>
                <a:cs typeface="Times New Roman" pitchFamily="18" charset="0"/>
              </a:rPr>
              <a:t>đạo</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đức</a:t>
            </a:r>
            <a:endParaRPr lang="en-US" sz="4000" b="1" dirty="0">
              <a:latin typeface="Times New Roman" pitchFamily="18" charset="0"/>
              <a:cs typeface="Times New Roman" pitchFamily="18" charset="0"/>
            </a:endParaRPr>
          </a:p>
        </p:txBody>
      </p:sp>
      <p:pic>
        <p:nvPicPr>
          <p:cNvPr id="5" name="Picture 12" descr="Soạn bài Ếch ngồi đáy giếng - Cánh diều 7 Ngữ văn lớp 7 trang 4 sách Cánh  diều tập 2 - Thời Đại Hải Tặc">
            <a:extLst>
              <a:ext uri="{FF2B5EF4-FFF2-40B4-BE49-F238E27FC236}">
                <a16:creationId xmlns="" xmlns:a16="http://schemas.microsoft.com/office/drawing/2014/main" id="{5B4F0043-C528-576D-CD77-E1C946FA4A8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9492" y="7048500"/>
            <a:ext cx="6564706"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OneDrive\Desktop\z5079346699516_41a8bc647e1aa35f11913900960e8eed.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71600" y="191724"/>
            <a:ext cx="4279938" cy="157872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09708" y="1943100"/>
            <a:ext cx="6755598" cy="2862322"/>
          </a:xfrm>
          <a:prstGeom prst="rect">
            <a:avLst/>
          </a:prstGeom>
          <a:solidFill>
            <a:schemeClr val="accent3">
              <a:lumMod val="40000"/>
              <a:lumOff val="60000"/>
            </a:schemeClr>
          </a:solidFill>
        </p:spPr>
        <p:txBody>
          <a:bodyPr wrap="square" rtlCol="0">
            <a:spAutoFit/>
          </a:bodyPr>
          <a:lstStyle/>
          <a:p>
            <a:pPr algn="just"/>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Mỗi</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truyện</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ngụ</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ngôn</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có</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thể</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đem</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tới</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nhiều</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bài</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học</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em</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hãy</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nêu</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lên</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những</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bài</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học</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có</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thể</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rút</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ra</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từ</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câu</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chuyện</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này</a:t>
            </a:r>
            <a:r>
              <a:rPr lang="en-US" sz="3600" b="1" i="1" dirty="0" smtClean="0">
                <a:latin typeface="Times New Roman" pitchFamily="18" charset="0"/>
                <a:cs typeface="Times New Roman" pitchFamily="18" charset="0"/>
              </a:rPr>
              <a:t>. Theo </a:t>
            </a:r>
            <a:r>
              <a:rPr lang="en-US" sz="3600" b="1" i="1" dirty="0" err="1" smtClean="0">
                <a:latin typeface="Times New Roman" pitchFamily="18" charset="0"/>
                <a:cs typeface="Times New Roman" pitchFamily="18" charset="0"/>
              </a:rPr>
              <a:t>em</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đâu</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là</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bài</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học</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chính</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của</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câu</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chuyện</a:t>
            </a:r>
            <a:r>
              <a:rPr lang="en-US" sz="3600" b="1" i="1" dirty="0">
                <a:latin typeface="Times New Roman" pitchFamily="18" charset="0"/>
                <a:cs typeface="Times New Roman" pitchFamily="18" charset="0"/>
              </a:rPr>
              <a:t>.</a:t>
            </a:r>
          </a:p>
        </p:txBody>
      </p:sp>
    </p:spTree>
    <p:extLst>
      <p:ext uri="{BB962C8B-B14F-4D97-AF65-F5344CB8AC3E}">
        <p14:creationId xmlns:p14="http://schemas.microsoft.com/office/powerpoint/2010/main" val="14894697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OneDrive\Desktop\CÂY XANH BÀI HỌ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191724"/>
            <a:ext cx="10606548" cy="9906000"/>
          </a:xfrm>
          <a:prstGeom prst="rect">
            <a:avLst/>
          </a:prstGeom>
          <a:solidFill>
            <a:srgbClr val="92D050"/>
          </a:solidFill>
        </p:spPr>
      </p:pic>
      <p:pic>
        <p:nvPicPr>
          <p:cNvPr id="4"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419493" y="4940676"/>
            <a:ext cx="6564706" cy="1752600"/>
          </a:xfrm>
          <a:prstGeom prst="rect">
            <a:avLst/>
          </a:prstGeom>
          <a:solidFill>
            <a:srgbClr val="92D050"/>
          </a:solidFill>
        </p:spPr>
      </p:pic>
      <p:sp>
        <p:nvSpPr>
          <p:cNvPr id="2" name="TextBox 1"/>
          <p:cNvSpPr txBox="1"/>
          <p:nvPr/>
        </p:nvSpPr>
        <p:spPr>
          <a:xfrm>
            <a:off x="609600" y="5348713"/>
            <a:ext cx="6705600" cy="707886"/>
          </a:xfrm>
          <a:prstGeom prst="rect">
            <a:avLst/>
          </a:prstGeom>
          <a:noFill/>
        </p:spPr>
        <p:txBody>
          <a:bodyPr wrap="square" rtlCol="0">
            <a:spAutoFit/>
          </a:bodyPr>
          <a:lstStyle/>
          <a:p>
            <a:r>
              <a:rPr lang="en-US" sz="4000" b="1" dirty="0" err="1" smtClean="0">
                <a:latin typeface="Times New Roman" pitchFamily="18" charset="0"/>
                <a:cs typeface="Times New Roman" pitchFamily="18" charset="0"/>
              </a:rPr>
              <a:t>Cây</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xanh</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trí</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tuệ</a:t>
            </a:r>
            <a:r>
              <a:rPr lang="en-US" sz="4000" b="1" dirty="0" smtClean="0">
                <a:latin typeface="Times New Roman" pitchFamily="18" charset="0"/>
                <a:cs typeface="Times New Roman" pitchFamily="18" charset="0"/>
              </a:rPr>
              <a:t> - </a:t>
            </a:r>
            <a:r>
              <a:rPr lang="en-US" sz="4000" b="1" dirty="0" err="1" smtClean="0">
                <a:latin typeface="Times New Roman" pitchFamily="18" charset="0"/>
                <a:cs typeface="Times New Roman" pitchFamily="18" charset="0"/>
              </a:rPr>
              <a:t>đạo</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đức</a:t>
            </a:r>
            <a:endParaRPr lang="en-US" sz="4000" b="1" dirty="0">
              <a:latin typeface="Times New Roman" pitchFamily="18" charset="0"/>
              <a:cs typeface="Times New Roman" pitchFamily="18" charset="0"/>
            </a:endParaRPr>
          </a:p>
        </p:txBody>
      </p:sp>
      <p:pic>
        <p:nvPicPr>
          <p:cNvPr id="5" name="Picture 12" descr="Soạn bài Ếch ngồi đáy giếng - Cánh diều 7 Ngữ văn lớp 7 trang 4 sách Cánh  diều tập 2 - Thời Đại Hải Tặc">
            <a:extLst>
              <a:ext uri="{FF2B5EF4-FFF2-40B4-BE49-F238E27FC236}">
                <a16:creationId xmlns="" xmlns:a16="http://schemas.microsoft.com/office/drawing/2014/main" id="{5B4F0043-C528-576D-CD77-E1C946FA4A8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9492" y="7048500"/>
            <a:ext cx="6564706"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OneDrive\Desktop\z5079346699516_41a8bc647e1aa35f11913900960e8eed.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71600" y="191725"/>
            <a:ext cx="4279938" cy="10655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 2"/>
          <p:cNvGraphicFramePr/>
          <p:nvPr>
            <p:extLst>
              <p:ext uri="{D42A27DB-BD31-4B8C-83A1-F6EECF244321}">
                <p14:modId xmlns:p14="http://schemas.microsoft.com/office/powerpoint/2010/main" val="347468750"/>
              </p:ext>
            </p:extLst>
          </p:nvPr>
        </p:nvGraphicFramePr>
        <p:xfrm>
          <a:off x="324047" y="1384882"/>
          <a:ext cx="6755598" cy="3785652"/>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extLst>
      <p:ext uri="{BB962C8B-B14F-4D97-AF65-F5344CB8AC3E}">
        <p14:creationId xmlns:p14="http://schemas.microsoft.com/office/powerpoint/2010/main" val="11627947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2" y="696686"/>
            <a:ext cx="17221200" cy="8666735"/>
          </a:xfrm>
        </p:spPr>
        <p:txBody>
          <a:bodyPr/>
          <a:lstStyle/>
          <a:p>
            <a:pPr marL="0" indent="0">
              <a:buNone/>
            </a:pPr>
            <a:r>
              <a:rPr lang="nl-NL" sz="3600" b="1" dirty="0">
                <a:latin typeface="Times New Roman" pitchFamily="18" charset="0"/>
                <a:cs typeface="Times New Roman" pitchFamily="18" charset="0"/>
              </a:rPr>
              <a:t>1. Chọn phương án đúng:</a:t>
            </a:r>
            <a:endParaRPr lang="en-US" sz="3600" dirty="0">
              <a:latin typeface="Times New Roman" pitchFamily="18" charset="0"/>
              <a:cs typeface="Times New Roman" pitchFamily="18" charset="0"/>
            </a:endParaRPr>
          </a:p>
          <a:p>
            <a:pPr marL="0" indent="0">
              <a:buNone/>
            </a:pPr>
            <a:r>
              <a:rPr lang="nl-NL" sz="3600" b="1" dirty="0">
                <a:latin typeface="Times New Roman" pitchFamily="18" charset="0"/>
                <a:cs typeface="Times New Roman" pitchFamily="18" charset="0"/>
              </a:rPr>
              <a:t>a</a:t>
            </a:r>
            <a:r>
              <a:rPr lang="nl-NL" sz="3600" b="1" i="1" dirty="0">
                <a:latin typeface="Times New Roman" pitchFamily="18" charset="0"/>
                <a:cs typeface="Times New Roman" pitchFamily="18" charset="0"/>
              </a:rPr>
              <a:t>. Truyện kể về nhân vật chú ếch, từ đó đem đến bài học về cách sống cho mỗi người.</a:t>
            </a:r>
            <a:endParaRPr lang="en-US" sz="3600" b="1" dirty="0">
              <a:latin typeface="Times New Roman" pitchFamily="18" charset="0"/>
              <a:cs typeface="Times New Roman" pitchFamily="18" charset="0"/>
            </a:endParaRPr>
          </a:p>
          <a:p>
            <a:pPr marL="0" indent="0">
              <a:buNone/>
            </a:pPr>
            <a:r>
              <a:rPr lang="nl-NL" sz="3600" b="1" i="1" dirty="0">
                <a:latin typeface="Times New Roman" pitchFamily="18" charset="0"/>
                <a:cs typeface="Times New Roman" pitchFamily="18" charset="0"/>
              </a:rPr>
              <a:t>b. Truyện kể về nhân vật chú ếch, từ đó đem đến cho chúng ta tiếng cười sảng khoái.</a:t>
            </a:r>
            <a:endParaRPr lang="en-US" sz="3600" b="1" dirty="0">
              <a:latin typeface="Times New Roman" pitchFamily="18" charset="0"/>
              <a:cs typeface="Times New Roman" pitchFamily="18" charset="0"/>
            </a:endParaRPr>
          </a:p>
          <a:p>
            <a:pPr marL="0" indent="0">
              <a:buNone/>
            </a:pPr>
            <a:r>
              <a:rPr lang="nl-NL" sz="3600" b="1" i="1" dirty="0">
                <a:latin typeface="Times New Roman" pitchFamily="18" charset="0"/>
                <a:cs typeface="Times New Roman" pitchFamily="18" charset="0"/>
              </a:rPr>
              <a:t>c.Truyện kể về nhân vật chú ếch, từ đó phê phán những kẻ tham lam, ích kỷ.</a:t>
            </a:r>
            <a:endParaRPr lang="en-US" sz="3600" b="1" dirty="0">
              <a:latin typeface="Times New Roman" pitchFamily="18" charset="0"/>
              <a:cs typeface="Times New Roman" pitchFamily="18" charset="0"/>
            </a:endParaRPr>
          </a:p>
          <a:p>
            <a:pPr marL="0" indent="0">
              <a:buNone/>
            </a:pPr>
            <a:r>
              <a:rPr lang="nl-NL" sz="3600" b="1" i="1" dirty="0">
                <a:latin typeface="Times New Roman" pitchFamily="18" charset="0"/>
                <a:cs typeface="Times New Roman" pitchFamily="18" charset="0"/>
              </a:rPr>
              <a:t>d. Truyện kể về nhân vật chú ếch, qua đó muốn truyền đạt kinh nghiệm về cách đối nhân xử thế cho mỗi người. </a:t>
            </a:r>
            <a:endParaRPr lang="en-US" sz="3600" b="1" dirty="0">
              <a:latin typeface="Times New Roman" pitchFamily="18" charset="0"/>
              <a:cs typeface="Times New Roman" pitchFamily="18" charset="0"/>
            </a:endParaRPr>
          </a:p>
          <a:p>
            <a:endParaRPr lang="en-US" sz="5400" b="1" dirty="0">
              <a:latin typeface="Times New Roman" pitchFamily="18" charset="0"/>
              <a:cs typeface="Times New Roman" pitchFamily="18" charset="0"/>
            </a:endParaRPr>
          </a:p>
        </p:txBody>
      </p:sp>
      <p:sp>
        <p:nvSpPr>
          <p:cNvPr id="4" name="Content Placeholder 2"/>
          <p:cNvSpPr txBox="1">
            <a:spLocks/>
          </p:cNvSpPr>
          <p:nvPr/>
        </p:nvSpPr>
        <p:spPr bwMode="auto">
          <a:xfrm>
            <a:off x="391886" y="4686300"/>
            <a:ext cx="17090573" cy="714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b="1" dirty="0">
                <a:latin typeface="Times New Roman" pitchFamily="18" charset="0"/>
                <a:cs typeface="Times New Roman" pitchFamily="18" charset="0"/>
              </a:rPr>
              <a:t>2. </a:t>
            </a:r>
            <a:r>
              <a:rPr lang="en-US" sz="3600" b="1" dirty="0" err="1">
                <a:latin typeface="Times New Roman" pitchFamily="18" charset="0"/>
                <a:cs typeface="Times New Roman" pitchFamily="18" charset="0"/>
              </a:rPr>
              <a:t>Chọn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từ</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ngữ</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thích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hợp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điền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vào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chỗ</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trống</a:t>
            </a:r>
            <a:r>
              <a:rPr lang="en-US" sz="3600" b="1" dirty="0">
                <a:latin typeface="Times New Roman" pitchFamily="18" charset="0"/>
                <a:cs typeface="Times New Roman" pitchFamily="18" charset="0"/>
              </a:rPr>
              <a:t> (...): </a:t>
            </a:r>
          </a:p>
          <a:p>
            <a:pPr marL="0" indent="0">
              <a:buNone/>
            </a:pPr>
            <a:endParaRPr lang="en-US" sz="3600" i="1" dirty="0">
              <a:latin typeface="Times New Roman" pitchFamily="18" charset="0"/>
              <a:cs typeface="Times New Roman" pitchFamily="18" charset="0"/>
            </a:endParaRPr>
          </a:p>
          <a:p>
            <a:pPr marL="0" indent="0" algn="just">
              <a:buNone/>
            </a:pPr>
            <a:endParaRPr lang="en-US" sz="3600" i="1" dirty="0">
              <a:latin typeface="Times New Roman" pitchFamily="18" charset="0"/>
              <a:cs typeface="Times New Roman" pitchFamily="18" charset="0"/>
            </a:endParaRPr>
          </a:p>
          <a:p>
            <a:pPr marL="0" indent="0" algn="just">
              <a:buNone/>
            </a:pP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Xây</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dựng</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nhân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vật</a:t>
            </a:r>
            <a:r>
              <a:rPr lang="en-US" sz="3600" i="1" dirty="0">
                <a:latin typeface="Times New Roman" pitchFamily="18" charset="0"/>
                <a:cs typeface="Times New Roman" pitchFamily="18" charset="0"/>
              </a:rPr>
              <a:t> ...................(1) </a:t>
            </a:r>
            <a:r>
              <a:rPr lang="en-US" sz="3600" i="1" dirty="0" err="1">
                <a:latin typeface="Times New Roman" pitchFamily="18" charset="0"/>
                <a:cs typeface="Times New Roman" pitchFamily="18" charset="0"/>
              </a:rPr>
              <a:t>với</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đời</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sống</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các</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sự</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kiện</a:t>
            </a:r>
            <a:r>
              <a:rPr lang="en-US" sz="3600" i="1" dirty="0">
                <a:latin typeface="Times New Roman" pitchFamily="18" charset="0"/>
                <a:cs typeface="Times New Roman" pitchFamily="18" charset="0"/>
              </a:rPr>
              <a:t>............................(2), </a:t>
            </a:r>
            <a:r>
              <a:rPr lang="en-US" sz="3600" i="1" dirty="0" err="1">
                <a:latin typeface="Times New Roman" pitchFamily="18" charset="0"/>
                <a:cs typeface="Times New Roman" pitchFamily="18" charset="0"/>
              </a:rPr>
              <a:t>độc</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đáo</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khiến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câu</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chuyện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trở</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nên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hấp</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dẫn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lôi</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cuốn</a:t>
            </a:r>
            <a:r>
              <a:rPr lang="en-US" sz="3600" i="1" dirty="0">
                <a:latin typeface="Times New Roman" pitchFamily="18" charset="0"/>
                <a:cs typeface="Times New Roman" pitchFamily="18" charset="0"/>
              </a:rPr>
              <a:t>; ...................................(3) </a:t>
            </a:r>
            <a:r>
              <a:rPr lang="en-US" sz="3600" i="1" dirty="0" err="1">
                <a:latin typeface="Times New Roman" pitchFamily="18" charset="0"/>
                <a:cs typeface="Times New Roman" pitchFamily="18" charset="0"/>
              </a:rPr>
              <a:t>tự</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nhiên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sâu</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sắc</a:t>
            </a:r>
            <a:r>
              <a:rPr lang="en-US" sz="3600" i="1" dirty="0">
                <a:latin typeface="Times New Roman" pitchFamily="18" charset="0"/>
                <a:cs typeface="Times New Roman" pitchFamily="18" charset="0"/>
              </a:rPr>
              <a:t>. </a:t>
            </a:r>
            <a:endParaRPr lang="en-US" sz="3600" dirty="0">
              <a:latin typeface="Times New Roman" pitchFamily="18" charset="0"/>
              <a:cs typeface="Times New Roman" pitchFamily="18" charset="0"/>
            </a:endParaRPr>
          </a:p>
          <a:p>
            <a:endParaRPr lang="en-US" sz="3600" dirty="0"/>
          </a:p>
        </p:txBody>
      </p:sp>
      <p:sp>
        <p:nvSpPr>
          <p:cNvPr id="5" name="Rectangle 4"/>
          <p:cNvSpPr/>
          <p:nvPr/>
        </p:nvSpPr>
        <p:spPr>
          <a:xfrm>
            <a:off x="1197430" y="5567884"/>
            <a:ext cx="2662268"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thân</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thương</a:t>
            </a:r>
            <a:endParaRPr lang="en-US" sz="3600" dirty="0">
              <a:latin typeface="Times New Roman" pitchFamily="18" charset="0"/>
              <a:cs typeface="Times New Roman" pitchFamily="18" charset="0"/>
            </a:endParaRPr>
          </a:p>
        </p:txBody>
      </p:sp>
      <p:sp>
        <p:nvSpPr>
          <p:cNvPr id="6" name="Rectangle 5"/>
          <p:cNvSpPr/>
          <p:nvPr/>
        </p:nvSpPr>
        <p:spPr>
          <a:xfrm>
            <a:off x="5713013" y="5567884"/>
            <a:ext cx="1726916"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gần</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gũi</a:t>
            </a:r>
            <a:endParaRPr lang="en-US" sz="3600" dirty="0">
              <a:latin typeface="Times New Roman" pitchFamily="18" charset="0"/>
              <a:cs typeface="Times New Roman" pitchFamily="18" charset="0"/>
            </a:endParaRPr>
          </a:p>
        </p:txBody>
      </p:sp>
      <p:sp>
        <p:nvSpPr>
          <p:cNvPr id="7" name="Rectangle 6"/>
          <p:cNvSpPr/>
          <p:nvPr/>
        </p:nvSpPr>
        <p:spPr>
          <a:xfrm>
            <a:off x="9367658" y="5543764"/>
            <a:ext cx="1993815"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hài</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hước</a:t>
            </a:r>
            <a:endParaRPr lang="en-US" sz="3600" dirty="0">
              <a:latin typeface="Times New Roman" pitchFamily="18" charset="0"/>
              <a:cs typeface="Times New Roman" pitchFamily="18" charset="0"/>
            </a:endParaRPr>
          </a:p>
        </p:txBody>
      </p:sp>
      <p:sp>
        <p:nvSpPr>
          <p:cNvPr id="8" name="Rectangle 7"/>
          <p:cNvSpPr/>
          <p:nvPr/>
        </p:nvSpPr>
        <p:spPr>
          <a:xfrm>
            <a:off x="13530809" y="5543764"/>
            <a:ext cx="2008242"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thích</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thú</a:t>
            </a:r>
            <a:endParaRPr lang="en-US" sz="3600" dirty="0">
              <a:latin typeface="Times New Roman" pitchFamily="18" charset="0"/>
              <a:cs typeface="Times New Roman" pitchFamily="18" charset="0"/>
            </a:endParaRPr>
          </a:p>
        </p:txBody>
      </p:sp>
      <p:sp>
        <p:nvSpPr>
          <p:cNvPr id="9" name="Rectangle 8"/>
          <p:cNvSpPr/>
          <p:nvPr/>
        </p:nvSpPr>
        <p:spPr>
          <a:xfrm>
            <a:off x="4469885" y="6203018"/>
            <a:ext cx="2970044"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cách</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nhận</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xét</a:t>
            </a:r>
            <a:endParaRPr lang="en-US" sz="3600" dirty="0">
              <a:latin typeface="Times New Roman" pitchFamily="18" charset="0"/>
              <a:cs typeface="Times New Roman" pitchFamily="18" charset="0"/>
            </a:endParaRPr>
          </a:p>
        </p:txBody>
      </p:sp>
      <p:sp>
        <p:nvSpPr>
          <p:cNvPr id="10" name="Rectangle 9"/>
          <p:cNvSpPr/>
          <p:nvPr/>
        </p:nvSpPr>
        <p:spPr>
          <a:xfrm>
            <a:off x="9111341" y="6216838"/>
            <a:ext cx="3227327"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cách</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giáo</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huấn</a:t>
            </a:r>
            <a:endParaRPr lang="en-US" sz="3600" dirty="0">
              <a:latin typeface="Times New Roman" pitchFamily="18" charset="0"/>
              <a:cs typeface="Times New Roman" pitchFamily="18" charset="0"/>
            </a:endParaRPr>
          </a:p>
        </p:txBody>
      </p:sp>
      <p:sp>
        <p:nvSpPr>
          <p:cNvPr id="11" name="Oval 10"/>
          <p:cNvSpPr/>
          <p:nvPr/>
        </p:nvSpPr>
        <p:spPr>
          <a:xfrm>
            <a:off x="391886" y="1371601"/>
            <a:ext cx="653144" cy="718457"/>
          </a:xfrm>
          <a:prstGeom prst="ellipse">
            <a:avLst/>
          </a:prstGeom>
          <a:noFill/>
          <a:ln w="50800">
            <a:solidFill>
              <a:srgbClr val="FF0000">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a:p>
        </p:txBody>
      </p:sp>
    </p:spTree>
    <p:extLst>
      <p:ext uri="{BB962C8B-B14F-4D97-AF65-F5344CB8AC3E}">
        <p14:creationId xmlns:p14="http://schemas.microsoft.com/office/powerpoint/2010/main" val="103755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3" presetClass="emph" presetSubtype="1" grpId="1" nodeType="clickEffect">
                                  <p:stCondLst>
                                    <p:cond delay="0"/>
                                  </p:stCondLst>
                                  <p:childTnLst>
                                    <p:set>
                                      <p:cBhvr override="childStyle">
                                        <p:cTn id="48" dur="indefinite"/>
                                        <p:tgtEl>
                                          <p:spTgt spid="5"/>
                                        </p:tgtEl>
                                        <p:attrNameLst>
                                          <p:attrName>style.color</p:attrName>
                                        </p:attrNameLst>
                                      </p:cBhvr>
                                      <p:to>
                                        <p:clrVal>
                                          <a:srgbClr val="F8161B"/>
                                        </p:clrVal>
                                      </p:to>
                                    </p:se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2" nodeType="clickEffect">
                                  <p:stCondLst>
                                    <p:cond delay="0"/>
                                  </p:stCondLst>
                                  <p:childTnLst>
                                    <p:animEffect transition="out" filter="fade">
                                      <p:cBhvr>
                                        <p:cTn id="52" dur="500"/>
                                        <p:tgtEl>
                                          <p:spTgt spid="5"/>
                                        </p:tgtEl>
                                      </p:cBhvr>
                                    </p:animEffect>
                                    <p:set>
                                      <p:cBhvr>
                                        <p:cTn id="5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3" presetClass="emph" presetSubtype="1" grpId="1" nodeType="clickEffect">
                                  <p:stCondLst>
                                    <p:cond delay="0"/>
                                  </p:stCondLst>
                                  <p:childTnLst>
                                    <p:set>
                                      <p:cBhvr override="childStyle">
                                        <p:cTn id="58" dur="indefinite"/>
                                        <p:tgtEl>
                                          <p:spTgt spid="6"/>
                                        </p:tgtEl>
                                        <p:attrNameLst>
                                          <p:attrName>style.color</p:attrName>
                                        </p:attrNameLst>
                                      </p:cBhvr>
                                      <p:to>
                                        <p:clrVal>
                                          <a:schemeClr val="hlink"/>
                                        </p:clrVal>
                                      </p:to>
                                    </p:set>
                                  </p:childTnLst>
                                </p:cTn>
                              </p:par>
                            </p:childTnLst>
                          </p:cTn>
                        </p:par>
                      </p:childTnLst>
                    </p:cTn>
                  </p:par>
                  <p:par>
                    <p:cTn id="59" fill="hold">
                      <p:stCondLst>
                        <p:cond delay="indefinite"/>
                      </p:stCondLst>
                      <p:childTnLst>
                        <p:par>
                          <p:cTn id="60" fill="hold">
                            <p:stCondLst>
                              <p:cond delay="0"/>
                            </p:stCondLst>
                            <p:childTnLst>
                              <p:par>
                                <p:cTn id="61" presetID="49" presetClass="path" presetSubtype="0" accel="50000" decel="50000" fill="hold" grpId="2" nodeType="clickEffect">
                                  <p:stCondLst>
                                    <p:cond delay="0"/>
                                  </p:stCondLst>
                                  <p:childTnLst>
                                    <p:animMotion origin="layout" path="M 4.79167E-6 -4.04624E-6 L -0.04766 0.12116 " pathEditMode="relative" rAng="0" ptsTypes="AA">
                                      <p:cBhvr>
                                        <p:cTn id="62" dur="2000" fill="hold"/>
                                        <p:tgtEl>
                                          <p:spTgt spid="6"/>
                                        </p:tgtEl>
                                        <p:attrNameLst>
                                          <p:attrName>ppt_x</p:attrName>
                                          <p:attrName>ppt_y</p:attrName>
                                        </p:attrNameLst>
                                      </p:cBhvr>
                                      <p:rCtr x="-2383" y="6058"/>
                                    </p:animMotion>
                                  </p:childTnLst>
                                </p:cTn>
                              </p:par>
                            </p:childTnLst>
                          </p:cTn>
                        </p:par>
                      </p:childTnLst>
                    </p:cTn>
                  </p:par>
                </p:childTnLst>
              </p:cTn>
              <p:nextCondLst>
                <p:cond evt="onClick" delay="0">
                  <p:tgtEl>
                    <p:spTgt spid="6"/>
                  </p:tgtEl>
                </p:cond>
              </p:nextCondLst>
            </p:seq>
            <p:seq concurrent="1" nextAc="seek">
              <p:cTn id="63" restart="whenNotActive" fill="hold" evtFilter="cancelBubble" nodeType="interactiveSeq">
                <p:stCondLst>
                  <p:cond evt="onClick" delay="0">
                    <p:tgtEl>
                      <p:spTgt spid="7"/>
                    </p:tgtEl>
                  </p:cond>
                </p:stCondLst>
                <p:endSync evt="end" delay="0">
                  <p:rtn val="all"/>
                </p:endSync>
                <p:childTnLst>
                  <p:par>
                    <p:cTn id="64" fill="hold">
                      <p:stCondLst>
                        <p:cond delay="0"/>
                      </p:stCondLst>
                      <p:childTnLst>
                        <p:par>
                          <p:cTn id="65" fill="hold">
                            <p:stCondLst>
                              <p:cond delay="0"/>
                            </p:stCondLst>
                            <p:childTnLst>
                              <p:par>
                                <p:cTn id="66" presetID="3" presetClass="emph" presetSubtype="1" grpId="1" nodeType="clickEffect">
                                  <p:stCondLst>
                                    <p:cond delay="0"/>
                                  </p:stCondLst>
                                  <p:childTnLst>
                                    <p:set>
                                      <p:cBhvr override="childStyle">
                                        <p:cTn id="67" dur="1900"/>
                                        <p:tgtEl>
                                          <p:spTgt spid="7"/>
                                        </p:tgtEl>
                                        <p:attrNameLst>
                                          <p:attrName>style.color</p:attrName>
                                        </p:attrNameLst>
                                      </p:cBhvr>
                                      <p:to>
                                        <p:clrVal>
                                          <a:schemeClr val="hlink"/>
                                        </p:clrVal>
                                      </p:to>
                                    </p:set>
                                  </p:childTnLst>
                                </p:cTn>
                              </p:par>
                            </p:childTnLst>
                          </p:cTn>
                        </p:par>
                      </p:childTnLst>
                    </p:cTn>
                  </p:par>
                  <p:par>
                    <p:cTn id="68" fill="hold">
                      <p:stCondLst>
                        <p:cond delay="indefinite"/>
                      </p:stCondLst>
                      <p:childTnLst>
                        <p:par>
                          <p:cTn id="69" fill="hold">
                            <p:stCondLst>
                              <p:cond delay="0"/>
                            </p:stCondLst>
                            <p:childTnLst>
                              <p:par>
                                <p:cTn id="70" presetID="49" presetClass="path" presetSubtype="0" accel="50000" decel="50000" fill="hold" grpId="2" nodeType="clickEffect">
                                  <p:stCondLst>
                                    <p:cond delay="0"/>
                                  </p:stCondLst>
                                  <p:childTnLst>
                                    <p:animMotion origin="layout" path="M 3.33333E-6 -3.7037E-6 L 0.1845 0.1213 " pathEditMode="relative" rAng="0" ptsTypes="AA">
                                      <p:cBhvr>
                                        <p:cTn id="71" dur="2000" fill="hold"/>
                                        <p:tgtEl>
                                          <p:spTgt spid="7"/>
                                        </p:tgtEl>
                                        <p:attrNameLst>
                                          <p:attrName>ppt_x</p:attrName>
                                          <p:attrName>ppt_y</p:attrName>
                                        </p:attrNameLst>
                                      </p:cBhvr>
                                      <p:rCtr x="9219" y="6065"/>
                                    </p:animMotion>
                                  </p:childTnLst>
                                </p:cTn>
                              </p:par>
                            </p:childTnLst>
                          </p:cTn>
                        </p:par>
                      </p:childTnLst>
                    </p:cTn>
                  </p:par>
                </p:childTnLst>
              </p:cTn>
              <p:nextCondLst>
                <p:cond evt="onClick" delay="0">
                  <p:tgtEl>
                    <p:spTgt spid="7"/>
                  </p:tgtEl>
                </p:cond>
              </p:nextCondLst>
            </p:seq>
            <p:seq concurrent="1" nextAc="seek">
              <p:cTn id="72" restart="whenNotActive" fill="hold" evtFilter="cancelBubble" nodeType="interactiveSeq">
                <p:stCondLst>
                  <p:cond evt="onClick" delay="0">
                    <p:tgtEl>
                      <p:spTgt spid="8"/>
                    </p:tgtEl>
                  </p:cond>
                </p:stCondLst>
                <p:endSync evt="end" delay="0">
                  <p:rtn val="all"/>
                </p:endSync>
                <p:childTnLst>
                  <p:par>
                    <p:cTn id="73" fill="hold">
                      <p:stCondLst>
                        <p:cond delay="0"/>
                      </p:stCondLst>
                      <p:childTnLst>
                        <p:par>
                          <p:cTn id="74" fill="hold">
                            <p:stCondLst>
                              <p:cond delay="0"/>
                            </p:stCondLst>
                            <p:childTnLst>
                              <p:par>
                                <p:cTn id="75" presetID="3" presetClass="emph" presetSubtype="1" grpId="1" nodeType="clickEffect">
                                  <p:stCondLst>
                                    <p:cond delay="0"/>
                                  </p:stCondLst>
                                  <p:childTnLst>
                                    <p:set>
                                      <p:cBhvr override="childStyle">
                                        <p:cTn id="76" dur="indefinite"/>
                                        <p:tgtEl>
                                          <p:spTgt spid="8"/>
                                        </p:tgtEl>
                                        <p:attrNameLst>
                                          <p:attrName>style.color</p:attrName>
                                        </p:attrNameLst>
                                      </p:cBhvr>
                                      <p:to>
                                        <p:clrVal>
                                          <a:srgbClr val="F8161B"/>
                                        </p:clrVal>
                                      </p:to>
                                    </p:se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2" nodeType="clickEffect">
                                  <p:stCondLst>
                                    <p:cond delay="0"/>
                                  </p:stCondLst>
                                  <p:childTnLst>
                                    <p:animEffect transition="out" filter="fade">
                                      <p:cBhvr>
                                        <p:cTn id="80" dur="500"/>
                                        <p:tgtEl>
                                          <p:spTgt spid="8"/>
                                        </p:tgtEl>
                                      </p:cBhvr>
                                    </p:animEffect>
                                    <p:set>
                                      <p:cBhvr>
                                        <p:cTn id="8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2" restart="whenNotActive" fill="hold" evtFilter="cancelBubble" nodeType="interactiveSeq">
                <p:stCondLst>
                  <p:cond evt="onClick" delay="0">
                    <p:tgtEl>
                      <p:spTgt spid="9"/>
                    </p:tgtEl>
                  </p:cond>
                </p:stCondLst>
                <p:endSync evt="end" delay="0">
                  <p:rtn val="all"/>
                </p:endSync>
                <p:childTnLst>
                  <p:par>
                    <p:cTn id="83" fill="hold">
                      <p:stCondLst>
                        <p:cond delay="0"/>
                      </p:stCondLst>
                      <p:childTnLst>
                        <p:par>
                          <p:cTn id="84" fill="hold">
                            <p:stCondLst>
                              <p:cond delay="0"/>
                            </p:stCondLst>
                            <p:childTnLst>
                              <p:par>
                                <p:cTn id="85" presetID="3" presetClass="emph" presetSubtype="1" grpId="1" nodeType="clickEffect">
                                  <p:stCondLst>
                                    <p:cond delay="0"/>
                                  </p:stCondLst>
                                  <p:childTnLst>
                                    <p:set>
                                      <p:cBhvr override="childStyle">
                                        <p:cTn id="86" dur="indefinite"/>
                                        <p:tgtEl>
                                          <p:spTgt spid="9"/>
                                        </p:tgtEl>
                                        <p:attrNameLst>
                                          <p:attrName>style.color</p:attrName>
                                        </p:attrNameLst>
                                      </p:cBhvr>
                                      <p:to>
                                        <p:clrVal>
                                          <a:srgbClr val="F8161B"/>
                                        </p:clrVal>
                                      </p:to>
                                    </p:set>
                                  </p:childTnLst>
                                </p:cTn>
                              </p:par>
                            </p:childTnLst>
                          </p:cTn>
                        </p:par>
                      </p:childTnLst>
                    </p:cTn>
                  </p:par>
                  <p:par>
                    <p:cTn id="87" fill="hold">
                      <p:stCondLst>
                        <p:cond delay="indefinite"/>
                      </p:stCondLst>
                      <p:childTnLst>
                        <p:par>
                          <p:cTn id="88" fill="hold">
                            <p:stCondLst>
                              <p:cond delay="0"/>
                            </p:stCondLst>
                            <p:childTnLst>
                              <p:par>
                                <p:cTn id="89" presetID="16" presetClass="exit" presetSubtype="21" fill="hold" grpId="2" nodeType="clickEffect">
                                  <p:stCondLst>
                                    <p:cond delay="0"/>
                                  </p:stCondLst>
                                  <p:childTnLst>
                                    <p:animEffect transition="out" filter="barn(inVertical)">
                                      <p:cBhvr>
                                        <p:cTn id="90" dur="500"/>
                                        <p:tgtEl>
                                          <p:spTgt spid="9"/>
                                        </p:tgtEl>
                                      </p:cBhvr>
                                    </p:animEffect>
                                    <p:set>
                                      <p:cBhvr>
                                        <p:cTn id="9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92" restart="whenNotActive" fill="hold" evtFilter="cancelBubble" nodeType="interactiveSeq">
                <p:stCondLst>
                  <p:cond evt="onClick" delay="0">
                    <p:tgtEl>
                      <p:spTgt spid="10"/>
                    </p:tgtEl>
                  </p:cond>
                </p:stCondLst>
                <p:endSync evt="end" delay="0">
                  <p:rtn val="all"/>
                </p:endSync>
                <p:childTnLst>
                  <p:par>
                    <p:cTn id="93" fill="hold">
                      <p:stCondLst>
                        <p:cond delay="0"/>
                      </p:stCondLst>
                      <p:childTnLst>
                        <p:par>
                          <p:cTn id="94" fill="hold">
                            <p:stCondLst>
                              <p:cond delay="0"/>
                            </p:stCondLst>
                            <p:childTnLst>
                              <p:par>
                                <p:cTn id="95" presetID="3" presetClass="emph" presetSubtype="1" grpId="1" nodeType="clickEffect">
                                  <p:stCondLst>
                                    <p:cond delay="0"/>
                                  </p:stCondLst>
                                  <p:childTnLst>
                                    <p:set>
                                      <p:cBhvr override="childStyle">
                                        <p:cTn id="96" dur="indefinite"/>
                                        <p:tgtEl>
                                          <p:spTgt spid="10"/>
                                        </p:tgtEl>
                                        <p:attrNameLst>
                                          <p:attrName>style.color</p:attrName>
                                        </p:attrNameLst>
                                      </p:cBhvr>
                                      <p:to>
                                        <p:clrVal>
                                          <a:schemeClr val="hlink"/>
                                        </p:clrVal>
                                      </p:to>
                                    </p:set>
                                  </p:childTnLst>
                                </p:cTn>
                              </p:par>
                            </p:childTnLst>
                          </p:cTn>
                        </p:par>
                      </p:childTnLst>
                    </p:cTn>
                  </p:par>
                  <p:par>
                    <p:cTn id="97" fill="hold">
                      <p:stCondLst>
                        <p:cond delay="indefinite"/>
                      </p:stCondLst>
                      <p:childTnLst>
                        <p:par>
                          <p:cTn id="98" fill="hold">
                            <p:stCondLst>
                              <p:cond delay="0"/>
                            </p:stCondLst>
                            <p:childTnLst>
                              <p:par>
                                <p:cTn id="99" presetID="42" presetClass="path" presetSubtype="0" accel="50000" decel="50000" fill="hold" grpId="2" nodeType="clickEffect">
                                  <p:stCondLst>
                                    <p:cond delay="0"/>
                                  </p:stCondLst>
                                  <p:childTnLst>
                                    <p:animMotion origin="layout" path="M 1.66667E-6 4.56647E-6 L 0.00716 0.1126 " pathEditMode="relative" rAng="0" ptsTypes="AA">
                                      <p:cBhvr>
                                        <p:cTn id="100" dur="2000" fill="hold"/>
                                        <p:tgtEl>
                                          <p:spTgt spid="10"/>
                                        </p:tgtEl>
                                        <p:attrNameLst>
                                          <p:attrName>ppt_x</p:attrName>
                                          <p:attrName>ppt_y</p:attrName>
                                        </p:attrNameLst>
                                      </p:cBhvr>
                                      <p:rCtr x="352" y="5618"/>
                                    </p:animMotion>
                                  </p:childTnLst>
                                </p:cTn>
                              </p:par>
                            </p:childTnLst>
                          </p:cTn>
                        </p:par>
                      </p:childTnLst>
                    </p:cTn>
                  </p:par>
                </p:childTnLst>
              </p:cTn>
              <p:nextCondLst>
                <p:cond evt="onClick" delay="0">
                  <p:tgtEl>
                    <p:spTgt spid="10"/>
                  </p:tgtEl>
                </p:cond>
              </p:nextCondLst>
            </p:seq>
          </p:childTnLst>
        </p:cTn>
      </p:par>
    </p:tnLst>
    <p:bldLst>
      <p:bldP spid="4" grpId="0"/>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000800" y="9258300"/>
            <a:ext cx="20289600" cy="9713646"/>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28700" y="672707"/>
            <a:ext cx="16230600" cy="8941585"/>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71297" y="454660"/>
            <a:ext cx="914805" cy="574040"/>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6801897" y="9040252"/>
            <a:ext cx="914805" cy="574040"/>
          </a:xfrm>
          <a:prstGeom prst="rect">
            <a:avLst/>
          </a:prstGeom>
        </p:spPr>
      </p:pic>
      <p:pic>
        <p:nvPicPr>
          <p:cNvPr id="4" name="Picture 3"/>
          <p:cNvPicPr>
            <a:picLocks noChangeAspect="1"/>
          </p:cNvPicPr>
          <p:nvPr/>
        </p:nvPicPr>
        <p:blipFill>
          <a:blip r:embed="rId9"/>
          <a:stretch>
            <a:fillRect/>
          </a:stretch>
        </p:blipFill>
        <p:spPr>
          <a:xfrm>
            <a:off x="1008183" y="1195998"/>
            <a:ext cx="16271634" cy="7895004"/>
          </a:xfrm>
          <a:prstGeom prst="rect">
            <a:avLst/>
          </a:prstGeom>
        </p:spPr>
      </p:pic>
    </p:spTree>
    <p:extLst>
      <p:ext uri="{BB962C8B-B14F-4D97-AF65-F5344CB8AC3E}">
        <p14:creationId xmlns:p14="http://schemas.microsoft.com/office/powerpoint/2010/main" val="2792282540"/>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2" y="696686"/>
            <a:ext cx="17221200" cy="8666735"/>
          </a:xfrm>
        </p:spPr>
        <p:txBody>
          <a:bodyPr/>
          <a:lstStyle/>
          <a:p>
            <a:pPr marL="0" indent="0">
              <a:buNone/>
            </a:pPr>
            <a:r>
              <a:rPr lang="nl-NL" sz="3600" b="1" dirty="0">
                <a:latin typeface="Times New Roman" pitchFamily="18" charset="0"/>
                <a:cs typeface="Times New Roman" pitchFamily="18" charset="0"/>
              </a:rPr>
              <a:t>1. Chọn phương án đúng:</a:t>
            </a:r>
            <a:endParaRPr lang="en-US" sz="3600" dirty="0">
              <a:latin typeface="Times New Roman" pitchFamily="18" charset="0"/>
              <a:cs typeface="Times New Roman" pitchFamily="18" charset="0"/>
            </a:endParaRPr>
          </a:p>
          <a:p>
            <a:pPr marL="0" indent="0">
              <a:buNone/>
            </a:pPr>
            <a:r>
              <a:rPr lang="nl-NL" sz="3600" b="1" dirty="0">
                <a:latin typeface="Times New Roman" pitchFamily="18" charset="0"/>
                <a:cs typeface="Times New Roman" pitchFamily="18" charset="0"/>
              </a:rPr>
              <a:t>a</a:t>
            </a:r>
            <a:r>
              <a:rPr lang="nl-NL" sz="3600" b="1" i="1" dirty="0">
                <a:latin typeface="Times New Roman" pitchFamily="18" charset="0"/>
                <a:cs typeface="Times New Roman" pitchFamily="18" charset="0"/>
              </a:rPr>
              <a:t>. Truyện kể về nhân vật chú ếch, từ đó đem đến bài học về cách sống cho mỗi người.</a:t>
            </a:r>
            <a:endParaRPr lang="en-US" sz="3600" b="1" dirty="0">
              <a:latin typeface="Times New Roman" pitchFamily="18" charset="0"/>
              <a:cs typeface="Times New Roman" pitchFamily="18" charset="0"/>
            </a:endParaRPr>
          </a:p>
          <a:p>
            <a:pPr marL="0" indent="0">
              <a:buNone/>
            </a:pPr>
            <a:r>
              <a:rPr lang="nl-NL" sz="3600" b="1" i="1" dirty="0">
                <a:latin typeface="Times New Roman" pitchFamily="18" charset="0"/>
                <a:cs typeface="Times New Roman" pitchFamily="18" charset="0"/>
              </a:rPr>
              <a:t>b. Truyện kể về nhân vật chú ếch, từ đó đem đến cho chúng ta tiếng cười sảng khoái.</a:t>
            </a:r>
            <a:endParaRPr lang="en-US" sz="3600" b="1" dirty="0">
              <a:latin typeface="Times New Roman" pitchFamily="18" charset="0"/>
              <a:cs typeface="Times New Roman" pitchFamily="18" charset="0"/>
            </a:endParaRPr>
          </a:p>
          <a:p>
            <a:pPr marL="0" indent="0">
              <a:buNone/>
            </a:pPr>
            <a:r>
              <a:rPr lang="nl-NL" sz="3600" b="1" i="1" dirty="0">
                <a:latin typeface="Times New Roman" pitchFamily="18" charset="0"/>
                <a:cs typeface="Times New Roman" pitchFamily="18" charset="0"/>
              </a:rPr>
              <a:t>c.Truyện kể về nhân vật chú ếch, từ đó phê phán những kẻ tham lam, ích kỷ.</a:t>
            </a:r>
            <a:endParaRPr lang="en-US" sz="3600" b="1" dirty="0">
              <a:latin typeface="Times New Roman" pitchFamily="18" charset="0"/>
              <a:cs typeface="Times New Roman" pitchFamily="18" charset="0"/>
            </a:endParaRPr>
          </a:p>
          <a:p>
            <a:pPr marL="0" indent="0">
              <a:buNone/>
            </a:pPr>
            <a:r>
              <a:rPr lang="nl-NL" sz="3600" b="1" i="1" dirty="0">
                <a:latin typeface="Times New Roman" pitchFamily="18" charset="0"/>
                <a:cs typeface="Times New Roman" pitchFamily="18" charset="0"/>
              </a:rPr>
              <a:t>d. Truyện kể về nhân vật chú ếch, qua đó muốn truyền đạt kinh nghiệm về cách đối nhân xử thế cho mỗi người. </a:t>
            </a:r>
            <a:endParaRPr lang="en-US" sz="3600" b="1" dirty="0">
              <a:latin typeface="Times New Roman" pitchFamily="18" charset="0"/>
              <a:cs typeface="Times New Roman" pitchFamily="18" charset="0"/>
            </a:endParaRPr>
          </a:p>
          <a:p>
            <a:endParaRPr lang="en-US" sz="5400" b="1" dirty="0">
              <a:latin typeface="Times New Roman" pitchFamily="18" charset="0"/>
              <a:cs typeface="Times New Roman" pitchFamily="18" charset="0"/>
            </a:endParaRPr>
          </a:p>
        </p:txBody>
      </p:sp>
      <p:sp>
        <p:nvSpPr>
          <p:cNvPr id="4" name="Content Placeholder 2"/>
          <p:cNvSpPr txBox="1">
            <a:spLocks/>
          </p:cNvSpPr>
          <p:nvPr/>
        </p:nvSpPr>
        <p:spPr bwMode="auto">
          <a:xfrm>
            <a:off x="391886" y="4686300"/>
            <a:ext cx="17090573" cy="714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b="1" dirty="0">
                <a:latin typeface="Times New Roman" pitchFamily="18" charset="0"/>
                <a:cs typeface="Times New Roman" pitchFamily="18" charset="0"/>
              </a:rPr>
              <a:t>2. </a:t>
            </a:r>
            <a:r>
              <a:rPr lang="en-US" sz="3600" b="1" dirty="0" err="1">
                <a:latin typeface="Times New Roman" pitchFamily="18" charset="0"/>
                <a:cs typeface="Times New Roman" pitchFamily="18" charset="0"/>
              </a:rPr>
              <a:t>Chọn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từ</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ngữ</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thích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hợp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điền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vào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chỗ</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trống</a:t>
            </a:r>
            <a:r>
              <a:rPr lang="en-US" sz="3600" b="1" dirty="0">
                <a:latin typeface="Times New Roman" pitchFamily="18" charset="0"/>
                <a:cs typeface="Times New Roman" pitchFamily="18" charset="0"/>
              </a:rPr>
              <a:t> (...): </a:t>
            </a:r>
          </a:p>
          <a:p>
            <a:pPr marL="0" indent="0">
              <a:buNone/>
            </a:pPr>
            <a:endParaRPr lang="en-US" sz="3600" i="1" dirty="0">
              <a:latin typeface="Times New Roman" pitchFamily="18" charset="0"/>
              <a:cs typeface="Times New Roman" pitchFamily="18" charset="0"/>
            </a:endParaRPr>
          </a:p>
          <a:p>
            <a:pPr marL="0" indent="0" algn="just">
              <a:buNone/>
            </a:pPr>
            <a:endParaRPr lang="en-US" sz="3600" i="1" dirty="0">
              <a:latin typeface="Times New Roman" pitchFamily="18" charset="0"/>
              <a:cs typeface="Times New Roman" pitchFamily="18" charset="0"/>
            </a:endParaRPr>
          </a:p>
          <a:p>
            <a:pPr marL="0" indent="0" algn="just">
              <a:buNone/>
            </a:pP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Xây</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dựng</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nhân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vật</a:t>
            </a:r>
            <a:r>
              <a:rPr lang="en-US" sz="3600" i="1" dirty="0">
                <a:latin typeface="Times New Roman" pitchFamily="18" charset="0"/>
                <a:cs typeface="Times New Roman" pitchFamily="18" charset="0"/>
              </a:rPr>
              <a:t> ...................(1) </a:t>
            </a:r>
            <a:r>
              <a:rPr lang="en-US" sz="3600" i="1" dirty="0" err="1">
                <a:latin typeface="Times New Roman" pitchFamily="18" charset="0"/>
                <a:cs typeface="Times New Roman" pitchFamily="18" charset="0"/>
              </a:rPr>
              <a:t>với</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đời</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sống</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các</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sự</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kiện</a:t>
            </a:r>
            <a:r>
              <a:rPr lang="en-US" sz="3600" i="1" dirty="0">
                <a:latin typeface="Times New Roman" pitchFamily="18" charset="0"/>
                <a:cs typeface="Times New Roman" pitchFamily="18" charset="0"/>
              </a:rPr>
              <a:t>............................(2), </a:t>
            </a:r>
            <a:r>
              <a:rPr lang="en-US" sz="3600" i="1" dirty="0" err="1">
                <a:latin typeface="Times New Roman" pitchFamily="18" charset="0"/>
                <a:cs typeface="Times New Roman" pitchFamily="18" charset="0"/>
              </a:rPr>
              <a:t>độc</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đáo</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khiến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câu</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chuyện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trở</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nên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hấp</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dẫn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lôi</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cuốn</a:t>
            </a:r>
            <a:r>
              <a:rPr lang="en-US" sz="3600" i="1" dirty="0">
                <a:latin typeface="Times New Roman" pitchFamily="18" charset="0"/>
                <a:cs typeface="Times New Roman" pitchFamily="18" charset="0"/>
              </a:rPr>
              <a:t>; ...................................(3) </a:t>
            </a:r>
            <a:r>
              <a:rPr lang="en-US" sz="3600" i="1" dirty="0" err="1">
                <a:latin typeface="Times New Roman" pitchFamily="18" charset="0"/>
                <a:cs typeface="Times New Roman" pitchFamily="18" charset="0"/>
              </a:rPr>
              <a:t>tự</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nhiên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sâu</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sắc</a:t>
            </a:r>
            <a:r>
              <a:rPr lang="en-US" sz="3600" i="1" dirty="0">
                <a:latin typeface="Times New Roman" pitchFamily="18" charset="0"/>
                <a:cs typeface="Times New Roman" pitchFamily="18" charset="0"/>
              </a:rPr>
              <a:t>. </a:t>
            </a:r>
            <a:endParaRPr lang="en-US" sz="3600" dirty="0">
              <a:latin typeface="Times New Roman" pitchFamily="18" charset="0"/>
              <a:cs typeface="Times New Roman" pitchFamily="18" charset="0"/>
            </a:endParaRPr>
          </a:p>
          <a:p>
            <a:endParaRPr lang="en-US" sz="3600" dirty="0"/>
          </a:p>
        </p:txBody>
      </p:sp>
      <p:sp>
        <p:nvSpPr>
          <p:cNvPr id="5" name="Rectangle 4"/>
          <p:cNvSpPr/>
          <p:nvPr/>
        </p:nvSpPr>
        <p:spPr>
          <a:xfrm>
            <a:off x="1197430" y="5567884"/>
            <a:ext cx="2662268"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thân</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thương</a:t>
            </a:r>
            <a:endParaRPr lang="en-US" sz="3600" dirty="0">
              <a:latin typeface="Times New Roman" pitchFamily="18" charset="0"/>
              <a:cs typeface="Times New Roman" pitchFamily="18" charset="0"/>
            </a:endParaRPr>
          </a:p>
        </p:txBody>
      </p:sp>
      <p:sp>
        <p:nvSpPr>
          <p:cNvPr id="6" name="Rectangle 5"/>
          <p:cNvSpPr/>
          <p:nvPr/>
        </p:nvSpPr>
        <p:spPr>
          <a:xfrm>
            <a:off x="4469885" y="6630836"/>
            <a:ext cx="1726916"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gần</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gũi</a:t>
            </a:r>
            <a:endParaRPr lang="en-US" sz="3600" dirty="0">
              <a:latin typeface="Times New Roman" pitchFamily="18" charset="0"/>
              <a:cs typeface="Times New Roman" pitchFamily="18" charset="0"/>
            </a:endParaRPr>
          </a:p>
        </p:txBody>
      </p:sp>
      <p:sp>
        <p:nvSpPr>
          <p:cNvPr id="7" name="Rectangle 6"/>
          <p:cNvSpPr/>
          <p:nvPr/>
        </p:nvSpPr>
        <p:spPr>
          <a:xfrm>
            <a:off x="9367658" y="5543764"/>
            <a:ext cx="1993815"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hài</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hước</a:t>
            </a:r>
            <a:endParaRPr lang="en-US" sz="3600" dirty="0">
              <a:latin typeface="Times New Roman" pitchFamily="18" charset="0"/>
              <a:cs typeface="Times New Roman" pitchFamily="18" charset="0"/>
            </a:endParaRPr>
          </a:p>
        </p:txBody>
      </p:sp>
      <p:sp>
        <p:nvSpPr>
          <p:cNvPr id="8" name="Rectangle 7"/>
          <p:cNvSpPr/>
          <p:nvPr/>
        </p:nvSpPr>
        <p:spPr>
          <a:xfrm>
            <a:off x="13530809" y="5543764"/>
            <a:ext cx="2008242"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thích</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thú</a:t>
            </a:r>
            <a:endParaRPr lang="en-US" sz="3600" dirty="0">
              <a:latin typeface="Times New Roman" pitchFamily="18" charset="0"/>
              <a:cs typeface="Times New Roman" pitchFamily="18" charset="0"/>
            </a:endParaRPr>
          </a:p>
        </p:txBody>
      </p:sp>
      <p:sp>
        <p:nvSpPr>
          <p:cNvPr id="9" name="Rectangle 8"/>
          <p:cNvSpPr/>
          <p:nvPr/>
        </p:nvSpPr>
        <p:spPr>
          <a:xfrm>
            <a:off x="4469885" y="6057900"/>
            <a:ext cx="2970044"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cách</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nhận</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xét</a:t>
            </a:r>
            <a:endParaRPr lang="en-US" sz="3600" dirty="0">
              <a:latin typeface="Times New Roman" pitchFamily="18" charset="0"/>
              <a:cs typeface="Times New Roman" pitchFamily="18" charset="0"/>
            </a:endParaRPr>
          </a:p>
        </p:txBody>
      </p:sp>
      <p:sp>
        <p:nvSpPr>
          <p:cNvPr id="10" name="Rectangle 9"/>
          <p:cNvSpPr/>
          <p:nvPr/>
        </p:nvSpPr>
        <p:spPr>
          <a:xfrm>
            <a:off x="9111341" y="6216838"/>
            <a:ext cx="3227327"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cách</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giáo</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huấn</a:t>
            </a:r>
            <a:endParaRPr lang="en-US" sz="3600" dirty="0">
              <a:latin typeface="Times New Roman" pitchFamily="18" charset="0"/>
              <a:cs typeface="Times New Roman" pitchFamily="18" charset="0"/>
            </a:endParaRPr>
          </a:p>
        </p:txBody>
      </p:sp>
      <p:sp>
        <p:nvSpPr>
          <p:cNvPr id="11" name="Oval 10"/>
          <p:cNvSpPr/>
          <p:nvPr/>
        </p:nvSpPr>
        <p:spPr>
          <a:xfrm>
            <a:off x="391886" y="1371601"/>
            <a:ext cx="653144" cy="718457"/>
          </a:xfrm>
          <a:prstGeom prst="ellipse">
            <a:avLst/>
          </a:prstGeom>
          <a:noFill/>
          <a:ln w="50800">
            <a:solidFill>
              <a:srgbClr val="FF0000">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a:p>
        </p:txBody>
      </p:sp>
    </p:spTree>
    <p:extLst>
      <p:ext uri="{BB962C8B-B14F-4D97-AF65-F5344CB8AC3E}">
        <p14:creationId xmlns:p14="http://schemas.microsoft.com/office/powerpoint/2010/main" val="29406213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2" y="696686"/>
            <a:ext cx="17221200" cy="8666735"/>
          </a:xfrm>
        </p:spPr>
        <p:txBody>
          <a:bodyPr/>
          <a:lstStyle/>
          <a:p>
            <a:pPr marL="0" indent="0">
              <a:buNone/>
            </a:pPr>
            <a:r>
              <a:rPr lang="nl-NL" sz="3600" b="1" dirty="0">
                <a:latin typeface="Times New Roman" pitchFamily="18" charset="0"/>
                <a:cs typeface="Times New Roman" pitchFamily="18" charset="0"/>
              </a:rPr>
              <a:t>1. Chọn phương án đúng:</a:t>
            </a:r>
            <a:endParaRPr lang="en-US" sz="3600" dirty="0">
              <a:latin typeface="Times New Roman" pitchFamily="18" charset="0"/>
              <a:cs typeface="Times New Roman" pitchFamily="18" charset="0"/>
            </a:endParaRPr>
          </a:p>
          <a:p>
            <a:pPr marL="0" indent="0">
              <a:buNone/>
            </a:pPr>
            <a:r>
              <a:rPr lang="nl-NL" sz="3600" b="1" dirty="0">
                <a:latin typeface="Times New Roman" pitchFamily="18" charset="0"/>
                <a:cs typeface="Times New Roman" pitchFamily="18" charset="0"/>
              </a:rPr>
              <a:t>a</a:t>
            </a:r>
            <a:r>
              <a:rPr lang="nl-NL" sz="3600" b="1" i="1" dirty="0">
                <a:latin typeface="Times New Roman" pitchFamily="18" charset="0"/>
                <a:cs typeface="Times New Roman" pitchFamily="18" charset="0"/>
              </a:rPr>
              <a:t>. Truyện kể về nhân vật chú ếch, từ đó đem đến bài học về cách sống cho mỗi người.</a:t>
            </a:r>
            <a:endParaRPr lang="en-US" sz="3600" b="1" dirty="0">
              <a:latin typeface="Times New Roman" pitchFamily="18" charset="0"/>
              <a:cs typeface="Times New Roman" pitchFamily="18" charset="0"/>
            </a:endParaRPr>
          </a:p>
          <a:p>
            <a:pPr marL="0" indent="0">
              <a:buNone/>
            </a:pPr>
            <a:r>
              <a:rPr lang="nl-NL" sz="3600" b="1" i="1" dirty="0">
                <a:latin typeface="Times New Roman" pitchFamily="18" charset="0"/>
                <a:cs typeface="Times New Roman" pitchFamily="18" charset="0"/>
              </a:rPr>
              <a:t>b. Truyện kể về nhân vật chú ếch, từ đó đem đến cho chúng ta tiếng cười sảng khoái.</a:t>
            </a:r>
            <a:endParaRPr lang="en-US" sz="3600" b="1" dirty="0">
              <a:latin typeface="Times New Roman" pitchFamily="18" charset="0"/>
              <a:cs typeface="Times New Roman" pitchFamily="18" charset="0"/>
            </a:endParaRPr>
          </a:p>
          <a:p>
            <a:pPr marL="0" indent="0">
              <a:buNone/>
            </a:pPr>
            <a:r>
              <a:rPr lang="nl-NL" sz="3600" b="1" i="1" dirty="0">
                <a:latin typeface="Times New Roman" pitchFamily="18" charset="0"/>
                <a:cs typeface="Times New Roman" pitchFamily="18" charset="0"/>
              </a:rPr>
              <a:t>c.Truyện kể về nhân vật chú ếch, từ đó phê phán những kẻ tham lam, ích kỷ.</a:t>
            </a:r>
            <a:endParaRPr lang="en-US" sz="3600" b="1" dirty="0">
              <a:latin typeface="Times New Roman" pitchFamily="18" charset="0"/>
              <a:cs typeface="Times New Roman" pitchFamily="18" charset="0"/>
            </a:endParaRPr>
          </a:p>
          <a:p>
            <a:pPr marL="0" indent="0">
              <a:buNone/>
            </a:pPr>
            <a:r>
              <a:rPr lang="nl-NL" sz="3600" b="1" i="1" dirty="0">
                <a:latin typeface="Times New Roman" pitchFamily="18" charset="0"/>
                <a:cs typeface="Times New Roman" pitchFamily="18" charset="0"/>
              </a:rPr>
              <a:t>d. Truyện kể về nhân vật chú ếch, qua đó muốn truyền đạt kinh nghiệm về cách đối nhân xử thế cho mỗi người. </a:t>
            </a:r>
            <a:endParaRPr lang="en-US" sz="3600" b="1" dirty="0">
              <a:latin typeface="Times New Roman" pitchFamily="18" charset="0"/>
              <a:cs typeface="Times New Roman" pitchFamily="18" charset="0"/>
            </a:endParaRPr>
          </a:p>
          <a:p>
            <a:endParaRPr lang="en-US" sz="5400" b="1" dirty="0">
              <a:latin typeface="Times New Roman" pitchFamily="18" charset="0"/>
              <a:cs typeface="Times New Roman" pitchFamily="18" charset="0"/>
            </a:endParaRPr>
          </a:p>
        </p:txBody>
      </p:sp>
      <p:sp>
        <p:nvSpPr>
          <p:cNvPr id="4" name="Content Placeholder 2"/>
          <p:cNvSpPr txBox="1">
            <a:spLocks/>
          </p:cNvSpPr>
          <p:nvPr/>
        </p:nvSpPr>
        <p:spPr bwMode="auto">
          <a:xfrm>
            <a:off x="391886" y="4686300"/>
            <a:ext cx="17090573" cy="714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b="1" dirty="0">
                <a:latin typeface="Times New Roman" pitchFamily="18" charset="0"/>
                <a:cs typeface="Times New Roman" pitchFamily="18" charset="0"/>
              </a:rPr>
              <a:t>2. </a:t>
            </a:r>
            <a:r>
              <a:rPr lang="en-US" sz="3600" b="1" dirty="0" err="1">
                <a:latin typeface="Times New Roman" pitchFamily="18" charset="0"/>
                <a:cs typeface="Times New Roman" pitchFamily="18" charset="0"/>
              </a:rPr>
              <a:t>Chọn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từ</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ngữ</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thích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hợp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điền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vào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chỗ</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trống</a:t>
            </a:r>
            <a:r>
              <a:rPr lang="en-US" sz="3600" b="1" dirty="0">
                <a:latin typeface="Times New Roman" pitchFamily="18" charset="0"/>
                <a:cs typeface="Times New Roman" pitchFamily="18" charset="0"/>
              </a:rPr>
              <a:t> (...): </a:t>
            </a:r>
          </a:p>
          <a:p>
            <a:pPr marL="0" indent="0">
              <a:buNone/>
            </a:pPr>
            <a:endParaRPr lang="en-US" sz="3600" i="1" dirty="0">
              <a:latin typeface="Times New Roman" pitchFamily="18" charset="0"/>
              <a:cs typeface="Times New Roman" pitchFamily="18" charset="0"/>
            </a:endParaRPr>
          </a:p>
          <a:p>
            <a:pPr marL="0" indent="0" algn="just">
              <a:buNone/>
            </a:pPr>
            <a:endParaRPr lang="en-US" sz="3600" i="1" dirty="0">
              <a:latin typeface="Times New Roman" pitchFamily="18" charset="0"/>
              <a:cs typeface="Times New Roman" pitchFamily="18" charset="0"/>
            </a:endParaRPr>
          </a:p>
          <a:p>
            <a:pPr marL="0" indent="0" algn="just">
              <a:buNone/>
            </a:pP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Xây</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dựng</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nhân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vật</a:t>
            </a:r>
            <a:r>
              <a:rPr lang="en-US" sz="3600" i="1" dirty="0">
                <a:latin typeface="Times New Roman" pitchFamily="18" charset="0"/>
                <a:cs typeface="Times New Roman" pitchFamily="18" charset="0"/>
              </a:rPr>
              <a:t> ...................(1) </a:t>
            </a:r>
            <a:r>
              <a:rPr lang="en-US" sz="3600" i="1" dirty="0" err="1">
                <a:latin typeface="Times New Roman" pitchFamily="18" charset="0"/>
                <a:cs typeface="Times New Roman" pitchFamily="18" charset="0"/>
              </a:rPr>
              <a:t>với</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đời</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sống</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các</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sự</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kiện</a:t>
            </a:r>
            <a:r>
              <a:rPr lang="en-US" sz="3600" i="1" dirty="0">
                <a:latin typeface="Times New Roman" pitchFamily="18" charset="0"/>
                <a:cs typeface="Times New Roman" pitchFamily="18" charset="0"/>
              </a:rPr>
              <a:t>............................(2), </a:t>
            </a:r>
            <a:r>
              <a:rPr lang="en-US" sz="3600" i="1" dirty="0" err="1">
                <a:latin typeface="Times New Roman" pitchFamily="18" charset="0"/>
                <a:cs typeface="Times New Roman" pitchFamily="18" charset="0"/>
              </a:rPr>
              <a:t>độc</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đáo</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khiến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câu</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chuyện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trở</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nên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hấp</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dẫn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lôi</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cuốn</a:t>
            </a:r>
            <a:r>
              <a:rPr lang="en-US" sz="3600" i="1" dirty="0">
                <a:latin typeface="Times New Roman" pitchFamily="18" charset="0"/>
                <a:cs typeface="Times New Roman" pitchFamily="18" charset="0"/>
              </a:rPr>
              <a:t>; ...................................(3) </a:t>
            </a:r>
            <a:r>
              <a:rPr lang="en-US" sz="3600" i="1" dirty="0" err="1">
                <a:latin typeface="Times New Roman" pitchFamily="18" charset="0"/>
                <a:cs typeface="Times New Roman" pitchFamily="18" charset="0"/>
              </a:rPr>
              <a:t>tự</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nhiên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sâu</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sắc</a:t>
            </a:r>
            <a:r>
              <a:rPr lang="en-US" sz="3600" i="1" dirty="0">
                <a:latin typeface="Times New Roman" pitchFamily="18" charset="0"/>
                <a:cs typeface="Times New Roman" pitchFamily="18" charset="0"/>
              </a:rPr>
              <a:t>. </a:t>
            </a:r>
            <a:endParaRPr lang="en-US" sz="3600" dirty="0">
              <a:latin typeface="Times New Roman" pitchFamily="18" charset="0"/>
              <a:cs typeface="Times New Roman" pitchFamily="18" charset="0"/>
            </a:endParaRPr>
          </a:p>
          <a:p>
            <a:endParaRPr lang="en-US" sz="3600" dirty="0"/>
          </a:p>
        </p:txBody>
      </p:sp>
      <p:sp>
        <p:nvSpPr>
          <p:cNvPr id="5" name="Rectangle 4"/>
          <p:cNvSpPr/>
          <p:nvPr/>
        </p:nvSpPr>
        <p:spPr>
          <a:xfrm>
            <a:off x="1197430" y="5567884"/>
            <a:ext cx="2662268"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thân</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thương</a:t>
            </a:r>
            <a:endParaRPr lang="en-US" sz="3600" dirty="0">
              <a:latin typeface="Times New Roman" pitchFamily="18" charset="0"/>
              <a:cs typeface="Times New Roman" pitchFamily="18" charset="0"/>
            </a:endParaRPr>
          </a:p>
        </p:txBody>
      </p:sp>
      <p:sp>
        <p:nvSpPr>
          <p:cNvPr id="6" name="Rectangle 5"/>
          <p:cNvSpPr/>
          <p:nvPr/>
        </p:nvSpPr>
        <p:spPr>
          <a:xfrm>
            <a:off x="4469885" y="6630836"/>
            <a:ext cx="1726916"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gần</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gũi</a:t>
            </a:r>
            <a:endParaRPr lang="en-US" sz="3600" dirty="0">
              <a:latin typeface="Times New Roman" pitchFamily="18" charset="0"/>
              <a:cs typeface="Times New Roman" pitchFamily="18" charset="0"/>
            </a:endParaRPr>
          </a:p>
        </p:txBody>
      </p:sp>
      <p:sp>
        <p:nvSpPr>
          <p:cNvPr id="7" name="Rectangle 6"/>
          <p:cNvSpPr/>
          <p:nvPr/>
        </p:nvSpPr>
        <p:spPr>
          <a:xfrm>
            <a:off x="12649200" y="6610149"/>
            <a:ext cx="1993815"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hài</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hước</a:t>
            </a:r>
            <a:endParaRPr lang="en-US" sz="3600" dirty="0">
              <a:latin typeface="Times New Roman" pitchFamily="18" charset="0"/>
              <a:cs typeface="Times New Roman" pitchFamily="18" charset="0"/>
            </a:endParaRPr>
          </a:p>
        </p:txBody>
      </p:sp>
      <p:sp>
        <p:nvSpPr>
          <p:cNvPr id="8" name="Rectangle 7"/>
          <p:cNvSpPr/>
          <p:nvPr/>
        </p:nvSpPr>
        <p:spPr>
          <a:xfrm>
            <a:off x="13530809" y="5543764"/>
            <a:ext cx="2008242"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thích</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thú</a:t>
            </a:r>
            <a:endParaRPr lang="en-US" sz="3600" dirty="0">
              <a:latin typeface="Times New Roman" pitchFamily="18" charset="0"/>
              <a:cs typeface="Times New Roman" pitchFamily="18" charset="0"/>
            </a:endParaRPr>
          </a:p>
        </p:txBody>
      </p:sp>
      <p:sp>
        <p:nvSpPr>
          <p:cNvPr id="9" name="Rectangle 8"/>
          <p:cNvSpPr/>
          <p:nvPr/>
        </p:nvSpPr>
        <p:spPr>
          <a:xfrm>
            <a:off x="4469885" y="6057900"/>
            <a:ext cx="2970044"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cách</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nhận</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xét</a:t>
            </a:r>
            <a:endParaRPr lang="en-US" sz="3600" dirty="0">
              <a:latin typeface="Times New Roman" pitchFamily="18" charset="0"/>
              <a:cs typeface="Times New Roman" pitchFamily="18" charset="0"/>
            </a:endParaRPr>
          </a:p>
        </p:txBody>
      </p:sp>
      <p:sp>
        <p:nvSpPr>
          <p:cNvPr id="10" name="Rectangle 9"/>
          <p:cNvSpPr/>
          <p:nvPr/>
        </p:nvSpPr>
        <p:spPr>
          <a:xfrm>
            <a:off x="9111341" y="6216838"/>
            <a:ext cx="3227327"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cách</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giáo</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huấn</a:t>
            </a:r>
            <a:endParaRPr lang="en-US" sz="3600" dirty="0">
              <a:latin typeface="Times New Roman" pitchFamily="18" charset="0"/>
              <a:cs typeface="Times New Roman" pitchFamily="18" charset="0"/>
            </a:endParaRPr>
          </a:p>
        </p:txBody>
      </p:sp>
      <p:sp>
        <p:nvSpPr>
          <p:cNvPr id="11" name="Oval 10"/>
          <p:cNvSpPr/>
          <p:nvPr/>
        </p:nvSpPr>
        <p:spPr>
          <a:xfrm>
            <a:off x="391886" y="1371601"/>
            <a:ext cx="653144" cy="718457"/>
          </a:xfrm>
          <a:prstGeom prst="ellipse">
            <a:avLst/>
          </a:prstGeom>
          <a:noFill/>
          <a:ln w="50800">
            <a:solidFill>
              <a:srgbClr val="FF0000">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a:p>
        </p:txBody>
      </p:sp>
    </p:spTree>
    <p:extLst>
      <p:ext uri="{BB962C8B-B14F-4D97-AF65-F5344CB8AC3E}">
        <p14:creationId xmlns:p14="http://schemas.microsoft.com/office/powerpoint/2010/main" val="30365714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2" y="696686"/>
            <a:ext cx="17221200" cy="8666735"/>
          </a:xfrm>
        </p:spPr>
        <p:txBody>
          <a:bodyPr/>
          <a:lstStyle/>
          <a:p>
            <a:pPr marL="0" indent="0">
              <a:buNone/>
            </a:pPr>
            <a:r>
              <a:rPr lang="nl-NL" sz="3600" b="1" dirty="0">
                <a:latin typeface="Times New Roman" pitchFamily="18" charset="0"/>
                <a:cs typeface="Times New Roman" pitchFamily="18" charset="0"/>
              </a:rPr>
              <a:t>1. Chọn phương án đúng:</a:t>
            </a:r>
            <a:endParaRPr lang="en-US" sz="3600" dirty="0">
              <a:latin typeface="Times New Roman" pitchFamily="18" charset="0"/>
              <a:cs typeface="Times New Roman" pitchFamily="18" charset="0"/>
            </a:endParaRPr>
          </a:p>
          <a:p>
            <a:pPr marL="0" indent="0">
              <a:buNone/>
            </a:pPr>
            <a:r>
              <a:rPr lang="nl-NL" sz="3600" b="1" dirty="0">
                <a:latin typeface="Times New Roman" pitchFamily="18" charset="0"/>
                <a:cs typeface="Times New Roman" pitchFamily="18" charset="0"/>
              </a:rPr>
              <a:t>a</a:t>
            </a:r>
            <a:r>
              <a:rPr lang="nl-NL" sz="3600" b="1" i="1" dirty="0">
                <a:latin typeface="Times New Roman" pitchFamily="18" charset="0"/>
                <a:cs typeface="Times New Roman" pitchFamily="18" charset="0"/>
              </a:rPr>
              <a:t>. Truyện kể về nhân vật chú ếch, từ đó đem đến bài học về cách sống cho mỗi người.</a:t>
            </a:r>
            <a:endParaRPr lang="en-US" sz="3600" b="1" dirty="0">
              <a:latin typeface="Times New Roman" pitchFamily="18" charset="0"/>
              <a:cs typeface="Times New Roman" pitchFamily="18" charset="0"/>
            </a:endParaRPr>
          </a:p>
          <a:p>
            <a:pPr marL="0" indent="0">
              <a:buNone/>
            </a:pPr>
            <a:r>
              <a:rPr lang="nl-NL" sz="3600" b="1" i="1" dirty="0">
                <a:latin typeface="Times New Roman" pitchFamily="18" charset="0"/>
                <a:cs typeface="Times New Roman" pitchFamily="18" charset="0"/>
              </a:rPr>
              <a:t>b. Truyện kể về nhân vật chú ếch, từ đó đem đến cho chúng ta tiếng cười sảng khoái.</a:t>
            </a:r>
            <a:endParaRPr lang="en-US" sz="3600" b="1" dirty="0">
              <a:latin typeface="Times New Roman" pitchFamily="18" charset="0"/>
              <a:cs typeface="Times New Roman" pitchFamily="18" charset="0"/>
            </a:endParaRPr>
          </a:p>
          <a:p>
            <a:pPr marL="0" indent="0">
              <a:buNone/>
            </a:pPr>
            <a:r>
              <a:rPr lang="nl-NL" sz="3600" b="1" i="1" dirty="0">
                <a:latin typeface="Times New Roman" pitchFamily="18" charset="0"/>
                <a:cs typeface="Times New Roman" pitchFamily="18" charset="0"/>
              </a:rPr>
              <a:t>c.Truyện kể về nhân vật chú ếch, từ đó phê phán những kẻ tham lam, ích kỷ.</a:t>
            </a:r>
            <a:endParaRPr lang="en-US" sz="3600" b="1" dirty="0">
              <a:latin typeface="Times New Roman" pitchFamily="18" charset="0"/>
              <a:cs typeface="Times New Roman" pitchFamily="18" charset="0"/>
            </a:endParaRPr>
          </a:p>
          <a:p>
            <a:pPr marL="0" indent="0">
              <a:buNone/>
            </a:pPr>
            <a:r>
              <a:rPr lang="nl-NL" sz="3600" b="1" i="1" dirty="0">
                <a:latin typeface="Times New Roman" pitchFamily="18" charset="0"/>
                <a:cs typeface="Times New Roman" pitchFamily="18" charset="0"/>
              </a:rPr>
              <a:t>d. Truyện kể về nhân vật chú ếch, qua đó muốn truyền đạt kinh nghiệm về cách đối nhân xử thế cho mỗi người. </a:t>
            </a:r>
            <a:endParaRPr lang="en-US" sz="3600" b="1" dirty="0">
              <a:latin typeface="Times New Roman" pitchFamily="18" charset="0"/>
              <a:cs typeface="Times New Roman" pitchFamily="18" charset="0"/>
            </a:endParaRPr>
          </a:p>
          <a:p>
            <a:endParaRPr lang="en-US" sz="5400" b="1" dirty="0">
              <a:latin typeface="Times New Roman" pitchFamily="18" charset="0"/>
              <a:cs typeface="Times New Roman" pitchFamily="18" charset="0"/>
            </a:endParaRPr>
          </a:p>
        </p:txBody>
      </p:sp>
      <p:sp>
        <p:nvSpPr>
          <p:cNvPr id="4" name="Content Placeholder 2"/>
          <p:cNvSpPr txBox="1">
            <a:spLocks/>
          </p:cNvSpPr>
          <p:nvPr/>
        </p:nvSpPr>
        <p:spPr bwMode="auto">
          <a:xfrm>
            <a:off x="391886" y="4686300"/>
            <a:ext cx="17090573" cy="714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b="1" dirty="0">
                <a:latin typeface="Times New Roman" pitchFamily="18" charset="0"/>
                <a:cs typeface="Times New Roman" pitchFamily="18" charset="0"/>
              </a:rPr>
              <a:t>2. </a:t>
            </a:r>
            <a:r>
              <a:rPr lang="en-US" sz="3600" b="1" dirty="0" err="1">
                <a:latin typeface="Times New Roman" pitchFamily="18" charset="0"/>
                <a:cs typeface="Times New Roman" pitchFamily="18" charset="0"/>
              </a:rPr>
              <a:t>Chọn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từ</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ngữ</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thích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hợp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điền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vào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chỗ</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trống</a:t>
            </a:r>
            <a:r>
              <a:rPr lang="en-US" sz="3600" b="1" dirty="0">
                <a:latin typeface="Times New Roman" pitchFamily="18" charset="0"/>
                <a:cs typeface="Times New Roman" pitchFamily="18" charset="0"/>
              </a:rPr>
              <a:t> (...): </a:t>
            </a:r>
          </a:p>
          <a:p>
            <a:pPr marL="0" indent="0">
              <a:buNone/>
            </a:pPr>
            <a:endParaRPr lang="en-US" sz="3600" i="1" dirty="0">
              <a:latin typeface="Times New Roman" pitchFamily="18" charset="0"/>
              <a:cs typeface="Times New Roman" pitchFamily="18" charset="0"/>
            </a:endParaRPr>
          </a:p>
          <a:p>
            <a:pPr marL="0" indent="0" algn="just">
              <a:buNone/>
            </a:pPr>
            <a:endParaRPr lang="en-US" sz="3600" i="1" dirty="0">
              <a:latin typeface="Times New Roman" pitchFamily="18" charset="0"/>
              <a:cs typeface="Times New Roman" pitchFamily="18" charset="0"/>
            </a:endParaRPr>
          </a:p>
          <a:p>
            <a:pPr marL="0" indent="0" algn="just">
              <a:buNone/>
            </a:pP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Xây</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dựng</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nhân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vật</a:t>
            </a:r>
            <a:r>
              <a:rPr lang="en-US" sz="3600" i="1" dirty="0">
                <a:latin typeface="Times New Roman" pitchFamily="18" charset="0"/>
                <a:cs typeface="Times New Roman" pitchFamily="18" charset="0"/>
              </a:rPr>
              <a:t> ...................(1) </a:t>
            </a:r>
            <a:r>
              <a:rPr lang="en-US" sz="3600" i="1" dirty="0" err="1">
                <a:latin typeface="Times New Roman" pitchFamily="18" charset="0"/>
                <a:cs typeface="Times New Roman" pitchFamily="18" charset="0"/>
              </a:rPr>
              <a:t>với</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đời</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sống</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các</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sự</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kiện</a:t>
            </a:r>
            <a:r>
              <a:rPr lang="en-US" sz="3600" i="1" dirty="0">
                <a:latin typeface="Times New Roman" pitchFamily="18" charset="0"/>
                <a:cs typeface="Times New Roman" pitchFamily="18" charset="0"/>
              </a:rPr>
              <a:t>............................(2), </a:t>
            </a:r>
            <a:r>
              <a:rPr lang="en-US" sz="3600" i="1" dirty="0" err="1">
                <a:latin typeface="Times New Roman" pitchFamily="18" charset="0"/>
                <a:cs typeface="Times New Roman" pitchFamily="18" charset="0"/>
              </a:rPr>
              <a:t>độc</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đáo</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khiến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câu</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chuyện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trở</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nên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hấp</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dẫn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lôi</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cuốn</a:t>
            </a:r>
            <a:r>
              <a:rPr lang="en-US" sz="3600" i="1" dirty="0">
                <a:latin typeface="Times New Roman" pitchFamily="18" charset="0"/>
                <a:cs typeface="Times New Roman" pitchFamily="18" charset="0"/>
              </a:rPr>
              <a:t>; ...................................(3) </a:t>
            </a:r>
            <a:r>
              <a:rPr lang="en-US" sz="3600" i="1" dirty="0" err="1">
                <a:latin typeface="Times New Roman" pitchFamily="18" charset="0"/>
                <a:cs typeface="Times New Roman" pitchFamily="18" charset="0"/>
              </a:rPr>
              <a:t>tự</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nhiên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sâu</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sắc</a:t>
            </a:r>
            <a:r>
              <a:rPr lang="en-US" sz="3600" i="1" dirty="0">
                <a:latin typeface="Times New Roman" pitchFamily="18" charset="0"/>
                <a:cs typeface="Times New Roman" pitchFamily="18" charset="0"/>
              </a:rPr>
              <a:t>. </a:t>
            </a:r>
            <a:endParaRPr lang="en-US" sz="3600" dirty="0">
              <a:latin typeface="Times New Roman" pitchFamily="18" charset="0"/>
              <a:cs typeface="Times New Roman" pitchFamily="18" charset="0"/>
            </a:endParaRPr>
          </a:p>
          <a:p>
            <a:endParaRPr lang="en-US" sz="3600" dirty="0"/>
          </a:p>
        </p:txBody>
      </p:sp>
      <p:sp>
        <p:nvSpPr>
          <p:cNvPr id="5" name="Rectangle 4"/>
          <p:cNvSpPr/>
          <p:nvPr/>
        </p:nvSpPr>
        <p:spPr>
          <a:xfrm>
            <a:off x="1197430" y="5567884"/>
            <a:ext cx="2662268"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thân</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thương</a:t>
            </a:r>
            <a:endParaRPr lang="en-US" sz="3600" dirty="0">
              <a:latin typeface="Times New Roman" pitchFamily="18" charset="0"/>
              <a:cs typeface="Times New Roman" pitchFamily="18" charset="0"/>
            </a:endParaRPr>
          </a:p>
        </p:txBody>
      </p:sp>
      <p:sp>
        <p:nvSpPr>
          <p:cNvPr id="6" name="Rectangle 5"/>
          <p:cNvSpPr/>
          <p:nvPr/>
        </p:nvSpPr>
        <p:spPr>
          <a:xfrm>
            <a:off x="4469885" y="6630836"/>
            <a:ext cx="1726916"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gần</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gũi</a:t>
            </a:r>
            <a:endParaRPr lang="en-US" sz="3600" dirty="0">
              <a:latin typeface="Times New Roman" pitchFamily="18" charset="0"/>
              <a:cs typeface="Times New Roman" pitchFamily="18" charset="0"/>
            </a:endParaRPr>
          </a:p>
        </p:txBody>
      </p:sp>
      <p:sp>
        <p:nvSpPr>
          <p:cNvPr id="7" name="Rectangle 6"/>
          <p:cNvSpPr/>
          <p:nvPr/>
        </p:nvSpPr>
        <p:spPr>
          <a:xfrm>
            <a:off x="12649200" y="6610149"/>
            <a:ext cx="1993815"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hài</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hước</a:t>
            </a:r>
            <a:endParaRPr lang="en-US" sz="3600" dirty="0">
              <a:latin typeface="Times New Roman" pitchFamily="18" charset="0"/>
              <a:cs typeface="Times New Roman" pitchFamily="18" charset="0"/>
            </a:endParaRPr>
          </a:p>
        </p:txBody>
      </p:sp>
      <p:sp>
        <p:nvSpPr>
          <p:cNvPr id="8" name="Rectangle 7"/>
          <p:cNvSpPr/>
          <p:nvPr/>
        </p:nvSpPr>
        <p:spPr>
          <a:xfrm>
            <a:off x="13530809" y="5543764"/>
            <a:ext cx="2008242"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thích</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thú</a:t>
            </a:r>
            <a:endParaRPr lang="en-US" sz="3600" dirty="0">
              <a:latin typeface="Times New Roman" pitchFamily="18" charset="0"/>
              <a:cs typeface="Times New Roman" pitchFamily="18" charset="0"/>
            </a:endParaRPr>
          </a:p>
        </p:txBody>
      </p:sp>
      <p:sp>
        <p:nvSpPr>
          <p:cNvPr id="9" name="Rectangle 8"/>
          <p:cNvSpPr/>
          <p:nvPr/>
        </p:nvSpPr>
        <p:spPr>
          <a:xfrm>
            <a:off x="4469885" y="6057900"/>
            <a:ext cx="2970044"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cách</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nhận</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xét</a:t>
            </a:r>
            <a:endParaRPr lang="en-US" sz="3600" dirty="0">
              <a:latin typeface="Times New Roman" pitchFamily="18" charset="0"/>
              <a:cs typeface="Times New Roman" pitchFamily="18" charset="0"/>
            </a:endParaRPr>
          </a:p>
        </p:txBody>
      </p:sp>
      <p:sp>
        <p:nvSpPr>
          <p:cNvPr id="10" name="Rectangle 9"/>
          <p:cNvSpPr/>
          <p:nvPr/>
        </p:nvSpPr>
        <p:spPr>
          <a:xfrm>
            <a:off x="9111341" y="7200900"/>
            <a:ext cx="3227327"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cách</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giáo</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huấn</a:t>
            </a:r>
            <a:endParaRPr lang="en-US" sz="3600" dirty="0">
              <a:latin typeface="Times New Roman" pitchFamily="18" charset="0"/>
              <a:cs typeface="Times New Roman" pitchFamily="18" charset="0"/>
            </a:endParaRPr>
          </a:p>
        </p:txBody>
      </p:sp>
      <p:sp>
        <p:nvSpPr>
          <p:cNvPr id="11" name="Oval 10"/>
          <p:cNvSpPr/>
          <p:nvPr/>
        </p:nvSpPr>
        <p:spPr>
          <a:xfrm>
            <a:off x="391886" y="1371601"/>
            <a:ext cx="653144" cy="718457"/>
          </a:xfrm>
          <a:prstGeom prst="ellipse">
            <a:avLst/>
          </a:prstGeom>
          <a:noFill/>
          <a:ln w="50800">
            <a:solidFill>
              <a:srgbClr val="FF0000">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a:p>
        </p:txBody>
      </p:sp>
    </p:spTree>
    <p:extLst>
      <p:ext uri="{BB962C8B-B14F-4D97-AF65-F5344CB8AC3E}">
        <p14:creationId xmlns:p14="http://schemas.microsoft.com/office/powerpoint/2010/main" val="27152120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9081" y="495300"/>
            <a:ext cx="16957964" cy="7525137"/>
          </a:xfrm>
          <a:prstGeom prst="rect">
            <a:avLst/>
          </a:prstGeom>
        </p:spPr>
        <p:txBody>
          <a:bodyPr wrap="square" lIns="137160" tIns="68580" rIns="137160" bIns="68580">
            <a:spAutoFit/>
          </a:bodyPr>
          <a:lstStyle/>
          <a:p>
            <a:r>
              <a:rPr lang="nl-NL" sz="4800" b="1" dirty="0">
                <a:latin typeface="Times New Roman" panose="02020603050405020304" pitchFamily="18" charset="0"/>
                <a:ea typeface="Times New Roman" panose="02020603050405020304" pitchFamily="18" charset="0"/>
              </a:rPr>
              <a:t>1. Nội </a:t>
            </a:r>
            <a:r>
              <a:rPr lang="nl-NL" sz="4800" b="1" dirty="0" smtClean="0">
                <a:latin typeface="Times New Roman" panose="02020603050405020304" pitchFamily="18" charset="0"/>
                <a:ea typeface="Times New Roman" panose="02020603050405020304" pitchFamily="18" charset="0"/>
              </a:rPr>
              <a:t>dung - ý nghĩa</a:t>
            </a:r>
            <a:endParaRPr lang="en-US" sz="4800" b="1" dirty="0">
              <a:latin typeface="Times New Roman" panose="02020603050405020304" pitchFamily="18" charset="0"/>
              <a:ea typeface="Times New Roman" panose="02020603050405020304" pitchFamily="18" charset="0"/>
            </a:endParaRPr>
          </a:p>
          <a:p>
            <a:pPr algn="just"/>
            <a:r>
              <a:rPr lang="vi-VN" sz="4800" i="1" dirty="0" smtClean="0">
                <a:latin typeface="Times New Roman" panose="02020603050405020304" pitchFamily="18" charset="0"/>
                <a:ea typeface="Times New Roman" panose="02020603050405020304" pitchFamily="18" charset="0"/>
              </a:rPr>
              <a:t>- </a:t>
            </a:r>
            <a:r>
              <a:rPr lang="nl-NL" sz="4800" i="1" dirty="0" smtClean="0">
                <a:latin typeface="Times New Roman" panose="02020603050405020304" pitchFamily="18" charset="0"/>
                <a:ea typeface="Times New Roman" panose="02020603050405020304" pitchFamily="18" charset="0"/>
              </a:rPr>
              <a:t>Truyện </a:t>
            </a:r>
            <a:r>
              <a:rPr lang="nl-NL" sz="4800" i="1" dirty="0">
                <a:latin typeface="Times New Roman" panose="02020603050405020304" pitchFamily="18" charset="0"/>
                <a:ea typeface="Times New Roman" panose="02020603050405020304" pitchFamily="18" charset="0"/>
              </a:rPr>
              <a:t>kể về nhân vật chú ếch, từ đó đem đến bài học về cách sống cho mỗi người</a:t>
            </a:r>
            <a:r>
              <a:rPr lang="nl-NL" sz="4800" i="1" dirty="0" smtClean="0">
                <a:latin typeface="Times New Roman" panose="02020603050405020304" pitchFamily="18" charset="0"/>
                <a:ea typeface="Times New Roman" panose="02020603050405020304" pitchFamily="18" charset="0"/>
              </a:rPr>
              <a:t>.</a:t>
            </a:r>
            <a:endParaRPr lang="vi-VN" sz="4800" i="1" dirty="0" smtClean="0">
              <a:latin typeface="Times New Roman" panose="02020603050405020304" pitchFamily="18" charset="0"/>
              <a:ea typeface="Times New Roman" panose="02020603050405020304" pitchFamily="18" charset="0"/>
            </a:endParaRPr>
          </a:p>
          <a:p>
            <a:pPr algn="just"/>
            <a:r>
              <a:rPr lang="vi-VN" sz="4800" i="1" dirty="0" smtClean="0">
                <a:latin typeface="Times New Roman" panose="02020603050405020304" pitchFamily="18" charset="0"/>
                <a:ea typeface="Times New Roman" panose="02020603050405020304" pitchFamily="18" charset="0"/>
              </a:rPr>
              <a:t>- </a:t>
            </a:r>
            <a:r>
              <a:rPr lang="vi-VN" sz="4800" i="1" dirty="0">
                <a:latin typeface="Times New Roman" panose="02020603050405020304" pitchFamily="18" charset="0"/>
                <a:ea typeface="Calibri" panose="020F0502020204030204" pitchFamily="34" charset="0"/>
                <a:cs typeface="Times New Roman" panose="02020603050405020304" pitchFamily="18" charset="0"/>
              </a:rPr>
              <a:t>P</a:t>
            </a:r>
            <a:r>
              <a:rPr lang="en-US" sz="4800" i="1" dirty="0" err="1" smtClean="0">
                <a:latin typeface="VNI-Times" pitchFamily="2" charset="0"/>
                <a:ea typeface="Calibri" panose="020F0502020204030204" pitchFamily="34" charset="0"/>
                <a:cs typeface="Times New Roman" panose="02020603050405020304" pitchFamily="18" charset="0"/>
              </a:rPr>
              <a:t>heâ</a:t>
            </a:r>
            <a:r>
              <a:rPr lang="en-US" sz="4800" i="1" dirty="0" smtClean="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phaùn</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nhöõng</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smtClean="0">
                <a:latin typeface="VNI-Times" pitchFamily="2" charset="0"/>
                <a:ea typeface="Calibri" panose="020F0502020204030204" pitchFamily="34" charset="0"/>
                <a:cs typeface="Times New Roman" panose="02020603050405020304" pitchFamily="18" charset="0"/>
              </a:rPr>
              <a:t>keû</a:t>
            </a:r>
            <a:r>
              <a:rPr lang="en-US" sz="4800" i="1" dirty="0" smtClean="0">
                <a:latin typeface="VNI-Times" pitchFamily="2" charset="0"/>
                <a:ea typeface="Calibri" panose="020F0502020204030204" pitchFamily="34" charset="0"/>
                <a:cs typeface="Times New Roman" panose="02020603050405020304" pitchFamily="18" charset="0"/>
              </a:rPr>
              <a:t> </a:t>
            </a:r>
            <a:r>
              <a:rPr lang="en-US" sz="4800" i="1" dirty="0" err="1" smtClean="0">
                <a:latin typeface="VNI-Times" pitchFamily="2" charset="0"/>
                <a:ea typeface="Calibri" panose="020F0502020204030204" pitchFamily="34" charset="0"/>
                <a:cs typeface="Times New Roman" panose="02020603050405020304" pitchFamily="18" charset="0"/>
              </a:rPr>
              <a:t>hieåuû</a:t>
            </a:r>
            <a:r>
              <a:rPr lang="en-US" sz="4800" i="1" dirty="0" smtClean="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bieát</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haïn</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heïp</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maø</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laïi</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hueânh</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hoang</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ñoàng</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thôøi</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khuyeân</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nhuû</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chuùng</a:t>
            </a:r>
            <a:r>
              <a:rPr lang="en-US" sz="4800" i="1" dirty="0">
                <a:latin typeface="VNI-Times" pitchFamily="2" charset="0"/>
                <a:ea typeface="Calibri" panose="020F0502020204030204" pitchFamily="34" charset="0"/>
                <a:cs typeface="Times New Roman" panose="02020603050405020304" pitchFamily="18" charset="0"/>
              </a:rPr>
              <a:t> ta </a:t>
            </a:r>
            <a:r>
              <a:rPr lang="en-US" sz="4800" i="1" dirty="0" err="1">
                <a:latin typeface="VNI-Times" pitchFamily="2" charset="0"/>
                <a:ea typeface="Calibri" panose="020F0502020204030204" pitchFamily="34" charset="0"/>
                <a:cs typeface="Times New Roman" panose="02020603050405020304" pitchFamily="18" charset="0"/>
              </a:rPr>
              <a:t>phaûi</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môû</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roäng</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taàm</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hieåu</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bieát</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khoâng</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chuû</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quan</a:t>
            </a:r>
            <a:r>
              <a:rPr lang="en-US" sz="4800" i="1" dirty="0">
                <a:latin typeface="VNI-Times" pitchFamily="2" charset="0"/>
                <a:ea typeface="Calibri" panose="020F0502020204030204" pitchFamily="34" charset="0"/>
                <a:cs typeface="Times New Roman" panose="02020603050405020304" pitchFamily="18" charset="0"/>
              </a:rPr>
              <a:t> , </a:t>
            </a:r>
            <a:r>
              <a:rPr lang="en-US" sz="4800" i="1" dirty="0" err="1">
                <a:latin typeface="VNI-Times" pitchFamily="2" charset="0"/>
                <a:ea typeface="Calibri" panose="020F0502020204030204" pitchFamily="34" charset="0"/>
                <a:cs typeface="Times New Roman" panose="02020603050405020304" pitchFamily="18" charset="0"/>
              </a:rPr>
              <a:t>kieâu</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ngaïo</a:t>
            </a:r>
            <a:r>
              <a:rPr lang="en-US" sz="4800" i="1" dirty="0">
                <a:latin typeface="VNI-Times" pitchFamily="2" charset="0"/>
                <a:ea typeface="Calibri" panose="020F0502020204030204" pitchFamily="34" charset="0"/>
                <a:cs typeface="Times New Roman" panose="02020603050405020304" pitchFamily="18" charset="0"/>
              </a:rPr>
              <a:t> </a:t>
            </a:r>
            <a:endParaRPr lang="en-US" sz="4800" i="1" dirty="0">
              <a:latin typeface="Times New Roman" panose="02020603050405020304" pitchFamily="18" charset="0"/>
              <a:ea typeface="Times New Roman" panose="02020603050405020304" pitchFamily="18" charset="0"/>
            </a:endParaRPr>
          </a:p>
          <a:p>
            <a:pPr algn="just"/>
            <a:r>
              <a:rPr lang="nl-NL" sz="4800" b="1" dirty="0">
                <a:latin typeface="Times New Roman" panose="02020603050405020304" pitchFamily="18" charset="0"/>
                <a:ea typeface="Times New Roman" panose="02020603050405020304" pitchFamily="18" charset="0"/>
              </a:rPr>
              <a:t>2. Nghệ </a:t>
            </a:r>
            <a:r>
              <a:rPr lang="nl-NL" sz="4800" b="1" dirty="0" smtClean="0">
                <a:latin typeface="Times New Roman" panose="02020603050405020304" pitchFamily="18" charset="0"/>
                <a:ea typeface="Times New Roman" panose="02020603050405020304" pitchFamily="18" charset="0"/>
              </a:rPr>
              <a:t>thuật</a:t>
            </a:r>
            <a:endParaRPr lang="en-US" sz="4800" b="1" dirty="0">
              <a:latin typeface="Times New Roman" panose="02020603050405020304" pitchFamily="18" charset="0"/>
              <a:ea typeface="Times New Roman" panose="02020603050405020304" pitchFamily="18" charset="0"/>
            </a:endParaRPr>
          </a:p>
          <a:p>
            <a:pPr algn="just"/>
            <a:r>
              <a:rPr lang="en-US" sz="4800"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Xây</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dựng</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nhân</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vật</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hết</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sức</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gần</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gũi</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với</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đời</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sống</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các</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sự</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kiện</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hài</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hước</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độc</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đáo</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khiến</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câu</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chuyện</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trở</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nên</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hấp</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dẫn</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lôi</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cuốn</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cách</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giáo</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huấn</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tự</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nhiên</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sâu</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sắc</a:t>
            </a:r>
            <a:r>
              <a:rPr lang="en-US" sz="4800" i="1" dirty="0">
                <a:latin typeface="Times New Roman" panose="02020603050405020304" pitchFamily="18" charset="0"/>
                <a:ea typeface="Times New Roman" panose="02020603050405020304" pitchFamily="18" charset="0"/>
              </a:rPr>
              <a:t>.</a:t>
            </a:r>
            <a:endParaRPr lang="en-US" sz="4800" dirty="0">
              <a:latin typeface="Times New Roman" panose="02020603050405020304" pitchFamily="18" charset="0"/>
              <a:ea typeface="Times New Roman" panose="02020603050405020304" pitchFamily="18" charset="0"/>
            </a:endParaRPr>
          </a:p>
        </p:txBody>
      </p:sp>
      <p:pic>
        <p:nvPicPr>
          <p:cNvPr id="4" name="Picture 12" descr="Soạn bài Ếch ngồi đáy giếng - Cánh diều 7 Ngữ văn lớp 7 trang 4 sách Cánh  diều tập 2 - Thời Đại Hải Tặc">
            <a:extLst>
              <a:ext uri="{FF2B5EF4-FFF2-40B4-BE49-F238E27FC236}">
                <a16:creationId xmlns="" xmlns:a16="http://schemas.microsoft.com/office/drawing/2014/main" id="{5B4F0043-C528-576D-CD77-E1C946FA4A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7400" y="7734300"/>
            <a:ext cx="4023053" cy="2266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6465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77370" y="2496475"/>
            <a:ext cx="4895056" cy="2906441"/>
            <a:chOff x="0" y="-46820"/>
            <a:chExt cx="812800" cy="482600"/>
          </a:xfrm>
          <a:solidFill>
            <a:schemeClr val="accent5">
              <a:lumMod val="60000"/>
              <a:lumOff val="40000"/>
            </a:schemeClr>
          </a:solidFill>
        </p:grpSpPr>
        <p:sp>
          <p:nvSpPr>
            <p:cNvPr id="3" name="Freeform 3"/>
            <p:cNvSpPr/>
            <p:nvPr/>
          </p:nvSpPr>
          <p:spPr>
            <a:xfrm>
              <a:off x="0" y="-6653"/>
              <a:ext cx="812800" cy="406400"/>
            </a:xfrm>
            <a:custGeom>
              <a:avLst/>
              <a:gdLst/>
              <a:ahLst/>
              <a:cxnLst/>
              <a:rect l="l" t="t" r="r" b="b"/>
              <a:pathLst>
                <a:path w="812800" h="406400">
                  <a:moveTo>
                    <a:pt x="609600" y="0"/>
                  </a:moveTo>
                  <a:lnTo>
                    <a:pt x="0" y="0"/>
                  </a:lnTo>
                  <a:lnTo>
                    <a:pt x="0" y="406400"/>
                  </a:lnTo>
                  <a:lnTo>
                    <a:pt x="609600" y="406400"/>
                  </a:lnTo>
                  <a:lnTo>
                    <a:pt x="812800" y="203200"/>
                  </a:lnTo>
                  <a:lnTo>
                    <a:pt x="609600" y="0"/>
                  </a:lnTo>
                  <a:close/>
                </a:path>
              </a:pathLst>
            </a:custGeom>
            <a:grpFill/>
          </p:spPr>
        </p:sp>
        <p:sp>
          <p:nvSpPr>
            <p:cNvPr id="4" name="TextBox 4"/>
            <p:cNvSpPr txBox="1"/>
            <p:nvPr/>
          </p:nvSpPr>
          <p:spPr>
            <a:xfrm>
              <a:off x="0" y="-46820"/>
              <a:ext cx="698500" cy="482600"/>
            </a:xfrm>
            <a:prstGeom prst="rect">
              <a:avLst/>
            </a:prstGeom>
            <a:grpFill/>
          </p:spPr>
          <p:txBody>
            <a:bodyPr lIns="50800" tIns="50800" rIns="50800" bIns="50800" rtlCol="0" anchor="ctr"/>
            <a:lstStyle/>
            <a:p>
              <a:pPr algn="ctr">
                <a:lnSpc>
                  <a:spcPct val="150000"/>
                </a:lnSpc>
              </a:pPr>
              <a:r>
                <a:rPr lang="en-US" sz="3600" b="1" dirty="0" err="1">
                  <a:latin typeface="Times New Roman" panose="02020603050405020304" pitchFamily="18" charset="0"/>
                  <a:cs typeface="Times New Roman" panose="02020603050405020304" pitchFamily="18" charset="0"/>
                </a:rPr>
                <a:t>Bước</a:t>
              </a:r>
              <a:r>
                <a:rPr lang="en-US" sz="3600" b="1" dirty="0">
                  <a:latin typeface="Times New Roman" panose="02020603050405020304" pitchFamily="18" charset="0"/>
                  <a:cs typeface="Times New Roman" panose="02020603050405020304" pitchFamily="18" charset="0"/>
                </a:rPr>
                <a:t> 1</a:t>
              </a:r>
            </a:p>
            <a:p>
              <a:pPr algn="ctr">
                <a:lnSpc>
                  <a:spcPct val="150000"/>
                </a:lnSpc>
              </a:pPr>
              <a:r>
                <a:rPr lang="vi-VN" sz="3600" dirty="0">
                  <a:latin typeface="Times New Roman" panose="02020603050405020304" pitchFamily="18" charset="0"/>
                  <a:cs typeface="Times New Roman" panose="02020603050405020304" pitchFamily="18" charset="0"/>
                </a:rPr>
                <a:t>Đọc kĩ văn bản</a:t>
              </a:r>
              <a:endParaRPr lang="en-US" sz="3600" dirty="0">
                <a:latin typeface="Times New Roman" panose="02020603050405020304" pitchFamily="18" charset="0"/>
                <a:cs typeface="Times New Roman" panose="02020603050405020304" pitchFamily="18" charset="0"/>
              </a:endParaRPr>
            </a:p>
          </p:txBody>
        </p:sp>
      </p:grpSp>
      <p:grpSp>
        <p:nvGrpSpPr>
          <p:cNvPr id="5" name="Group 5"/>
          <p:cNvGrpSpPr/>
          <p:nvPr/>
        </p:nvGrpSpPr>
        <p:grpSpPr>
          <a:xfrm>
            <a:off x="4809753" y="2473727"/>
            <a:ext cx="5705846" cy="2892017"/>
            <a:chOff x="0" y="-43517"/>
            <a:chExt cx="801588" cy="475540"/>
          </a:xfrm>
          <a:solidFill>
            <a:schemeClr val="accent5">
              <a:lumMod val="60000"/>
              <a:lumOff val="40000"/>
            </a:schemeClr>
          </a:solidFill>
        </p:grpSpPr>
        <p:sp>
          <p:nvSpPr>
            <p:cNvPr id="6" name="Freeform 6"/>
            <p:cNvSpPr/>
            <p:nvPr/>
          </p:nvSpPr>
          <p:spPr>
            <a:xfrm>
              <a:off x="0" y="0"/>
              <a:ext cx="801588" cy="402452"/>
            </a:xfrm>
            <a:custGeom>
              <a:avLst/>
              <a:gdLst/>
              <a:ahLst/>
              <a:cxnLst/>
              <a:rect l="l" t="t" r="r" b="b"/>
              <a:pathLst>
                <a:path w="801588" h="402452">
                  <a:moveTo>
                    <a:pt x="0" y="0"/>
                  </a:moveTo>
                  <a:lnTo>
                    <a:pt x="598388" y="0"/>
                  </a:lnTo>
                  <a:lnTo>
                    <a:pt x="801588" y="201226"/>
                  </a:lnTo>
                  <a:lnTo>
                    <a:pt x="598388" y="402452"/>
                  </a:lnTo>
                  <a:lnTo>
                    <a:pt x="0" y="402452"/>
                  </a:lnTo>
                  <a:lnTo>
                    <a:pt x="203200" y="201226"/>
                  </a:lnTo>
                  <a:lnTo>
                    <a:pt x="0" y="0"/>
                  </a:lnTo>
                  <a:close/>
                </a:path>
              </a:pathLst>
            </a:custGeom>
            <a:grpFill/>
          </p:spPr>
        </p:sp>
        <p:sp>
          <p:nvSpPr>
            <p:cNvPr id="7" name="TextBox 7"/>
            <p:cNvSpPr txBox="1"/>
            <p:nvPr/>
          </p:nvSpPr>
          <p:spPr>
            <a:xfrm>
              <a:off x="159289" y="-43517"/>
              <a:ext cx="558800" cy="475540"/>
            </a:xfrm>
            <a:prstGeom prst="rect">
              <a:avLst/>
            </a:prstGeom>
            <a:grpFill/>
          </p:spPr>
          <p:txBody>
            <a:bodyPr lIns="50800" tIns="50800" rIns="50800" bIns="50800" rtlCol="0" anchor="ctr"/>
            <a:lstStyle/>
            <a:p>
              <a:pPr algn="ctr">
                <a:lnSpc>
                  <a:spcPts val="5039"/>
                </a:lnSpc>
              </a:pPr>
              <a:r>
                <a:rPr lang="en-US" sz="3600" b="1" dirty="0" err="1">
                  <a:latin typeface="Times New Roman" panose="02020603050405020304" pitchFamily="18" charset="0"/>
                  <a:cs typeface="Times New Roman" panose="02020603050405020304" pitchFamily="18" charset="0"/>
                </a:rPr>
                <a:t>Bước</a:t>
              </a:r>
              <a:r>
                <a:rPr lang="en-US" sz="3600" b="1" dirty="0">
                  <a:latin typeface="Times New Roman" panose="02020603050405020304" pitchFamily="18" charset="0"/>
                  <a:cs typeface="Times New Roman" panose="02020603050405020304" pitchFamily="18" charset="0"/>
                </a:rPr>
                <a:t> 2</a:t>
              </a:r>
            </a:p>
            <a:p>
              <a:pPr algn="ctr">
                <a:lnSpc>
                  <a:spcPts val="5039"/>
                </a:lnSpc>
              </a:pPr>
              <a:r>
                <a:rPr lang="vi-VN" sz="3600" dirty="0">
                  <a:latin typeface="Times New Roman" panose="02020603050405020304" pitchFamily="18" charset="0"/>
                  <a:cs typeface="Times New Roman" panose="02020603050405020304" pitchFamily="18" charset="0"/>
                </a:rPr>
                <a:t>Tóm tắt </a:t>
              </a:r>
              <a:endParaRPr lang="en-US" sz="3600" dirty="0">
                <a:latin typeface="Times New Roman" panose="02020603050405020304" pitchFamily="18" charset="0"/>
                <a:cs typeface="Times New Roman" panose="02020603050405020304" pitchFamily="18" charset="0"/>
              </a:endParaRPr>
            </a:p>
            <a:p>
              <a:pPr algn="ctr">
                <a:lnSpc>
                  <a:spcPts val="5039"/>
                </a:lnSpc>
              </a:pPr>
              <a:r>
                <a:rPr lang="vi-VN" sz="3600" dirty="0">
                  <a:latin typeface="Times New Roman" panose="02020603050405020304" pitchFamily="18" charset="0"/>
                  <a:cs typeface="Times New Roman" panose="02020603050405020304" pitchFamily="18" charset="0"/>
                </a:rPr>
                <a:t>cốt truyện</a:t>
              </a:r>
              <a:endParaRPr lang="en-US" sz="3600" dirty="0">
                <a:solidFill>
                  <a:srgbClr val="000000"/>
                </a:solidFill>
                <a:latin typeface="Times New Roman" panose="02020603050405020304" pitchFamily="18" charset="0"/>
                <a:cs typeface="Times New Roman" panose="02020603050405020304" pitchFamily="18" charset="0"/>
              </a:endParaRPr>
            </a:p>
          </p:txBody>
        </p:sp>
      </p:grpSp>
      <p:grpSp>
        <p:nvGrpSpPr>
          <p:cNvPr id="8" name="Group 8"/>
          <p:cNvGrpSpPr/>
          <p:nvPr/>
        </p:nvGrpSpPr>
        <p:grpSpPr>
          <a:xfrm>
            <a:off x="10058400" y="2599647"/>
            <a:ext cx="7772400" cy="2934951"/>
            <a:chOff x="0" y="-35530"/>
            <a:chExt cx="1455501" cy="482600"/>
          </a:xfrm>
          <a:solidFill>
            <a:schemeClr val="accent5">
              <a:lumMod val="60000"/>
              <a:lumOff val="40000"/>
            </a:schemeClr>
          </a:solidFill>
        </p:grpSpPr>
        <p:sp>
          <p:nvSpPr>
            <p:cNvPr id="9" name="Freeform 9"/>
            <p:cNvSpPr/>
            <p:nvPr/>
          </p:nvSpPr>
          <p:spPr>
            <a:xfrm>
              <a:off x="0" y="0"/>
              <a:ext cx="1455501" cy="402452"/>
            </a:xfrm>
            <a:custGeom>
              <a:avLst/>
              <a:gdLst/>
              <a:ahLst/>
              <a:cxnLst/>
              <a:rect l="l" t="t" r="r" b="b"/>
              <a:pathLst>
                <a:path w="1455501" h="402452">
                  <a:moveTo>
                    <a:pt x="0" y="0"/>
                  </a:moveTo>
                  <a:lnTo>
                    <a:pt x="1252301" y="0"/>
                  </a:lnTo>
                  <a:lnTo>
                    <a:pt x="1455501" y="201226"/>
                  </a:lnTo>
                  <a:lnTo>
                    <a:pt x="1252301" y="402452"/>
                  </a:lnTo>
                  <a:lnTo>
                    <a:pt x="0" y="402452"/>
                  </a:lnTo>
                  <a:lnTo>
                    <a:pt x="203200" y="201226"/>
                  </a:lnTo>
                  <a:lnTo>
                    <a:pt x="0" y="0"/>
                  </a:lnTo>
                  <a:close/>
                </a:path>
              </a:pathLst>
            </a:custGeom>
            <a:grpFill/>
          </p:spPr>
        </p:sp>
        <p:sp>
          <p:nvSpPr>
            <p:cNvPr id="10" name="TextBox 10"/>
            <p:cNvSpPr txBox="1"/>
            <p:nvPr/>
          </p:nvSpPr>
          <p:spPr>
            <a:xfrm>
              <a:off x="177800" y="-35530"/>
              <a:ext cx="1055078" cy="482600"/>
            </a:xfrm>
            <a:prstGeom prst="rect">
              <a:avLst/>
            </a:prstGeom>
            <a:grpFill/>
          </p:spPr>
          <p:txBody>
            <a:bodyPr lIns="50800" tIns="50800" rIns="50800" bIns="50800" rtlCol="0" anchor="ctr"/>
            <a:lstStyle/>
            <a:p>
              <a:pPr algn="ctr">
                <a:lnSpc>
                  <a:spcPct val="150000"/>
                </a:lnSpc>
              </a:pPr>
              <a:r>
                <a:rPr lang="en-US" sz="3600" b="1" dirty="0" err="1">
                  <a:solidFill>
                    <a:srgbClr val="000000"/>
                  </a:solidFill>
                  <a:latin typeface="Times New Roman" panose="02020603050405020304" pitchFamily="18" charset="0"/>
                  <a:cs typeface="Times New Roman" panose="02020603050405020304" pitchFamily="18" charset="0"/>
                </a:rPr>
                <a:t>Bước</a:t>
              </a:r>
              <a:r>
                <a:rPr lang="en-US" sz="3600" b="1" dirty="0">
                  <a:solidFill>
                    <a:srgbClr val="000000"/>
                  </a:solidFill>
                  <a:latin typeface="Times New Roman" panose="02020603050405020304" pitchFamily="18" charset="0"/>
                  <a:cs typeface="Times New Roman" panose="02020603050405020304" pitchFamily="18" charset="0"/>
                </a:rPr>
                <a:t> 3</a:t>
              </a:r>
            </a:p>
            <a:p>
              <a:pPr algn="ctr">
                <a:lnSpc>
                  <a:spcPct val="150000"/>
                </a:lnSpc>
              </a:pPr>
              <a:r>
                <a:rPr lang="en-US" sz="3600" dirty="0" err="1">
                  <a:solidFill>
                    <a:srgbClr val="000000"/>
                  </a:solidFill>
                  <a:latin typeface="Times New Roman" panose="02020603050405020304" pitchFamily="18" charset="0"/>
                  <a:cs typeface="Times New Roman" panose="02020603050405020304" pitchFamily="18" charset="0"/>
                </a:rPr>
                <a:t>Xác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định</a:t>
              </a:r>
              <a:r>
                <a:rPr lang="en-US" sz="3600" dirty="0">
                  <a:solidFill>
                    <a:srgbClr val="000000"/>
                  </a:solidFill>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bối cảnh </a:t>
              </a:r>
              <a:endParaRPr lang="en-US" sz="3600" dirty="0">
                <a:latin typeface="Times New Roman" panose="02020603050405020304" pitchFamily="18" charset="0"/>
                <a:cs typeface="Times New Roman" panose="02020603050405020304" pitchFamily="18" charset="0"/>
              </a:endParaRPr>
            </a:p>
            <a:p>
              <a:pPr algn="ctr">
                <a:lnSpc>
                  <a:spcPct val="150000"/>
                </a:lnSpc>
              </a:pPr>
              <a:r>
                <a:rPr lang="vi-VN" sz="3600" dirty="0">
                  <a:latin typeface="Times New Roman" panose="02020603050405020304" pitchFamily="18" charset="0"/>
                  <a:cs typeface="Times New Roman" panose="02020603050405020304" pitchFamily="18" charset="0"/>
                </a:rPr>
                <a:t>câu chuyện</a:t>
              </a:r>
              <a:endParaRPr lang="en-US" sz="3600" dirty="0">
                <a:latin typeface="Times New Roman" panose="02020603050405020304" pitchFamily="18" charset="0"/>
                <a:cs typeface="Times New Roman" panose="02020603050405020304" pitchFamily="18" charset="0"/>
              </a:endParaRPr>
            </a:p>
          </p:txBody>
        </p:sp>
      </p:grpSp>
      <p:grpSp>
        <p:nvGrpSpPr>
          <p:cNvPr id="11" name="Group 11"/>
          <p:cNvGrpSpPr/>
          <p:nvPr/>
        </p:nvGrpSpPr>
        <p:grpSpPr>
          <a:xfrm>
            <a:off x="9448800" y="6297183"/>
            <a:ext cx="7391399" cy="2564944"/>
            <a:chOff x="778103" y="9920"/>
            <a:chExt cx="1314201" cy="421759"/>
          </a:xfrm>
          <a:solidFill>
            <a:schemeClr val="accent5">
              <a:lumMod val="60000"/>
              <a:lumOff val="40000"/>
            </a:schemeClr>
          </a:solidFill>
        </p:grpSpPr>
        <p:sp>
          <p:nvSpPr>
            <p:cNvPr id="12" name="Freeform 12"/>
            <p:cNvSpPr/>
            <p:nvPr/>
          </p:nvSpPr>
          <p:spPr>
            <a:xfrm>
              <a:off x="778103" y="29227"/>
              <a:ext cx="1314201" cy="402452"/>
            </a:xfrm>
            <a:custGeom>
              <a:avLst/>
              <a:gdLst/>
              <a:ahLst/>
              <a:cxnLst/>
              <a:rect l="l" t="t" r="r" b="b"/>
              <a:pathLst>
                <a:path w="1314201" h="402452">
                  <a:moveTo>
                    <a:pt x="0" y="0"/>
                  </a:moveTo>
                  <a:lnTo>
                    <a:pt x="1111001" y="0"/>
                  </a:lnTo>
                  <a:lnTo>
                    <a:pt x="1314201" y="201226"/>
                  </a:lnTo>
                  <a:lnTo>
                    <a:pt x="1111001" y="402452"/>
                  </a:lnTo>
                  <a:lnTo>
                    <a:pt x="0" y="402452"/>
                  </a:lnTo>
                  <a:lnTo>
                    <a:pt x="203200" y="201226"/>
                  </a:lnTo>
                  <a:lnTo>
                    <a:pt x="0" y="0"/>
                  </a:lnTo>
                  <a:close/>
                </a:path>
              </a:pathLst>
            </a:custGeom>
            <a:grpFill/>
          </p:spPr>
        </p:sp>
        <p:sp>
          <p:nvSpPr>
            <p:cNvPr id="13" name="TextBox 13"/>
            <p:cNvSpPr txBox="1"/>
            <p:nvPr/>
          </p:nvSpPr>
          <p:spPr>
            <a:xfrm>
              <a:off x="978012" y="9920"/>
              <a:ext cx="986344" cy="416822"/>
            </a:xfrm>
            <a:prstGeom prst="rect">
              <a:avLst/>
            </a:prstGeom>
            <a:grpFill/>
          </p:spPr>
          <p:txBody>
            <a:bodyPr lIns="50800" tIns="50800" rIns="50800" bIns="50800" rtlCol="0" anchor="ctr"/>
            <a:lstStyle/>
            <a:p>
              <a:pPr algn="ctr">
                <a:lnSpc>
                  <a:spcPct val="150000"/>
                </a:lnSpc>
              </a:pPr>
              <a:r>
                <a:rPr lang="en-US" sz="3600" b="1" dirty="0" err="1">
                  <a:latin typeface="Times New Roman" panose="02020603050405020304" pitchFamily="18" charset="0"/>
                  <a:cs typeface="Times New Roman" panose="02020603050405020304" pitchFamily="18" charset="0"/>
                </a:rPr>
                <a:t>Bước</a:t>
              </a:r>
              <a:r>
                <a:rPr lang="en-US" sz="3600" b="1" dirty="0">
                  <a:latin typeface="Times New Roman" panose="02020603050405020304" pitchFamily="18" charset="0"/>
                  <a:cs typeface="Times New Roman" panose="02020603050405020304" pitchFamily="18" charset="0"/>
                </a:rPr>
                <a:t> 5</a:t>
              </a:r>
            </a:p>
            <a:p>
              <a:pPr algn="just">
                <a:lnSpc>
                  <a:spcPct val="150000"/>
                </a:lnSpc>
              </a:pPr>
              <a:r>
                <a:rPr lang="en-US" sz="3600" dirty="0" err="1" smtClean="0">
                  <a:latin typeface="Times New Roman" panose="02020603050405020304" pitchFamily="18" charset="0"/>
                  <a:cs typeface="Times New Roman" panose="02020603050405020304" pitchFamily="18" charset="0"/>
                </a:rPr>
                <a:t>Bài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học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rút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từ</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văn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bản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a:t>
              </a:r>
              <a:r>
                <a:rPr lang="en-US" sz="3600" dirty="0" err="1" smtClean="0">
                  <a:latin typeface="Times New Roman" panose="02020603050405020304" pitchFamily="18" charset="0"/>
                  <a:cs typeface="Times New Roman" panose="02020603050405020304" pitchFamily="18" charset="0"/>
                </a:rPr>
                <a:t>iên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hệ</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bản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thân</a:t>
              </a:r>
              <a:endParaRPr lang="en-US" sz="3600" dirty="0">
                <a:latin typeface="Times New Roman" panose="02020603050405020304" pitchFamily="18" charset="0"/>
                <a:cs typeface="Times New Roman" panose="02020603050405020304" pitchFamily="18" charset="0"/>
              </a:endParaRPr>
            </a:p>
          </p:txBody>
        </p:sp>
      </p:grpSp>
      <p:grpSp>
        <p:nvGrpSpPr>
          <p:cNvPr id="14" name="Group 14"/>
          <p:cNvGrpSpPr/>
          <p:nvPr/>
        </p:nvGrpSpPr>
        <p:grpSpPr>
          <a:xfrm>
            <a:off x="2608618" y="6097170"/>
            <a:ext cx="6535382" cy="2934951"/>
            <a:chOff x="353598" y="-45200"/>
            <a:chExt cx="924673" cy="482600"/>
          </a:xfrm>
          <a:solidFill>
            <a:schemeClr val="accent5">
              <a:lumMod val="60000"/>
              <a:lumOff val="40000"/>
            </a:schemeClr>
          </a:solidFill>
        </p:grpSpPr>
        <p:sp>
          <p:nvSpPr>
            <p:cNvPr id="15" name="Freeform 15"/>
            <p:cNvSpPr/>
            <p:nvPr/>
          </p:nvSpPr>
          <p:spPr>
            <a:xfrm>
              <a:off x="353598" y="-18708"/>
              <a:ext cx="924673" cy="402452"/>
            </a:xfrm>
            <a:custGeom>
              <a:avLst/>
              <a:gdLst/>
              <a:ahLst/>
              <a:cxnLst/>
              <a:rect l="l" t="t" r="r" b="b"/>
              <a:pathLst>
                <a:path w="924673" h="402452">
                  <a:moveTo>
                    <a:pt x="0" y="0"/>
                  </a:moveTo>
                  <a:lnTo>
                    <a:pt x="721473" y="0"/>
                  </a:lnTo>
                  <a:lnTo>
                    <a:pt x="924673" y="201226"/>
                  </a:lnTo>
                  <a:lnTo>
                    <a:pt x="721473" y="402452"/>
                  </a:lnTo>
                  <a:lnTo>
                    <a:pt x="0" y="402452"/>
                  </a:lnTo>
                  <a:lnTo>
                    <a:pt x="203200" y="201226"/>
                  </a:lnTo>
                  <a:lnTo>
                    <a:pt x="0" y="0"/>
                  </a:lnTo>
                  <a:close/>
                </a:path>
              </a:pathLst>
            </a:custGeom>
            <a:grpFill/>
          </p:spPr>
        </p:sp>
        <p:sp>
          <p:nvSpPr>
            <p:cNvPr id="16" name="TextBox 16"/>
            <p:cNvSpPr txBox="1"/>
            <p:nvPr/>
          </p:nvSpPr>
          <p:spPr>
            <a:xfrm>
              <a:off x="519844" y="-45200"/>
              <a:ext cx="558800" cy="482600"/>
            </a:xfrm>
            <a:prstGeom prst="rect">
              <a:avLst/>
            </a:prstGeom>
            <a:grpFill/>
          </p:spPr>
          <p:txBody>
            <a:bodyPr lIns="50800" tIns="50800" rIns="50800" bIns="50800" rtlCol="0" anchor="ctr"/>
            <a:lstStyle/>
            <a:p>
              <a:pPr algn="ctr">
                <a:lnSpc>
                  <a:spcPts val="5039"/>
                </a:lnSpc>
              </a:pPr>
              <a:r>
                <a:rPr lang="en-US" sz="3600" b="1" dirty="0" err="1">
                  <a:latin typeface="Times New Roman" panose="02020603050405020304" pitchFamily="18" charset="0"/>
                  <a:cs typeface="Times New Roman" panose="02020603050405020304" pitchFamily="18" charset="0"/>
                </a:rPr>
                <a:t>Bước</a:t>
              </a:r>
              <a:r>
                <a:rPr lang="en-US" sz="3600" b="1" dirty="0">
                  <a:latin typeface="Times New Roman" panose="02020603050405020304" pitchFamily="18" charset="0"/>
                  <a:cs typeface="Times New Roman" panose="02020603050405020304" pitchFamily="18" charset="0"/>
                </a:rPr>
                <a:t> 4</a:t>
              </a:r>
            </a:p>
            <a:p>
              <a:pPr algn="just">
                <a:lnSpc>
                  <a:spcPts val="5039"/>
                </a:lnSpc>
              </a:pPr>
              <a:r>
                <a:rPr lang="vi-VN" sz="3600" dirty="0">
                  <a:latin typeface="Times New Roman" panose="02020603050405020304" pitchFamily="18" charset="0"/>
                  <a:cs typeface="Times New Roman" panose="02020603050405020304" pitchFamily="18" charset="0"/>
                </a:rPr>
                <a:t>Tìm hiểu đặc điểm của nhân vật chính</a:t>
              </a:r>
              <a:endParaRPr lang="en-US" sz="3600" dirty="0">
                <a:solidFill>
                  <a:srgbClr val="000000"/>
                </a:solidFill>
                <a:latin typeface="Times New Roman" panose="02020603050405020304" pitchFamily="18" charset="0"/>
                <a:cs typeface="Times New Roman" panose="02020603050405020304" pitchFamily="18" charset="0"/>
              </a:endParaRPr>
            </a:p>
          </p:txBody>
        </p:sp>
      </p:grpSp>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54556">
            <a:off x="16186175" y="373239"/>
            <a:ext cx="1869090" cy="2125475"/>
          </a:xfrm>
          <a:prstGeom prst="rect">
            <a:avLst/>
          </a:prstGeom>
        </p:spPr>
      </p:pic>
      <p:sp>
        <p:nvSpPr>
          <p:cNvPr id="23" name="TextBox 23"/>
          <p:cNvSpPr txBox="1"/>
          <p:nvPr/>
        </p:nvSpPr>
        <p:spPr>
          <a:xfrm>
            <a:off x="2060972" y="742078"/>
            <a:ext cx="14166056" cy="936154"/>
          </a:xfrm>
          <a:prstGeom prst="rect">
            <a:avLst/>
          </a:prstGeom>
          <a:solidFill>
            <a:srgbClr val="00B050"/>
          </a:solidFill>
        </p:spPr>
        <p:txBody>
          <a:bodyPr lIns="0" tIns="0" rIns="0" bIns="0" rtlCol="0" anchor="t">
            <a:spAutoFit/>
          </a:bodyPr>
          <a:lstStyle/>
          <a:p>
            <a:pPr algn="ctr">
              <a:lnSpc>
                <a:spcPts val="7279"/>
              </a:lnSpc>
            </a:pPr>
            <a:r>
              <a:rPr lang="en-US" sz="5200" dirty="0" err="1" smtClean="0">
                <a:solidFill>
                  <a:srgbClr val="FFFFFF"/>
                </a:solidFill>
                <a:latin typeface="Times New Roman" panose="02020603050405020304" pitchFamily="18" charset="0"/>
                <a:cs typeface="Times New Roman" panose="02020603050405020304" pitchFamily="18" charset="0"/>
              </a:rPr>
              <a:t>Cách</a:t>
            </a:r>
            <a:r>
              <a:rPr lang="en-US" sz="5200" dirty="0" smtClean="0">
                <a:solidFill>
                  <a:srgbClr val="FFFFFF"/>
                </a:solidFill>
                <a:latin typeface="Times New Roman" panose="02020603050405020304" pitchFamily="18" charset="0"/>
                <a:cs typeface="Times New Roman" panose="02020603050405020304" pitchFamily="18" charset="0"/>
              </a:rPr>
              <a:t> </a:t>
            </a:r>
            <a:r>
              <a:rPr lang="en-US" sz="5200" dirty="0" err="1" smtClean="0">
                <a:solidFill>
                  <a:srgbClr val="FFFFFF"/>
                </a:solidFill>
                <a:latin typeface="Times New Roman" panose="02020603050405020304" pitchFamily="18" charset="0"/>
                <a:cs typeface="Times New Roman" panose="02020603050405020304" pitchFamily="18" charset="0"/>
              </a:rPr>
              <a:t>đọc</a:t>
            </a:r>
            <a:r>
              <a:rPr lang="en-US" sz="5200" dirty="0" smtClean="0">
                <a:solidFill>
                  <a:srgbClr val="FFFFFF"/>
                </a:solidFill>
                <a:latin typeface="Times New Roman" panose="02020603050405020304" pitchFamily="18" charset="0"/>
                <a:cs typeface="Times New Roman" panose="02020603050405020304" pitchFamily="18" charset="0"/>
              </a:rPr>
              <a:t> - </a:t>
            </a:r>
            <a:r>
              <a:rPr lang="en-US" sz="5200" dirty="0" err="1" smtClean="0">
                <a:solidFill>
                  <a:srgbClr val="FFFFFF"/>
                </a:solidFill>
                <a:latin typeface="Times New Roman" panose="02020603050405020304" pitchFamily="18" charset="0"/>
                <a:cs typeface="Times New Roman" panose="02020603050405020304" pitchFamily="18" charset="0"/>
              </a:rPr>
              <a:t>hiểu</a:t>
            </a:r>
            <a:r>
              <a:rPr lang="en-US" sz="5200" dirty="0" smtClean="0">
                <a:solidFill>
                  <a:srgbClr val="FFFFFF"/>
                </a:solidFill>
                <a:latin typeface="Times New Roman" panose="02020603050405020304" pitchFamily="18" charset="0"/>
                <a:cs typeface="Times New Roman" panose="02020603050405020304" pitchFamily="18" charset="0"/>
              </a:rPr>
              <a:t> </a:t>
            </a:r>
            <a:r>
              <a:rPr lang="en-US" sz="5200" dirty="0" err="1" smtClean="0">
                <a:solidFill>
                  <a:srgbClr val="FFFFFF"/>
                </a:solidFill>
                <a:latin typeface="Times New Roman" panose="02020603050405020304" pitchFamily="18" charset="0"/>
                <a:cs typeface="Times New Roman" panose="02020603050405020304" pitchFamily="18" charset="0"/>
              </a:rPr>
              <a:t>truyện</a:t>
            </a:r>
            <a:r>
              <a:rPr lang="en-US" sz="5200" dirty="0" smtClean="0">
                <a:solidFill>
                  <a:srgbClr val="FFFFFF"/>
                </a:solidFill>
                <a:latin typeface="Times New Roman" panose="02020603050405020304" pitchFamily="18" charset="0"/>
                <a:cs typeface="Times New Roman" panose="02020603050405020304" pitchFamily="18" charset="0"/>
              </a:rPr>
              <a:t> </a:t>
            </a:r>
            <a:r>
              <a:rPr lang="en-US" sz="5200" dirty="0" err="1">
                <a:solidFill>
                  <a:srgbClr val="FFFFFF"/>
                </a:solidFill>
                <a:latin typeface="Times New Roman" panose="02020603050405020304" pitchFamily="18" charset="0"/>
                <a:cs typeface="Times New Roman" panose="02020603050405020304" pitchFamily="18" charset="0"/>
              </a:rPr>
              <a:t>ngụ</a:t>
            </a:r>
            <a:r>
              <a:rPr lang="en-US" sz="5200" dirty="0">
                <a:solidFill>
                  <a:srgbClr val="FFFFFF"/>
                </a:solidFill>
                <a:latin typeface="Times New Roman" panose="02020603050405020304" pitchFamily="18" charset="0"/>
                <a:cs typeface="Times New Roman" panose="02020603050405020304" pitchFamily="18" charset="0"/>
              </a:rPr>
              <a:t> </a:t>
            </a:r>
            <a:r>
              <a:rPr lang="en-US" sz="5200" dirty="0" err="1">
                <a:solidFill>
                  <a:srgbClr val="FFFFFF"/>
                </a:solidFill>
                <a:latin typeface="Times New Roman" panose="02020603050405020304" pitchFamily="18" charset="0"/>
                <a:cs typeface="Times New Roman" panose="02020603050405020304" pitchFamily="18" charset="0"/>
              </a:rPr>
              <a:t>ngôn</a:t>
            </a:r>
            <a:endParaRPr lang="en-US" sz="5200"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55314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2363723" y="-3679400"/>
            <a:ext cx="5511958" cy="6113076"/>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14360" y="8878135"/>
            <a:ext cx="7315200" cy="326156"/>
          </a:xfrm>
          <a:prstGeom prst="rect">
            <a:avLst/>
          </a:prstGeom>
        </p:spPr>
      </p:pic>
      <p:pic>
        <p:nvPicPr>
          <p:cNvPr id="6" name="Picture 6"/>
          <p:cNvPicPr>
            <a:picLocks noChangeAspect="1"/>
          </p:cNvPicPr>
          <p:nvPr/>
        </p:nvPicPr>
        <p:blipFill>
          <a:blip r:embed="rId8"/>
          <a:srcRect/>
          <a:stretch>
            <a:fillRect/>
          </a:stretch>
        </p:blipFill>
        <p:spPr>
          <a:xfrm rot="-1504944">
            <a:off x="11468394" y="4587221"/>
            <a:ext cx="1152296" cy="1866068"/>
          </a:xfrm>
          <a:prstGeom prst="rect">
            <a:avLst/>
          </a:prstGeom>
        </p:spPr>
      </p:pic>
      <p:pic>
        <p:nvPicPr>
          <p:cNvPr id="7" name="Picture 7"/>
          <p:cNvPicPr>
            <a:picLocks noChangeAspect="1"/>
          </p:cNvPicPr>
          <p:nvPr/>
        </p:nvPicPr>
        <p:blipFill>
          <a:blip r:embed="rId8"/>
          <a:srcRect/>
          <a:stretch>
            <a:fillRect/>
          </a:stretch>
        </p:blipFill>
        <p:spPr>
          <a:xfrm>
            <a:off x="9776267" y="8144710"/>
            <a:ext cx="998066" cy="1616300"/>
          </a:xfrm>
          <a:prstGeom prst="rect">
            <a:avLst/>
          </a:prstGeom>
        </p:spPr>
      </p:pic>
      <p:pic>
        <p:nvPicPr>
          <p:cNvPr id="8" name="Picture 8"/>
          <p:cNvPicPr>
            <a:picLocks noChangeAspect="1"/>
          </p:cNvPicPr>
          <p:nvPr/>
        </p:nvPicPr>
        <p:blipFill>
          <a:blip r:embed="rId9"/>
          <a:srcRect/>
          <a:stretch>
            <a:fillRect/>
          </a:stretch>
        </p:blipFill>
        <p:spPr>
          <a:xfrm rot="4677906">
            <a:off x="13085973" y="561250"/>
            <a:ext cx="2186618" cy="1642696"/>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411888" y="1214477"/>
            <a:ext cx="4432596" cy="2438400"/>
          </a:xfrm>
          <a:prstGeom prst="rect">
            <a:avLst/>
          </a:prstGeom>
        </p:spPr>
      </p:pic>
      <p:sp>
        <p:nvSpPr>
          <p:cNvPr id="11" name="TextBox 11"/>
          <p:cNvSpPr txBox="1"/>
          <p:nvPr/>
        </p:nvSpPr>
        <p:spPr>
          <a:xfrm>
            <a:off x="863486" y="1760968"/>
            <a:ext cx="4569498" cy="1020151"/>
          </a:xfrm>
          <a:prstGeom prst="rect">
            <a:avLst/>
          </a:prstGeom>
        </p:spPr>
        <p:txBody>
          <a:bodyPr wrap="square" lIns="0" tIns="0" rIns="0" bIns="0" rtlCol="0" anchor="t">
            <a:spAutoFit/>
          </a:bodyPr>
          <a:lstStyle/>
          <a:p>
            <a:pPr>
              <a:lnSpc>
                <a:spcPts val="8680"/>
              </a:lnSpc>
            </a:pPr>
            <a:r>
              <a:rPr lang="en-US" sz="6100" b="1" spc="329" dirty="0" err="1">
                <a:solidFill>
                  <a:srgbClr val="4E6C50"/>
                </a:solidFill>
                <a:latin typeface="Times New Roman" pitchFamily="18" charset="0"/>
                <a:cs typeface="Times New Roman" pitchFamily="18" charset="0"/>
              </a:rPr>
              <a:t>Nhiệm</a:t>
            </a:r>
            <a:r>
              <a:rPr lang="en-US" sz="6100" b="1" spc="329" dirty="0">
                <a:solidFill>
                  <a:srgbClr val="4E6C50"/>
                </a:solidFill>
                <a:latin typeface="Times New Roman" pitchFamily="18" charset="0"/>
                <a:cs typeface="Times New Roman" pitchFamily="18" charset="0"/>
              </a:rPr>
              <a:t> </a:t>
            </a:r>
            <a:r>
              <a:rPr lang="en-US" sz="6100" b="1" spc="329" dirty="0" err="1">
                <a:solidFill>
                  <a:srgbClr val="4E6C50"/>
                </a:solidFill>
                <a:latin typeface="Times New Roman" pitchFamily="18" charset="0"/>
                <a:cs typeface="Times New Roman" pitchFamily="18" charset="0"/>
              </a:rPr>
              <a:t>vụ</a:t>
            </a:r>
            <a:endParaRPr lang="en-US" sz="6100" b="1" spc="329" dirty="0">
              <a:solidFill>
                <a:srgbClr val="4E6C50"/>
              </a:solidFill>
              <a:latin typeface="Times New Roman" pitchFamily="18" charset="0"/>
              <a:cs typeface="Times New Roman" pitchFamily="18" charset="0"/>
            </a:endParaRPr>
          </a:p>
        </p:txBody>
      </p:sp>
      <p:sp>
        <p:nvSpPr>
          <p:cNvPr id="15" name="TextBox 14"/>
          <p:cNvSpPr txBox="1"/>
          <p:nvPr/>
        </p:nvSpPr>
        <p:spPr>
          <a:xfrm>
            <a:off x="5287932" y="1743498"/>
            <a:ext cx="12314267" cy="1292660"/>
          </a:xfrm>
          <a:prstGeom prst="rect">
            <a:avLst/>
          </a:prstGeom>
          <a:noFill/>
        </p:spPr>
        <p:txBody>
          <a:bodyPr wrap="square" lIns="91439" tIns="45719" rIns="91439" bIns="45719" rtlCol="0">
            <a:spAutoFit/>
          </a:bodyPr>
          <a:lstStyle/>
          <a:p>
            <a:pPr algn="just"/>
            <a:r>
              <a:rPr lang="en-US" sz="3900" b="1" dirty="0" smtClean="0">
                <a:solidFill>
                  <a:srgbClr val="FF0000"/>
                </a:solidFill>
                <a:latin typeface="Times New Roman" panose="02020603050405020304" pitchFamily="18" charset="0"/>
                <a:cs typeface="Times New Roman" panose="02020603050405020304" pitchFamily="18" charset="0"/>
              </a:rPr>
              <a:t>? </a:t>
            </a:r>
            <a:r>
              <a:rPr lang="en-US" sz="3900" b="1" dirty="0" err="1" smtClean="0">
                <a:solidFill>
                  <a:srgbClr val="FF0000"/>
                </a:solidFill>
                <a:latin typeface="Times New Roman" panose="02020603050405020304" pitchFamily="18" charset="0"/>
                <a:cs typeface="Times New Roman" panose="02020603050405020304" pitchFamily="18" charset="0"/>
              </a:rPr>
              <a:t>Nhan</a:t>
            </a:r>
            <a:r>
              <a:rPr lang="en-US" sz="3900" b="1" dirty="0" smtClean="0">
                <a:solidFill>
                  <a:srgbClr val="FF0000"/>
                </a:solidFill>
                <a:latin typeface="Times New Roman" panose="02020603050405020304" pitchFamily="18" charset="0"/>
                <a:cs typeface="Times New Roman" panose="02020603050405020304" pitchFamily="18" charset="0"/>
              </a:rPr>
              <a:t> </a:t>
            </a:r>
            <a:r>
              <a:rPr lang="en-US" sz="3900" b="1" dirty="0" err="1">
                <a:solidFill>
                  <a:srgbClr val="FF0000"/>
                </a:solidFill>
                <a:latin typeface="Times New Roman" panose="02020603050405020304" pitchFamily="18" charset="0"/>
                <a:cs typeface="Times New Roman" panose="02020603050405020304" pitchFamily="18" charset="0"/>
              </a:rPr>
              <a:t>đề</a:t>
            </a:r>
            <a:r>
              <a:rPr lang="vi-VN" sz="3900" b="1" dirty="0">
                <a:solidFill>
                  <a:srgbClr val="FF0000"/>
                </a:solidFill>
                <a:latin typeface="Times New Roman" panose="02020603050405020304" pitchFamily="18" charset="0"/>
                <a:cs typeface="Times New Roman" panose="02020603050405020304" pitchFamily="18" charset="0"/>
              </a:rPr>
              <a:t> văn bản</a:t>
            </a:r>
            <a:r>
              <a:rPr lang="en-US" sz="3900" b="1" dirty="0">
                <a:solidFill>
                  <a:srgbClr val="FF0000"/>
                </a:solidFill>
                <a:latin typeface="Times New Roman" panose="02020603050405020304" pitchFamily="18" charset="0"/>
                <a:cs typeface="Times New Roman" panose="02020603050405020304" pitchFamily="18" charset="0"/>
              </a:rPr>
              <a:t> </a:t>
            </a:r>
            <a:r>
              <a:rPr lang="en-US" sz="3900" b="1" i="1" dirty="0" err="1">
                <a:solidFill>
                  <a:srgbClr val="FF0000"/>
                </a:solidFill>
                <a:latin typeface="Times New Roman" panose="02020603050405020304" pitchFamily="18" charset="0"/>
                <a:cs typeface="Times New Roman" panose="02020603050405020304" pitchFamily="18" charset="0"/>
              </a:rPr>
              <a:t>Ếch</a:t>
            </a:r>
            <a:r>
              <a:rPr lang="en-US" sz="3900" b="1" i="1" dirty="0">
                <a:solidFill>
                  <a:srgbClr val="FF0000"/>
                </a:solidFill>
                <a:latin typeface="Times New Roman" panose="02020603050405020304" pitchFamily="18" charset="0"/>
                <a:cs typeface="Times New Roman" panose="02020603050405020304" pitchFamily="18" charset="0"/>
              </a:rPr>
              <a:t> </a:t>
            </a:r>
            <a:r>
              <a:rPr lang="en-US" sz="3900" b="1" i="1" dirty="0" err="1">
                <a:solidFill>
                  <a:srgbClr val="FF0000"/>
                </a:solidFill>
                <a:latin typeface="Times New Roman" panose="02020603050405020304" pitchFamily="18" charset="0"/>
                <a:cs typeface="Times New Roman" panose="02020603050405020304" pitchFamily="18" charset="0"/>
              </a:rPr>
              <a:t>ngồi</a:t>
            </a:r>
            <a:r>
              <a:rPr lang="en-US" sz="3900" b="1" i="1" dirty="0">
                <a:solidFill>
                  <a:srgbClr val="FF0000"/>
                </a:solidFill>
                <a:latin typeface="Times New Roman" panose="02020603050405020304" pitchFamily="18" charset="0"/>
                <a:cs typeface="Times New Roman" panose="02020603050405020304" pitchFamily="18" charset="0"/>
              </a:rPr>
              <a:t> </a:t>
            </a:r>
            <a:r>
              <a:rPr lang="en-US" sz="3900" b="1" i="1" dirty="0" err="1">
                <a:solidFill>
                  <a:srgbClr val="FF0000"/>
                </a:solidFill>
                <a:latin typeface="Times New Roman" panose="02020603050405020304" pitchFamily="18" charset="0"/>
                <a:cs typeface="Times New Roman" panose="02020603050405020304" pitchFamily="18" charset="0"/>
              </a:rPr>
              <a:t>đáy</a:t>
            </a:r>
            <a:r>
              <a:rPr lang="en-US" sz="3900" b="1" i="1" dirty="0">
                <a:solidFill>
                  <a:srgbClr val="FF0000"/>
                </a:solidFill>
                <a:latin typeface="Times New Roman" panose="02020603050405020304" pitchFamily="18" charset="0"/>
                <a:cs typeface="Times New Roman" panose="02020603050405020304" pitchFamily="18" charset="0"/>
              </a:rPr>
              <a:t> </a:t>
            </a:r>
            <a:r>
              <a:rPr lang="en-US" sz="3900" b="1" i="1" dirty="0" err="1">
                <a:solidFill>
                  <a:srgbClr val="FF0000"/>
                </a:solidFill>
                <a:latin typeface="Times New Roman" panose="02020603050405020304" pitchFamily="18" charset="0"/>
                <a:cs typeface="Times New Roman" panose="02020603050405020304" pitchFamily="18" charset="0"/>
              </a:rPr>
              <a:t>giếng</a:t>
            </a:r>
            <a:r>
              <a:rPr lang="en-US" sz="3900" b="1" i="1" dirty="0">
                <a:solidFill>
                  <a:srgbClr val="FF0000"/>
                </a:solidFill>
                <a:latin typeface="Times New Roman" panose="02020603050405020304" pitchFamily="18" charset="0"/>
                <a:cs typeface="Times New Roman" panose="02020603050405020304" pitchFamily="18" charset="0"/>
              </a:rPr>
              <a:t> </a:t>
            </a:r>
            <a:r>
              <a:rPr lang="en-US" sz="3900" b="1" dirty="0" err="1">
                <a:solidFill>
                  <a:srgbClr val="FF0000"/>
                </a:solidFill>
                <a:latin typeface="Times New Roman" panose="02020603050405020304" pitchFamily="18" charset="0"/>
                <a:cs typeface="Times New Roman" panose="02020603050405020304" pitchFamily="18" charset="0"/>
              </a:rPr>
              <a:t>có</a:t>
            </a:r>
            <a:r>
              <a:rPr lang="en-US" sz="3900" b="1" dirty="0">
                <a:solidFill>
                  <a:srgbClr val="FF0000"/>
                </a:solidFill>
                <a:latin typeface="Times New Roman" panose="02020603050405020304" pitchFamily="18" charset="0"/>
                <a:cs typeface="Times New Roman" panose="02020603050405020304" pitchFamily="18" charset="0"/>
              </a:rPr>
              <a:t> </a:t>
            </a:r>
            <a:r>
              <a:rPr lang="en-US" sz="3900" b="1" dirty="0" err="1">
                <a:solidFill>
                  <a:srgbClr val="FF0000"/>
                </a:solidFill>
                <a:latin typeface="Times New Roman" panose="02020603050405020304" pitchFamily="18" charset="0"/>
                <a:cs typeface="Times New Roman" panose="02020603050405020304" pitchFamily="18" charset="0"/>
              </a:rPr>
              <a:t>tác</a:t>
            </a:r>
            <a:r>
              <a:rPr lang="en-US" sz="3900" b="1" dirty="0">
                <a:solidFill>
                  <a:srgbClr val="FF0000"/>
                </a:solidFill>
                <a:latin typeface="Times New Roman" panose="02020603050405020304" pitchFamily="18" charset="0"/>
                <a:cs typeface="Times New Roman" panose="02020603050405020304" pitchFamily="18" charset="0"/>
              </a:rPr>
              <a:t> </a:t>
            </a:r>
            <a:r>
              <a:rPr lang="en-US" sz="3900" b="1" dirty="0" err="1">
                <a:solidFill>
                  <a:srgbClr val="FF0000"/>
                </a:solidFill>
                <a:latin typeface="Times New Roman" panose="02020603050405020304" pitchFamily="18" charset="0"/>
                <a:cs typeface="Times New Roman" panose="02020603050405020304" pitchFamily="18" charset="0"/>
              </a:rPr>
              <a:t>dụng</a:t>
            </a:r>
            <a:r>
              <a:rPr lang="en-US" sz="3900" b="1" dirty="0">
                <a:solidFill>
                  <a:srgbClr val="FF0000"/>
                </a:solidFill>
                <a:latin typeface="Times New Roman" panose="02020603050405020304" pitchFamily="18" charset="0"/>
                <a:cs typeface="Times New Roman" panose="02020603050405020304" pitchFamily="18" charset="0"/>
              </a:rPr>
              <a:t> </a:t>
            </a:r>
            <a:r>
              <a:rPr lang="en-US" sz="3900" b="1" dirty="0" err="1">
                <a:solidFill>
                  <a:srgbClr val="FF0000"/>
                </a:solidFill>
                <a:latin typeface="Times New Roman" panose="02020603050405020304" pitchFamily="18" charset="0"/>
                <a:cs typeface="Times New Roman" panose="02020603050405020304" pitchFamily="18" charset="0"/>
              </a:rPr>
              <a:t>gì</a:t>
            </a:r>
            <a:r>
              <a:rPr lang="en-US" sz="3900" b="1" dirty="0">
                <a:solidFill>
                  <a:srgbClr val="FF0000"/>
                </a:solidFill>
                <a:latin typeface="Times New Roman" panose="02020603050405020304" pitchFamily="18" charset="0"/>
                <a:cs typeface="Times New Roman" panose="02020603050405020304" pitchFamily="18" charset="0"/>
              </a:rPr>
              <a:t> </a:t>
            </a:r>
            <a:r>
              <a:rPr lang="en-US" sz="3900" b="1" dirty="0" err="1">
                <a:solidFill>
                  <a:srgbClr val="FF0000"/>
                </a:solidFill>
                <a:latin typeface="Times New Roman" panose="02020603050405020304" pitchFamily="18" charset="0"/>
                <a:cs typeface="Times New Roman" panose="02020603050405020304" pitchFamily="18" charset="0"/>
              </a:rPr>
              <a:t>trong</a:t>
            </a:r>
            <a:r>
              <a:rPr lang="en-US" sz="3900" b="1" dirty="0">
                <a:solidFill>
                  <a:srgbClr val="FF0000"/>
                </a:solidFill>
                <a:latin typeface="Times New Roman" panose="02020603050405020304" pitchFamily="18" charset="0"/>
                <a:cs typeface="Times New Roman" panose="02020603050405020304" pitchFamily="18" charset="0"/>
              </a:rPr>
              <a:t> </a:t>
            </a:r>
            <a:r>
              <a:rPr lang="en-US" sz="3900" b="1" dirty="0" err="1">
                <a:solidFill>
                  <a:srgbClr val="FF0000"/>
                </a:solidFill>
                <a:latin typeface="Times New Roman" panose="02020603050405020304" pitchFamily="18" charset="0"/>
                <a:cs typeface="Times New Roman" panose="02020603050405020304" pitchFamily="18" charset="0"/>
              </a:rPr>
              <a:t>việc</a:t>
            </a:r>
            <a:r>
              <a:rPr lang="en-US" sz="3900" b="1" dirty="0">
                <a:solidFill>
                  <a:srgbClr val="FF0000"/>
                </a:solidFill>
                <a:latin typeface="Times New Roman" panose="02020603050405020304" pitchFamily="18" charset="0"/>
                <a:cs typeface="Times New Roman" panose="02020603050405020304" pitchFamily="18" charset="0"/>
              </a:rPr>
              <a:t> </a:t>
            </a:r>
            <a:r>
              <a:rPr lang="en-US" sz="3900" b="1" dirty="0" err="1">
                <a:solidFill>
                  <a:srgbClr val="FF0000"/>
                </a:solidFill>
                <a:latin typeface="Times New Roman" panose="02020603050405020304" pitchFamily="18" charset="0"/>
                <a:cs typeface="Times New Roman" panose="02020603050405020304" pitchFamily="18" charset="0"/>
              </a:rPr>
              <a:t>thể</a:t>
            </a:r>
            <a:r>
              <a:rPr lang="en-US" sz="3900" b="1" dirty="0">
                <a:solidFill>
                  <a:srgbClr val="FF0000"/>
                </a:solidFill>
                <a:latin typeface="Times New Roman" panose="02020603050405020304" pitchFamily="18" charset="0"/>
                <a:cs typeface="Times New Roman" panose="02020603050405020304" pitchFamily="18" charset="0"/>
              </a:rPr>
              <a:t> </a:t>
            </a:r>
            <a:r>
              <a:rPr lang="en-US" sz="3900" b="1" dirty="0" err="1">
                <a:solidFill>
                  <a:srgbClr val="FF0000"/>
                </a:solidFill>
                <a:latin typeface="Times New Roman" panose="02020603050405020304" pitchFamily="18" charset="0"/>
                <a:cs typeface="Times New Roman" panose="02020603050405020304" pitchFamily="18" charset="0"/>
              </a:rPr>
              <a:t>hiện</a:t>
            </a:r>
            <a:r>
              <a:rPr lang="en-US" sz="3900" b="1" dirty="0">
                <a:solidFill>
                  <a:srgbClr val="FF0000"/>
                </a:solidFill>
                <a:latin typeface="Times New Roman" panose="02020603050405020304" pitchFamily="18" charset="0"/>
                <a:cs typeface="Times New Roman" panose="02020603050405020304" pitchFamily="18" charset="0"/>
              </a:rPr>
              <a:t> </a:t>
            </a:r>
            <a:r>
              <a:rPr lang="en-US" sz="3900" b="1" dirty="0" err="1">
                <a:solidFill>
                  <a:srgbClr val="FF0000"/>
                </a:solidFill>
                <a:latin typeface="Times New Roman" panose="02020603050405020304" pitchFamily="18" charset="0"/>
                <a:cs typeface="Times New Roman" panose="02020603050405020304" pitchFamily="18" charset="0"/>
              </a:rPr>
              <a:t>chủ</a:t>
            </a:r>
            <a:r>
              <a:rPr lang="en-US" sz="3900" b="1" dirty="0">
                <a:solidFill>
                  <a:srgbClr val="FF0000"/>
                </a:solidFill>
                <a:latin typeface="Times New Roman" panose="02020603050405020304" pitchFamily="18" charset="0"/>
                <a:cs typeface="Times New Roman" panose="02020603050405020304" pitchFamily="18" charset="0"/>
              </a:rPr>
              <a:t> </a:t>
            </a:r>
            <a:r>
              <a:rPr lang="en-US" sz="3900" b="1" dirty="0" err="1">
                <a:solidFill>
                  <a:srgbClr val="FF0000"/>
                </a:solidFill>
                <a:latin typeface="Times New Roman" panose="02020603050405020304" pitchFamily="18" charset="0"/>
                <a:cs typeface="Times New Roman" panose="02020603050405020304" pitchFamily="18" charset="0"/>
              </a:rPr>
              <a:t>đề</a:t>
            </a:r>
            <a:r>
              <a:rPr lang="en-US" sz="3900" b="1" dirty="0">
                <a:solidFill>
                  <a:srgbClr val="FF0000"/>
                </a:solidFill>
                <a:latin typeface="Times New Roman" panose="02020603050405020304" pitchFamily="18" charset="0"/>
                <a:cs typeface="Times New Roman" panose="02020603050405020304" pitchFamily="18" charset="0"/>
              </a:rPr>
              <a:t> </a:t>
            </a:r>
            <a:r>
              <a:rPr lang="en-US" sz="3900" b="1" dirty="0" err="1">
                <a:solidFill>
                  <a:srgbClr val="FF0000"/>
                </a:solidFill>
                <a:latin typeface="Times New Roman" panose="02020603050405020304" pitchFamily="18" charset="0"/>
                <a:cs typeface="Times New Roman" panose="02020603050405020304" pitchFamily="18" charset="0"/>
              </a:rPr>
              <a:t>của</a:t>
            </a:r>
            <a:r>
              <a:rPr lang="en-US" sz="3900" b="1" dirty="0">
                <a:solidFill>
                  <a:srgbClr val="FF0000"/>
                </a:solidFill>
                <a:latin typeface="Times New Roman" panose="02020603050405020304" pitchFamily="18" charset="0"/>
                <a:cs typeface="Times New Roman" panose="02020603050405020304" pitchFamily="18" charset="0"/>
              </a:rPr>
              <a:t> </a:t>
            </a:r>
            <a:r>
              <a:rPr lang="en-US" sz="3900" b="1" dirty="0" err="1">
                <a:solidFill>
                  <a:srgbClr val="FF0000"/>
                </a:solidFill>
                <a:latin typeface="Times New Roman" panose="02020603050405020304" pitchFamily="18" charset="0"/>
                <a:cs typeface="Times New Roman" panose="02020603050405020304" pitchFamily="18" charset="0"/>
              </a:rPr>
              <a:t>văn</a:t>
            </a:r>
            <a:r>
              <a:rPr lang="en-US" sz="3900" b="1" dirty="0">
                <a:solidFill>
                  <a:srgbClr val="FF0000"/>
                </a:solidFill>
                <a:latin typeface="Times New Roman" panose="02020603050405020304" pitchFamily="18" charset="0"/>
                <a:cs typeface="Times New Roman" panose="02020603050405020304" pitchFamily="18" charset="0"/>
              </a:rPr>
              <a:t> </a:t>
            </a:r>
            <a:r>
              <a:rPr lang="en-US" sz="3900" b="1" dirty="0" err="1">
                <a:solidFill>
                  <a:srgbClr val="FF0000"/>
                </a:solidFill>
                <a:latin typeface="Times New Roman" panose="02020603050405020304" pitchFamily="18" charset="0"/>
                <a:cs typeface="Times New Roman" panose="02020603050405020304" pitchFamily="18" charset="0"/>
              </a:rPr>
              <a:t>bản</a:t>
            </a:r>
            <a:r>
              <a:rPr lang="en-US" sz="3900" b="1" dirty="0">
                <a:solidFill>
                  <a:srgbClr val="FF0000"/>
                </a:solidFill>
                <a:latin typeface="Times New Roman" panose="02020603050405020304" pitchFamily="18" charset="0"/>
                <a:cs typeface="Times New Roman" panose="02020603050405020304" pitchFamily="18" charset="0"/>
              </a:rPr>
              <a:t>?</a:t>
            </a:r>
          </a:p>
        </p:txBody>
      </p:sp>
      <p:sp>
        <p:nvSpPr>
          <p:cNvPr id="16" name="TextBox 15"/>
          <p:cNvSpPr txBox="1"/>
          <p:nvPr/>
        </p:nvSpPr>
        <p:spPr>
          <a:xfrm>
            <a:off x="1069304" y="3756312"/>
            <a:ext cx="16304296" cy="3939538"/>
          </a:xfrm>
          <a:prstGeom prst="rect">
            <a:avLst/>
          </a:prstGeom>
          <a:noFill/>
        </p:spPr>
        <p:txBody>
          <a:bodyPr wrap="square" lIns="91439" tIns="45719" rIns="91439" bIns="45719" rtlCol="0">
            <a:spAutoFit/>
          </a:bodyPr>
          <a:lstStyle/>
          <a:p>
            <a:pPr algn="just"/>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Nhan</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đề</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làm</a:t>
            </a:r>
            <a:r>
              <a:rPr lang="en-US" sz="5000"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nổi</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bật</a:t>
            </a:r>
            <a:r>
              <a:rPr lang="en-US" sz="5000" b="1"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chủ</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đề</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của</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văn</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bản</a:t>
            </a:r>
            <a:endParaRPr lang="en-US" sz="5000" dirty="0" smtClean="0">
              <a:latin typeface="Times New Roman" panose="02020603050405020304" pitchFamily="18" charset="0"/>
              <a:cs typeface="Times New Roman" panose="02020603050405020304" pitchFamily="18" charset="0"/>
            </a:endParaRPr>
          </a:p>
          <a:p>
            <a:pPr algn="just"/>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Phê</a:t>
            </a:r>
            <a:r>
              <a:rPr lang="en-US" sz="5000" b="1" dirty="0" smtClean="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phán</a:t>
            </a:r>
            <a:r>
              <a:rPr lang="en-US" sz="5000" b="1"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những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kẻ</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thiếu</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hiểu</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biết</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tầm</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nhìn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hạn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hẹp</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nhưng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luôn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tự</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cao</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tự</a:t>
            </a:r>
            <a:r>
              <a:rPr lang="en-US" sz="5000" dirty="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đại</a:t>
            </a:r>
            <a:r>
              <a:rPr lang="en-US" sz="5000" dirty="0" smtClean="0">
                <a:latin typeface="Times New Roman" panose="02020603050405020304" pitchFamily="18" charset="0"/>
                <a:cs typeface="Times New Roman" panose="02020603050405020304" pitchFamily="18" charset="0"/>
              </a:rPr>
              <a:t>.</a:t>
            </a:r>
          </a:p>
          <a:p>
            <a:pPr algn="just"/>
            <a:r>
              <a:rPr lang="en-US" sz="5000" dirty="0" smtClean="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Đ</a:t>
            </a:r>
            <a:r>
              <a:rPr lang="en-US" sz="5000" dirty="0" err="1" smtClean="0">
                <a:latin typeface="Times New Roman" panose="02020603050405020304" pitchFamily="18" charset="0"/>
                <a:cs typeface="Times New Roman" panose="02020603050405020304" pitchFamily="18" charset="0"/>
              </a:rPr>
              <a:t>ồng</a:t>
            </a:r>
            <a:r>
              <a:rPr lang="en-US" sz="5000" dirty="0" smtClean="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thời</a:t>
            </a:r>
            <a:r>
              <a:rPr lang="en-US" sz="5000"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khuyên</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răn</a:t>
            </a:r>
            <a:r>
              <a:rPr lang="en-US" sz="5000" b="1"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mọi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người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cần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biết</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khiêm</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tốn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học</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hỏi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để</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nâng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cao</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nhận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thức</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của</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bản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thân</a:t>
            </a:r>
            <a:r>
              <a:rPr lang="vi-VN" sz="5000" dirty="0">
                <a:latin typeface="Times New Roman" panose="02020603050405020304" pitchFamily="18" charset="0"/>
                <a:cs typeface="Times New Roman" panose="02020603050405020304" pitchFamily="18" charset="0"/>
              </a:rPr>
              <a:t>.</a:t>
            </a:r>
            <a:endParaRPr lang="en-US" sz="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47235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010400" y="2400300"/>
            <a:ext cx="9372600" cy="4039567"/>
          </a:xfrm>
          <a:prstGeom prst="rect">
            <a:avLst/>
          </a:prstGeom>
        </p:spPr>
        <p:txBody>
          <a:bodyPr wrap="square" lIns="137160" tIns="68580" rIns="137160" bIns="68580">
            <a:spAutoFit/>
          </a:bodyPr>
          <a:lstStyle/>
          <a:p>
            <a:pPr>
              <a:spcBef>
                <a:spcPts val="900"/>
              </a:spcBef>
            </a:pPr>
            <a:r>
              <a:rPr lang="en-US" sz="3600" b="1" i="1" dirty="0">
                <a:latin typeface="Times New Roman" panose="02020603050405020304" pitchFamily="18" charset="0"/>
                <a:ea typeface="Calibri" panose="020F0502020204030204" pitchFamily="34" charset="0"/>
                <a:cs typeface="Times New Roman" panose="02020603050405020304" pitchFamily="18" charset="0"/>
              </a:rPr>
              <a:t>1</a:t>
            </a:r>
            <a:r>
              <a:rPr lang="en-US" sz="36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Thùng</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rỗng</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kêu</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to</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spcBef>
                <a:spcPts val="900"/>
              </a:spcBef>
            </a:pPr>
            <a:r>
              <a:rPr lang="en-US" sz="3600" b="1" i="1" dirty="0">
                <a:latin typeface="Times New Roman" panose="02020603050405020304" pitchFamily="18" charset="0"/>
                <a:ea typeface="Calibri" panose="020F0502020204030204" pitchFamily="34" charset="0"/>
                <a:cs typeface="Times New Roman" panose="02020603050405020304" pitchFamily="18" charset="0"/>
              </a:rPr>
              <a:t>2</a:t>
            </a:r>
            <a:r>
              <a:rPr lang="en-US" sz="36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Coi</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trời</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vung</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spcBef>
                <a:spcPts val="900"/>
              </a:spcBef>
            </a:pPr>
            <a:r>
              <a:rPr lang="en-US" sz="3600" b="1" i="1" dirty="0">
                <a:latin typeface="Times New Roman" panose="02020603050405020304" pitchFamily="18" charset="0"/>
                <a:ea typeface="Calibri" panose="020F0502020204030204" pitchFamily="34" charset="0"/>
                <a:cs typeface="Times New Roman" panose="02020603050405020304" pitchFamily="18" charset="0"/>
              </a:rPr>
              <a:t>3</a:t>
            </a:r>
            <a:r>
              <a:rPr lang="en-US" sz="36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Khôn</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nhà</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dại</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chợ</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spcBef>
                <a:spcPts val="900"/>
              </a:spcBef>
            </a:pPr>
            <a:r>
              <a:rPr lang="en-US" sz="3600" b="1" i="1" dirty="0">
                <a:latin typeface="Times New Roman" panose="02020603050405020304" pitchFamily="18" charset="0"/>
                <a:ea typeface="Calibri" panose="020F0502020204030204" pitchFamily="34" charset="0"/>
                <a:cs typeface="Times New Roman" panose="02020603050405020304" pitchFamily="18" charset="0"/>
              </a:rPr>
              <a:t>4</a:t>
            </a:r>
            <a:r>
              <a:rPr lang="en-US" sz="36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Đi</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ngày</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đàng</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học</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sàng</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khôn</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spcBef>
                <a:spcPts val="900"/>
              </a:spcBef>
            </a:pPr>
            <a:r>
              <a:rPr lang="en-US" sz="3600" b="1" i="1" dirty="0">
                <a:latin typeface="Times New Roman" panose="02020603050405020304" pitchFamily="18" charset="0"/>
                <a:ea typeface="Calibri" panose="020F0502020204030204" pitchFamily="34" charset="0"/>
                <a:cs typeface="Times New Roman" panose="02020603050405020304" pitchFamily="18" charset="0"/>
              </a:rPr>
              <a:t>5</a:t>
            </a:r>
            <a:r>
              <a:rPr lang="en-US" sz="36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a:latin typeface="Times New Roman" panose="02020603050405020304" pitchFamily="18" charset="0"/>
                <a:ea typeface="Calibri" panose="020F0502020204030204" pitchFamily="34" charset="0"/>
                <a:cs typeface="Times New Roman" panose="02020603050405020304" pitchFamily="18" charset="0"/>
              </a:rPr>
              <a:t>Ở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nhà</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mẹ</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nhì</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con</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spcBef>
                <a:spcPts val="900"/>
              </a:spcBef>
            </a:pPr>
            <a:r>
              <a:rPr lang="en-US" sz="3600" b="1" i="1" dirty="0">
                <a:latin typeface="Times New Roman" panose="02020603050405020304" pitchFamily="18" charset="0"/>
                <a:ea typeface="Calibri" panose="020F0502020204030204" pitchFamily="34" charset="0"/>
                <a:cs typeface="Times New Roman" panose="02020603050405020304" pitchFamily="18" charset="0"/>
              </a:rPr>
              <a:t>Ra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lắm</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kẻ</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còn</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giòn</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hơn</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ta</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658" y="1028700"/>
            <a:ext cx="5791200" cy="7543800"/>
          </a:xfrm>
          <a:prstGeom prst="rect">
            <a:avLst/>
          </a:prstGeom>
        </p:spPr>
      </p:pic>
    </p:spTree>
    <p:extLst>
      <p:ext uri="{BB962C8B-B14F-4D97-AF65-F5344CB8AC3E}">
        <p14:creationId xmlns:p14="http://schemas.microsoft.com/office/powerpoint/2010/main" val="357548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op với hơn 81 về hình nền nhã - coedo.com.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31" y="-1"/>
            <a:ext cx="18412689" cy="10287002"/>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25"/>
          <p:cNvSpPr txBox="1"/>
          <p:nvPr/>
        </p:nvSpPr>
        <p:spPr>
          <a:xfrm>
            <a:off x="2971800" y="818720"/>
            <a:ext cx="5753049" cy="784830"/>
          </a:xfrm>
          <a:prstGeom prst="rect">
            <a:avLst/>
          </a:prstGeom>
        </p:spPr>
        <p:style>
          <a:lnRef idx="0">
            <a:schemeClr val="accent4"/>
          </a:lnRef>
          <a:fillRef idx="3">
            <a:schemeClr val="accent4"/>
          </a:fillRef>
          <a:effectRef idx="3">
            <a:schemeClr val="accent4"/>
          </a:effectRef>
          <a:fontRef idx="minor">
            <a:schemeClr val="lt1"/>
          </a:fontRef>
        </p:style>
        <p:txBody>
          <a:bodyPr vert="horz" wrap="square" lIns="137160" tIns="68580" rIns="137160" bIns="68580" rtlCol="0">
            <a:spAutoFit/>
          </a:bodyPr>
          <a:lstStyle/>
          <a:p>
            <a:pPr algn="ctr"/>
            <a:r>
              <a:rPr lang="en-US" altLang="zh-CN" sz="4200" b="1" spc="450" dirty="0" smtClean="0">
                <a:solidFill>
                  <a:schemeClr val="bg1"/>
                </a:solidFill>
                <a:latin typeface="Times New Roman" panose="02020603050405020304" pitchFamily="18" charset="0"/>
                <a:cs typeface="Times New Roman" panose="02020603050405020304" pitchFamily="18" charset="0"/>
                <a:sym typeface="+mn-lt"/>
              </a:rPr>
              <a:t>CHIA SẺ (1p</a:t>
            </a:r>
            <a:r>
              <a:rPr lang="en-US" altLang="zh-CN" sz="4200" b="1" spc="450" dirty="0">
                <a:solidFill>
                  <a:schemeClr val="bg1"/>
                </a:solidFill>
                <a:latin typeface="Times New Roman" panose="02020603050405020304" pitchFamily="18" charset="0"/>
                <a:cs typeface="Times New Roman" panose="02020603050405020304" pitchFamily="18" charset="0"/>
                <a:sym typeface="+mn-lt"/>
              </a:rPr>
              <a:t>)</a:t>
            </a:r>
            <a:endParaRPr lang="zh-CN" altLang="en-US" sz="4200" b="1" spc="450" dirty="0">
              <a:solidFill>
                <a:schemeClr val="bg1"/>
              </a:solidFill>
              <a:latin typeface="Times New Roman" panose="02020603050405020304" pitchFamily="18" charset="0"/>
              <a:cs typeface="Times New Roman" panose="02020603050405020304" pitchFamily="18" charset="0"/>
              <a:sym typeface="+mn-lt"/>
            </a:endParaRPr>
          </a:p>
        </p:txBody>
      </p:sp>
      <p:pic>
        <p:nvPicPr>
          <p:cNvPr id="5" name="Picture 1" descr="(Ảnh: Let's Discover the Doors of Knowledge - WordPress.com)"/>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02411" y="4668811"/>
            <a:ext cx="6639993" cy="5681056"/>
          </a:xfrm>
          <a:prstGeom prst="rect">
            <a:avLst/>
          </a:prstGeom>
          <a:noFill/>
          <a:ln>
            <a:noFill/>
          </a:ln>
        </p:spPr>
      </p:pic>
      <p:sp>
        <p:nvSpPr>
          <p:cNvPr id="6" name="Hộp Văn bản 7"/>
          <p:cNvSpPr txBox="1"/>
          <p:nvPr/>
        </p:nvSpPr>
        <p:spPr>
          <a:xfrm>
            <a:off x="11737816" y="190500"/>
            <a:ext cx="6169184" cy="4452501"/>
          </a:xfrm>
          <a:prstGeom prst="rect">
            <a:avLst/>
          </a:prstGeom>
        </p:spPr>
        <p:style>
          <a:lnRef idx="2">
            <a:schemeClr val="accent3"/>
          </a:lnRef>
          <a:fillRef idx="1">
            <a:schemeClr val="lt1"/>
          </a:fillRef>
          <a:effectRef idx="0">
            <a:schemeClr val="accent3"/>
          </a:effectRef>
          <a:fontRef idx="minor">
            <a:schemeClr val="dk1"/>
          </a:fontRef>
        </p:style>
        <p:txBody>
          <a:bodyPr wrap="square" lIns="137160" tIns="68580" rIns="137160" bIns="68580">
            <a:spAutoFit/>
          </a:bodyPr>
          <a:lstStyle/>
          <a:p>
            <a:pPr algn="just">
              <a:spcBef>
                <a:spcPts val="1125"/>
              </a:spcBef>
              <a:spcAft>
                <a:spcPts val="675"/>
              </a:spcAft>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Think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HS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độc</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2700"/>
              </a:spcAft>
            </a:pP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Pair </a:t>
            </a:r>
            <a:r>
              <a:rPr lang="vi-VN"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Cặp</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đôi</a:t>
            </a:r>
            <a:r>
              <a:rPr lang="vi-VN"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HS được ghép cặp với nhau để thảo luận về những ý tưởng vừa có.</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spcAft>
                <a:spcPts val="2700"/>
              </a:spcAft>
            </a:pP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Share </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(Chia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HS chia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thảo</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9" name="1 Minute timer (Đồng hồ đếm ngược 1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0831" y="58816"/>
            <a:ext cx="2252625" cy="1266113"/>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2892892222"/>
              </p:ext>
            </p:extLst>
          </p:nvPr>
        </p:nvGraphicFramePr>
        <p:xfrm>
          <a:off x="378720" y="2705100"/>
          <a:ext cx="11049000" cy="6668160"/>
        </p:xfrm>
        <a:graphic>
          <a:graphicData uri="http://schemas.openxmlformats.org/drawingml/2006/table">
            <a:tbl>
              <a:tblPr firstRow="1" bandRow="1">
                <a:tableStyleId>{7DF18680-E054-41AD-8BC1-D1AEF772440D}</a:tableStyleId>
              </a:tblPr>
              <a:tblGrid>
                <a:gridCol w="2868490"/>
                <a:gridCol w="8180510"/>
              </a:tblGrid>
              <a:tr h="1046194">
                <a:tc>
                  <a:txBody>
                    <a:bodyPr/>
                    <a:lstStyle/>
                    <a:p>
                      <a:pPr algn="ctr"/>
                      <a:r>
                        <a:rPr lang="en-US" sz="2700" b="1" dirty="0" err="1" smtClean="0">
                          <a:latin typeface="Times New Roman" panose="02020603050405020304" pitchFamily="18" charset="0"/>
                          <a:cs typeface="Times New Roman" panose="02020603050405020304" pitchFamily="18" charset="0"/>
                        </a:rPr>
                        <a:t>Đặc</a:t>
                      </a:r>
                      <a:r>
                        <a:rPr lang="en-US" sz="2700" b="1" baseline="0" dirty="0" smtClean="0">
                          <a:latin typeface="Times New Roman" panose="02020603050405020304" pitchFamily="18" charset="0"/>
                          <a:cs typeface="Times New Roman" panose="02020603050405020304" pitchFamily="18" charset="0"/>
                        </a:rPr>
                        <a:t> </a:t>
                      </a:r>
                      <a:r>
                        <a:rPr lang="en-US" sz="2700" b="1" baseline="0" dirty="0" err="1" smtClean="0">
                          <a:latin typeface="Times New Roman" panose="02020603050405020304" pitchFamily="18" charset="0"/>
                          <a:cs typeface="Times New Roman" panose="02020603050405020304" pitchFamily="18" charset="0"/>
                        </a:rPr>
                        <a:t>điểm</a:t>
                      </a:r>
                      <a:r>
                        <a:rPr lang="en-US" sz="2700" b="1" baseline="0" dirty="0" smtClean="0">
                          <a:latin typeface="Times New Roman" panose="02020603050405020304" pitchFamily="18" charset="0"/>
                          <a:cs typeface="Times New Roman" panose="02020603050405020304" pitchFamily="18" charset="0"/>
                        </a:rPr>
                        <a:t>  </a:t>
                      </a:r>
                      <a:r>
                        <a:rPr lang="en-US" sz="2700" b="1" baseline="0" dirty="0" err="1" smtClean="0">
                          <a:latin typeface="Times New Roman" panose="02020603050405020304" pitchFamily="18" charset="0"/>
                          <a:cs typeface="Times New Roman" panose="02020603050405020304" pitchFamily="18" charset="0"/>
                        </a:rPr>
                        <a:t>truyện</a:t>
                      </a:r>
                      <a:r>
                        <a:rPr lang="en-US" sz="2700" b="1" baseline="0" dirty="0" smtClean="0">
                          <a:latin typeface="Times New Roman" panose="02020603050405020304" pitchFamily="18" charset="0"/>
                          <a:cs typeface="Times New Roman" panose="02020603050405020304" pitchFamily="18" charset="0"/>
                        </a:rPr>
                        <a:t> </a:t>
                      </a:r>
                      <a:r>
                        <a:rPr lang="en-US" sz="2700" b="1" baseline="0" dirty="0" err="1" smtClean="0">
                          <a:latin typeface="Times New Roman" panose="02020603050405020304" pitchFamily="18" charset="0"/>
                          <a:cs typeface="Times New Roman" panose="02020603050405020304" pitchFamily="18" charset="0"/>
                        </a:rPr>
                        <a:t>ngụ</a:t>
                      </a:r>
                      <a:r>
                        <a:rPr lang="en-US" sz="2700" b="1" baseline="0" dirty="0" smtClean="0">
                          <a:latin typeface="Times New Roman" panose="02020603050405020304" pitchFamily="18" charset="0"/>
                          <a:cs typeface="Times New Roman" panose="02020603050405020304" pitchFamily="18" charset="0"/>
                        </a:rPr>
                        <a:t> </a:t>
                      </a:r>
                      <a:r>
                        <a:rPr lang="en-US" sz="2700" b="1" baseline="0" dirty="0" err="1" smtClean="0">
                          <a:latin typeface="Times New Roman" panose="02020603050405020304" pitchFamily="18" charset="0"/>
                          <a:cs typeface="Times New Roman" panose="02020603050405020304" pitchFamily="18" charset="0"/>
                        </a:rPr>
                        <a:t>ngôn</a:t>
                      </a:r>
                      <a:r>
                        <a:rPr lang="en-US" sz="2700" b="1" baseline="0" dirty="0" smtClean="0">
                          <a:latin typeface="Times New Roman" panose="02020603050405020304" pitchFamily="18" charset="0"/>
                          <a:cs typeface="Times New Roman" panose="02020603050405020304" pitchFamily="18" charset="0"/>
                        </a:rPr>
                        <a:t> </a:t>
                      </a:r>
                      <a:endParaRPr lang="en-US" sz="2700" b="1" dirty="0">
                        <a:latin typeface="Times New Roman" panose="02020603050405020304" pitchFamily="18" charset="0"/>
                        <a:cs typeface="Times New Roman" panose="02020603050405020304" pitchFamily="18" charset="0"/>
                      </a:endParaRP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700" b="1" dirty="0" err="1" smtClean="0">
                          <a:latin typeface="Times New Roman" panose="02020603050405020304" pitchFamily="18" charset="0"/>
                          <a:cs typeface="Times New Roman" panose="02020603050405020304" pitchFamily="18" charset="0"/>
                        </a:rPr>
                        <a:t>Những</a:t>
                      </a:r>
                      <a:r>
                        <a:rPr lang="en-US" sz="2700" b="1" baseline="0" dirty="0" smtClean="0">
                          <a:latin typeface="Times New Roman" panose="02020603050405020304" pitchFamily="18" charset="0"/>
                          <a:cs typeface="Times New Roman" panose="02020603050405020304" pitchFamily="18" charset="0"/>
                        </a:rPr>
                        <a:t> </a:t>
                      </a:r>
                      <a:r>
                        <a:rPr lang="en-US" sz="2700" b="1" baseline="0" dirty="0" err="1" smtClean="0">
                          <a:latin typeface="Times New Roman" panose="02020603050405020304" pitchFamily="18" charset="0"/>
                          <a:cs typeface="Times New Roman" panose="02020603050405020304" pitchFamily="18" charset="0"/>
                        </a:rPr>
                        <a:t>biểu</a:t>
                      </a:r>
                      <a:r>
                        <a:rPr lang="en-US" sz="2700" b="1" baseline="0" dirty="0" smtClean="0">
                          <a:latin typeface="Times New Roman" panose="02020603050405020304" pitchFamily="18" charset="0"/>
                          <a:cs typeface="Times New Roman" panose="02020603050405020304" pitchFamily="18" charset="0"/>
                        </a:rPr>
                        <a:t> </a:t>
                      </a:r>
                      <a:r>
                        <a:rPr lang="en-US" sz="2700" b="1" baseline="0" dirty="0" err="1" smtClean="0">
                          <a:latin typeface="Times New Roman" panose="02020603050405020304" pitchFamily="18" charset="0"/>
                          <a:cs typeface="Times New Roman" panose="02020603050405020304" pitchFamily="18" charset="0"/>
                        </a:rPr>
                        <a:t>hiện</a:t>
                      </a:r>
                      <a:r>
                        <a:rPr lang="en-US" sz="2700" b="1" baseline="0" dirty="0" smtClean="0">
                          <a:latin typeface="Times New Roman" panose="02020603050405020304" pitchFamily="18" charset="0"/>
                          <a:cs typeface="Times New Roman" panose="02020603050405020304" pitchFamily="18" charset="0"/>
                        </a:rPr>
                        <a:t> </a:t>
                      </a:r>
                      <a:r>
                        <a:rPr lang="en-US" sz="2700" b="1" baseline="0" dirty="0" err="1" smtClean="0">
                          <a:latin typeface="Times New Roman" panose="02020603050405020304" pitchFamily="18" charset="0"/>
                          <a:cs typeface="Times New Roman" panose="02020603050405020304" pitchFamily="18" charset="0"/>
                        </a:rPr>
                        <a:t>trong</a:t>
                      </a:r>
                      <a:r>
                        <a:rPr lang="en-US" sz="2700" b="1" baseline="0" dirty="0" smtClean="0">
                          <a:latin typeface="Times New Roman" panose="02020603050405020304" pitchFamily="18" charset="0"/>
                          <a:cs typeface="Times New Roman" panose="02020603050405020304" pitchFamily="18" charset="0"/>
                        </a:rPr>
                        <a:t> </a:t>
                      </a:r>
                      <a:r>
                        <a:rPr lang="en-US" sz="2700" b="1" baseline="0" dirty="0" err="1" smtClean="0">
                          <a:latin typeface="Times New Roman" panose="02020603050405020304" pitchFamily="18" charset="0"/>
                          <a:cs typeface="Times New Roman" panose="02020603050405020304" pitchFamily="18" charset="0"/>
                        </a:rPr>
                        <a:t>văn</a:t>
                      </a:r>
                      <a:r>
                        <a:rPr lang="en-US" sz="2700" b="1" baseline="0" dirty="0" smtClean="0">
                          <a:latin typeface="Times New Roman" panose="02020603050405020304" pitchFamily="18" charset="0"/>
                          <a:cs typeface="Times New Roman" panose="02020603050405020304" pitchFamily="18" charset="0"/>
                        </a:rPr>
                        <a:t> </a:t>
                      </a:r>
                      <a:r>
                        <a:rPr lang="en-US" sz="2700" b="1" baseline="0" dirty="0" err="1" smtClean="0">
                          <a:latin typeface="Times New Roman" panose="02020603050405020304" pitchFamily="18" charset="0"/>
                          <a:cs typeface="Times New Roman" panose="02020603050405020304" pitchFamily="18" charset="0"/>
                        </a:rPr>
                        <a:t>bản</a:t>
                      </a:r>
                      <a:endParaRPr lang="en-US" sz="2700" b="1" baseline="0" dirty="0" smtClean="0">
                        <a:latin typeface="Times New Roman" panose="02020603050405020304" pitchFamily="18" charset="0"/>
                        <a:cs typeface="Times New Roman" panose="02020603050405020304" pitchFamily="18" charset="0"/>
                      </a:endParaRPr>
                    </a:p>
                    <a:p>
                      <a:pPr algn="ctr"/>
                      <a:r>
                        <a:rPr lang="en-US" sz="2700" b="1" baseline="0" dirty="0" smtClean="0">
                          <a:latin typeface="Times New Roman" panose="02020603050405020304" pitchFamily="18" charset="0"/>
                          <a:cs typeface="Times New Roman" panose="02020603050405020304" pitchFamily="18" charset="0"/>
                        </a:rPr>
                        <a:t> “</a:t>
                      </a:r>
                      <a:r>
                        <a:rPr lang="en-US" sz="2700" b="1" baseline="0" dirty="0" err="1" smtClean="0">
                          <a:latin typeface="Times New Roman" panose="02020603050405020304" pitchFamily="18" charset="0"/>
                          <a:cs typeface="Times New Roman" panose="02020603050405020304" pitchFamily="18" charset="0"/>
                        </a:rPr>
                        <a:t>Ếch</a:t>
                      </a:r>
                      <a:r>
                        <a:rPr lang="en-US" sz="2700" b="1" baseline="0" dirty="0" smtClean="0">
                          <a:latin typeface="Times New Roman" panose="02020603050405020304" pitchFamily="18" charset="0"/>
                          <a:cs typeface="Times New Roman" panose="02020603050405020304" pitchFamily="18" charset="0"/>
                        </a:rPr>
                        <a:t> </a:t>
                      </a:r>
                      <a:r>
                        <a:rPr lang="en-US" sz="2700" b="1" baseline="0" dirty="0" err="1" smtClean="0">
                          <a:latin typeface="Times New Roman" panose="02020603050405020304" pitchFamily="18" charset="0"/>
                          <a:cs typeface="Times New Roman" panose="02020603050405020304" pitchFamily="18" charset="0"/>
                        </a:rPr>
                        <a:t>ngồi</a:t>
                      </a:r>
                      <a:r>
                        <a:rPr lang="en-US" sz="2700" b="1" baseline="0" dirty="0" smtClean="0">
                          <a:latin typeface="Times New Roman" panose="02020603050405020304" pitchFamily="18" charset="0"/>
                          <a:cs typeface="Times New Roman" panose="02020603050405020304" pitchFamily="18" charset="0"/>
                        </a:rPr>
                        <a:t> </a:t>
                      </a:r>
                      <a:r>
                        <a:rPr lang="en-US" sz="2700" b="1" baseline="0" dirty="0" err="1" smtClean="0">
                          <a:latin typeface="Times New Roman" panose="02020603050405020304" pitchFamily="18" charset="0"/>
                          <a:cs typeface="Times New Roman" panose="02020603050405020304" pitchFamily="18" charset="0"/>
                        </a:rPr>
                        <a:t>đáy</a:t>
                      </a:r>
                      <a:r>
                        <a:rPr lang="en-US" sz="2700" b="1" baseline="0" dirty="0" smtClean="0">
                          <a:latin typeface="Times New Roman" panose="02020603050405020304" pitchFamily="18" charset="0"/>
                          <a:cs typeface="Times New Roman" panose="02020603050405020304" pitchFamily="18" charset="0"/>
                        </a:rPr>
                        <a:t> </a:t>
                      </a:r>
                      <a:r>
                        <a:rPr lang="en-US" sz="2700" b="1" baseline="0" dirty="0" err="1" smtClean="0">
                          <a:latin typeface="Times New Roman" panose="02020603050405020304" pitchFamily="18" charset="0"/>
                          <a:cs typeface="Times New Roman" panose="02020603050405020304" pitchFamily="18" charset="0"/>
                        </a:rPr>
                        <a:t>giếng</a:t>
                      </a:r>
                      <a:r>
                        <a:rPr lang="en-US" sz="2700" b="1" baseline="0" dirty="0" smtClean="0">
                          <a:latin typeface="Times New Roman" panose="02020603050405020304" pitchFamily="18" charset="0"/>
                          <a:cs typeface="Times New Roman" panose="02020603050405020304" pitchFamily="18" charset="0"/>
                        </a:rPr>
                        <a:t>”</a:t>
                      </a:r>
                      <a:endParaRPr lang="en-US" sz="2700" b="1" dirty="0">
                        <a:latin typeface="Times New Roman" panose="02020603050405020304" pitchFamily="18" charset="0"/>
                        <a:cs typeface="Times New Roman" panose="02020603050405020304" pitchFamily="18" charset="0"/>
                      </a:endParaRP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37166">
                <a:tc>
                  <a:txBody>
                    <a:bodyPr/>
                    <a:lstStyle/>
                    <a:p>
                      <a:pPr algn="ctr"/>
                      <a:r>
                        <a:rPr lang="en-US" sz="2700" b="1" dirty="0" err="1" smtClean="0">
                          <a:latin typeface="Times New Roman" panose="02020603050405020304" pitchFamily="18" charset="0"/>
                          <a:cs typeface="Times New Roman" panose="02020603050405020304" pitchFamily="18" charset="0"/>
                        </a:rPr>
                        <a:t>Cốt</a:t>
                      </a:r>
                      <a:r>
                        <a:rPr lang="en-US" sz="2700" b="1" baseline="0" dirty="0" smtClean="0">
                          <a:latin typeface="Times New Roman" panose="02020603050405020304" pitchFamily="18" charset="0"/>
                          <a:cs typeface="Times New Roman" panose="02020603050405020304" pitchFamily="18" charset="0"/>
                        </a:rPr>
                        <a:t> </a:t>
                      </a:r>
                      <a:r>
                        <a:rPr lang="en-US" sz="2700" b="1" baseline="0" dirty="0" err="1" smtClean="0">
                          <a:latin typeface="Times New Roman" panose="02020603050405020304" pitchFamily="18" charset="0"/>
                          <a:cs typeface="Times New Roman" panose="02020603050405020304" pitchFamily="18" charset="0"/>
                        </a:rPr>
                        <a:t>truyện</a:t>
                      </a:r>
                      <a:endParaRPr lang="en-US" sz="2700" b="1" baseline="0" dirty="0" smtClean="0">
                        <a:latin typeface="Times New Roman" panose="02020603050405020304" pitchFamily="18" charset="0"/>
                        <a:cs typeface="Times New Roman" panose="02020603050405020304" pitchFamily="18" charset="0"/>
                      </a:endParaRP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2700" b="1" dirty="0">
                        <a:latin typeface="Times New Roman" panose="02020603050405020304" pitchFamily="18" charset="0"/>
                        <a:cs typeface="Times New Roman" panose="02020603050405020304" pitchFamily="18" charset="0"/>
                      </a:endParaRP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81760">
                <a:tc>
                  <a:txBody>
                    <a:bodyPr/>
                    <a:lstStyle/>
                    <a:p>
                      <a:pPr algn="ctr"/>
                      <a:r>
                        <a:rPr lang="en-US" sz="2700" b="1" baseline="0" dirty="0" err="1" smtClean="0">
                          <a:latin typeface="Times New Roman" panose="02020603050405020304" pitchFamily="18" charset="0"/>
                          <a:cs typeface="Times New Roman" panose="02020603050405020304" pitchFamily="18" charset="0"/>
                        </a:rPr>
                        <a:t>Nhân</a:t>
                      </a:r>
                      <a:r>
                        <a:rPr lang="en-US" sz="2700" b="1" baseline="0" dirty="0" smtClean="0">
                          <a:latin typeface="Times New Roman" panose="02020603050405020304" pitchFamily="18" charset="0"/>
                          <a:cs typeface="Times New Roman" panose="02020603050405020304" pitchFamily="18" charset="0"/>
                        </a:rPr>
                        <a:t> </a:t>
                      </a:r>
                      <a:r>
                        <a:rPr lang="en-US" sz="2700" b="1" baseline="0" dirty="0" err="1" smtClean="0">
                          <a:latin typeface="Times New Roman" panose="02020603050405020304" pitchFamily="18" charset="0"/>
                          <a:cs typeface="Times New Roman" panose="02020603050405020304" pitchFamily="18" charset="0"/>
                        </a:rPr>
                        <a:t>vật</a:t>
                      </a:r>
                      <a:r>
                        <a:rPr lang="en-US" sz="2700" b="1" baseline="0" dirty="0" smtClean="0">
                          <a:latin typeface="Times New Roman" panose="02020603050405020304" pitchFamily="18" charset="0"/>
                          <a:cs typeface="Times New Roman" panose="02020603050405020304" pitchFamily="18" charset="0"/>
                        </a:rPr>
                        <a:t> </a:t>
                      </a: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2700" b="1" dirty="0">
                        <a:latin typeface="Times New Roman" panose="02020603050405020304" pitchFamily="18" charset="0"/>
                        <a:cs typeface="Times New Roman" panose="02020603050405020304" pitchFamily="18" charset="0"/>
                      </a:endParaRP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81760">
                <a:tc>
                  <a:txBody>
                    <a:bodyPr/>
                    <a:lstStyle/>
                    <a:p>
                      <a:pPr algn="ctr"/>
                      <a:r>
                        <a:rPr lang="en-US" sz="2700" b="1" baseline="0" dirty="0" err="1" smtClean="0">
                          <a:latin typeface="Times New Roman" panose="02020603050405020304" pitchFamily="18" charset="0"/>
                          <a:cs typeface="Times New Roman" panose="02020603050405020304" pitchFamily="18" charset="0"/>
                        </a:rPr>
                        <a:t>Đề</a:t>
                      </a:r>
                      <a:r>
                        <a:rPr lang="en-US" sz="2700" b="1" baseline="0" dirty="0" smtClean="0">
                          <a:latin typeface="Times New Roman" panose="02020603050405020304" pitchFamily="18" charset="0"/>
                          <a:cs typeface="Times New Roman" panose="02020603050405020304" pitchFamily="18" charset="0"/>
                        </a:rPr>
                        <a:t> </a:t>
                      </a:r>
                      <a:r>
                        <a:rPr lang="en-US" sz="2700" b="1" baseline="0" dirty="0" err="1" smtClean="0">
                          <a:latin typeface="Times New Roman" panose="02020603050405020304" pitchFamily="18" charset="0"/>
                          <a:cs typeface="Times New Roman" panose="02020603050405020304" pitchFamily="18" charset="0"/>
                        </a:rPr>
                        <a:t>tài</a:t>
                      </a:r>
                      <a:r>
                        <a:rPr lang="en-US" sz="2700" b="1" baseline="0" dirty="0" smtClean="0">
                          <a:latin typeface="Times New Roman" panose="02020603050405020304" pitchFamily="18" charset="0"/>
                          <a:cs typeface="Times New Roman" panose="02020603050405020304" pitchFamily="18" charset="0"/>
                        </a:rPr>
                        <a:t> </a:t>
                      </a: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2700" b="1" dirty="0">
                        <a:latin typeface="Times New Roman" panose="02020603050405020304" pitchFamily="18" charset="0"/>
                        <a:cs typeface="Times New Roman" panose="02020603050405020304" pitchFamily="18" charset="0"/>
                      </a:endParaRP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39520">
                <a:tc>
                  <a:txBody>
                    <a:bodyPr/>
                    <a:lstStyle/>
                    <a:p>
                      <a:pPr algn="ctr"/>
                      <a:r>
                        <a:rPr lang="en-US" sz="2700" b="1" baseline="0" dirty="0" err="1" smtClean="0">
                          <a:latin typeface="Times New Roman" panose="02020603050405020304" pitchFamily="18" charset="0"/>
                          <a:cs typeface="Times New Roman" panose="02020603050405020304" pitchFamily="18" charset="0"/>
                        </a:rPr>
                        <a:t>Bối</a:t>
                      </a:r>
                      <a:r>
                        <a:rPr lang="en-US" sz="2700" b="1" baseline="0" dirty="0" smtClean="0">
                          <a:latin typeface="Times New Roman" panose="02020603050405020304" pitchFamily="18" charset="0"/>
                          <a:cs typeface="Times New Roman" panose="02020603050405020304" pitchFamily="18" charset="0"/>
                        </a:rPr>
                        <a:t> </a:t>
                      </a:r>
                      <a:r>
                        <a:rPr lang="en-US" sz="2700" b="1" baseline="0" dirty="0" err="1" smtClean="0">
                          <a:latin typeface="Times New Roman" panose="02020603050405020304" pitchFamily="18" charset="0"/>
                          <a:cs typeface="Times New Roman" panose="02020603050405020304" pitchFamily="18" charset="0"/>
                        </a:rPr>
                        <a:t>cảnh</a:t>
                      </a:r>
                      <a:r>
                        <a:rPr lang="en-US" sz="2700" b="1" baseline="0" dirty="0" smtClean="0">
                          <a:latin typeface="Times New Roman" panose="02020603050405020304" pitchFamily="18" charset="0"/>
                          <a:cs typeface="Times New Roman" panose="02020603050405020304" pitchFamily="18" charset="0"/>
                        </a:rPr>
                        <a:t> </a:t>
                      </a: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2700" b="1" dirty="0">
                        <a:latin typeface="Times New Roman" panose="02020603050405020304" pitchFamily="18" charset="0"/>
                        <a:cs typeface="Times New Roman" panose="02020603050405020304" pitchFamily="18" charset="0"/>
                      </a:endParaRP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81760">
                <a:tc>
                  <a:txBody>
                    <a:bodyPr/>
                    <a:lstStyle/>
                    <a:p>
                      <a:pPr algn="ctr"/>
                      <a:r>
                        <a:rPr lang="en-US" sz="2700" b="1" baseline="0" dirty="0" err="1" smtClean="0">
                          <a:latin typeface="Times New Roman" panose="02020603050405020304" pitchFamily="18" charset="0"/>
                          <a:cs typeface="Times New Roman" panose="02020603050405020304" pitchFamily="18" charset="0"/>
                        </a:rPr>
                        <a:t>Sự</a:t>
                      </a:r>
                      <a:r>
                        <a:rPr lang="en-US" sz="2700" b="1" baseline="0" dirty="0" smtClean="0">
                          <a:latin typeface="Times New Roman" panose="02020603050405020304" pitchFamily="18" charset="0"/>
                          <a:cs typeface="Times New Roman" panose="02020603050405020304" pitchFamily="18" charset="0"/>
                        </a:rPr>
                        <a:t> </a:t>
                      </a:r>
                      <a:r>
                        <a:rPr lang="en-US" sz="2700" b="1" baseline="0" dirty="0" err="1" smtClean="0">
                          <a:latin typeface="Times New Roman" panose="02020603050405020304" pitchFamily="18" charset="0"/>
                          <a:cs typeface="Times New Roman" panose="02020603050405020304" pitchFamily="18" charset="0"/>
                        </a:rPr>
                        <a:t>việc</a:t>
                      </a:r>
                      <a:endParaRPr lang="en-US" sz="2700" b="1" baseline="0" dirty="0" smtClean="0">
                        <a:latin typeface="Times New Roman" panose="02020603050405020304" pitchFamily="18" charset="0"/>
                        <a:cs typeface="Times New Roman" panose="02020603050405020304" pitchFamily="18" charset="0"/>
                      </a:endParaRP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a:buFontTx/>
                        <a:buNone/>
                      </a:pPr>
                      <a:endParaRPr lang="en-US" sz="2700" b="1" dirty="0">
                        <a:latin typeface="Times New Roman" panose="02020603050405020304" pitchFamily="18" charset="0"/>
                        <a:cs typeface="Times New Roman" panose="02020603050405020304" pitchFamily="18" charset="0"/>
                      </a:endParaRP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8836014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571501"/>
            <a:ext cx="17221200" cy="934320"/>
          </a:xfrm>
          <a:prstGeom prst="rect">
            <a:avLst/>
          </a:prstGeom>
          <a:noFill/>
        </p:spPr>
        <p:txBody>
          <a:bodyPr wrap="square" lIns="163284" tIns="81642" rIns="163284" bIns="81642" rtlCol="0">
            <a:spAutoFit/>
          </a:bodyPr>
          <a:lstStyle/>
          <a:p>
            <a:pPr algn="ctr"/>
            <a:r>
              <a:rPr lang="en-US" sz="3200" b="1" dirty="0">
                <a:latin typeface="Times New Roman" panose="02020603050405020304" pitchFamily="18" charset="0"/>
                <a:cs typeface="Times New Roman" panose="02020603050405020304" pitchFamily="18" charset="0"/>
              </a:rPr>
              <a:t>N</a:t>
            </a:r>
            <a:r>
              <a:rPr lang="vi-VN" sz="3200" b="1" dirty="0" smtClean="0">
                <a:latin typeface="Times New Roman" panose="02020603050405020304" pitchFamily="18" charset="0"/>
                <a:cs typeface="Times New Roman" panose="02020603050405020304" pitchFamily="18" charset="0"/>
              </a:rPr>
              <a:t>hững </a:t>
            </a:r>
            <a:r>
              <a:rPr lang="vi-VN" sz="3200" b="1" dirty="0">
                <a:latin typeface="Times New Roman" panose="02020603050405020304" pitchFamily="18" charset="0"/>
                <a:cs typeface="Times New Roman" panose="02020603050405020304" pitchFamily="18" charset="0"/>
              </a:rPr>
              <a:t>đặc điểm của </a:t>
            </a:r>
            <a:r>
              <a:rPr lang="vi-VN" sz="3200" b="1" dirty="0" smtClean="0">
                <a:latin typeface="Times New Roman" panose="02020603050405020304" pitchFamily="18" charset="0"/>
                <a:cs typeface="Times New Roman" panose="02020603050405020304" pitchFamily="18" charset="0"/>
              </a:rPr>
              <a:t>thể</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loại</a:t>
            </a:r>
            <a:r>
              <a:rPr lang="vi-VN" sz="3200" b="1" dirty="0" smtClean="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truyện ngụ ngôn trong văn bản “Ếch ngồi đáy giếng</a:t>
            </a:r>
            <a:r>
              <a:rPr lang="vi-VN" sz="3200" b="1" i="1" dirty="0" smtClean="0">
                <a:latin typeface="Times New Roman" panose="02020603050405020304" pitchFamily="18" charset="0"/>
                <a:cs typeface="Times New Roman" panose="02020603050405020304" pitchFamily="18" charset="0"/>
              </a:rPr>
              <a:t>”</a:t>
            </a:r>
            <a:r>
              <a:rPr lang="en-US" sz="3200" b="1" i="1"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3156872"/>
              </p:ext>
            </p:extLst>
          </p:nvPr>
        </p:nvGraphicFramePr>
        <p:xfrm>
          <a:off x="609600" y="1638300"/>
          <a:ext cx="17068800" cy="8178559"/>
        </p:xfrm>
        <a:graphic>
          <a:graphicData uri="http://schemas.openxmlformats.org/drawingml/2006/table">
            <a:tbl>
              <a:tblPr firstRow="1" bandRow="1">
                <a:tableStyleId>{7DF18680-E054-41AD-8BC1-D1AEF772440D}</a:tableStyleId>
              </a:tblPr>
              <a:tblGrid>
                <a:gridCol w="4431322"/>
                <a:gridCol w="12637478"/>
              </a:tblGrid>
              <a:tr h="1194026">
                <a:tc>
                  <a:txBody>
                    <a:bodyPr/>
                    <a:lstStyle/>
                    <a:p>
                      <a:pPr algn="ctr"/>
                      <a:r>
                        <a:rPr lang="en-US" sz="4000" b="1" dirty="0" err="1" smtClean="0">
                          <a:latin typeface="Times New Roman" panose="02020603050405020304" pitchFamily="18" charset="0"/>
                          <a:cs typeface="Times New Roman" panose="02020603050405020304" pitchFamily="18" charset="0"/>
                        </a:rPr>
                        <a:t>Đặc</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điểm</a:t>
                      </a:r>
                      <a:r>
                        <a:rPr lang="en-US" sz="4000" b="1" baseline="0" dirty="0" smtClean="0">
                          <a:latin typeface="Times New Roman" panose="02020603050405020304" pitchFamily="18" charset="0"/>
                          <a:cs typeface="Times New Roman" panose="02020603050405020304" pitchFamily="18" charset="0"/>
                        </a:rPr>
                        <a:t> </a:t>
                      </a:r>
                    </a:p>
                    <a:p>
                      <a:pPr algn="ct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truyện</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ngụ</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ngôn</a:t>
                      </a:r>
                      <a:r>
                        <a:rPr lang="en-US" sz="4000" b="1" baseline="0" dirty="0" smtClean="0">
                          <a:latin typeface="Times New Roman" panose="02020603050405020304" pitchFamily="18" charset="0"/>
                          <a:cs typeface="Times New Roman" panose="02020603050405020304" pitchFamily="18" charset="0"/>
                        </a:rPr>
                        <a:t> </a:t>
                      </a:r>
                      <a:endParaRPr lang="en-US" sz="4000" b="1" dirty="0">
                        <a:latin typeface="Times New Roman" panose="02020603050405020304" pitchFamily="18" charset="0"/>
                        <a:cs typeface="Times New Roman" panose="02020603050405020304" pitchFamily="18" charset="0"/>
                      </a:endParaRP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b="1" dirty="0" err="1" smtClean="0">
                          <a:latin typeface="Times New Roman" panose="02020603050405020304" pitchFamily="18" charset="0"/>
                          <a:cs typeface="Times New Roman" panose="02020603050405020304" pitchFamily="18" charset="0"/>
                        </a:rPr>
                        <a:t>Những</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biểu</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hiện</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trong</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văn</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bản</a:t>
                      </a:r>
                      <a:endParaRPr lang="en-US" sz="4000" b="1" baseline="0" dirty="0" smtClean="0">
                        <a:latin typeface="Times New Roman" panose="02020603050405020304" pitchFamily="18" charset="0"/>
                        <a:cs typeface="Times New Roman" panose="02020603050405020304" pitchFamily="18" charset="0"/>
                      </a:endParaRPr>
                    </a:p>
                    <a:p>
                      <a:pPr algn="ct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Ếch</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ngồi</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đáy</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giếng</a:t>
                      </a:r>
                      <a:r>
                        <a:rPr lang="en-US" sz="4000" b="1" baseline="0" dirty="0" smtClean="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11983">
                <a:tc>
                  <a:txBody>
                    <a:bodyPr/>
                    <a:lstStyle/>
                    <a:p>
                      <a:pPr algn="ctr"/>
                      <a:r>
                        <a:rPr lang="en-US" sz="4000" b="1" dirty="0" err="1" smtClean="0">
                          <a:latin typeface="Times New Roman" panose="02020603050405020304" pitchFamily="18" charset="0"/>
                          <a:cs typeface="Times New Roman" panose="02020603050405020304" pitchFamily="18" charset="0"/>
                        </a:rPr>
                        <a:t>Cốt</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truyện</a:t>
                      </a:r>
                      <a:endParaRPr lang="en-US" sz="4000" b="1" baseline="0" dirty="0" smtClean="0">
                        <a:latin typeface="Times New Roman" panose="02020603050405020304" pitchFamily="18" charset="0"/>
                        <a:cs typeface="Times New Roman" panose="02020603050405020304" pitchFamily="18" charset="0"/>
                      </a:endParaRP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4000" b="1" dirty="0" smtClean="0">
                          <a:latin typeface="Times New Roman" panose="02020603050405020304" pitchFamily="18" charset="0"/>
                          <a:cs typeface="Times New Roman" panose="02020603050405020304" pitchFamily="18" charset="0"/>
                        </a:rPr>
                        <a:t>Qua </a:t>
                      </a:r>
                      <a:r>
                        <a:rPr lang="en-US" sz="4000" b="1" dirty="0" err="1" smtClean="0">
                          <a:latin typeface="Times New Roman" panose="02020603050405020304" pitchFamily="18" charset="0"/>
                          <a:cs typeface="Times New Roman" panose="02020603050405020304" pitchFamily="18" charset="0"/>
                        </a:rPr>
                        <a:t>sự</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việc</a:t>
                      </a:r>
                      <a:r>
                        <a:rPr lang="en-US" sz="4000" b="1" baseline="0" dirty="0" smtClean="0">
                          <a:latin typeface="Times New Roman" panose="02020603050405020304" pitchFamily="18" charset="0"/>
                          <a:cs typeface="Times New Roman" panose="02020603050405020304" pitchFamily="18" charset="0"/>
                        </a:rPr>
                        <a:t> con </a:t>
                      </a:r>
                      <a:r>
                        <a:rPr lang="en-US" sz="4000" b="1" baseline="0" dirty="0" err="1" smtClean="0">
                          <a:latin typeface="Times New Roman" panose="02020603050405020304" pitchFamily="18" charset="0"/>
                          <a:cs typeface="Times New Roman" panose="02020603050405020304" pitchFamily="18" charset="0"/>
                        </a:rPr>
                        <a:t>ếch</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kiêu</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ngạo</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bị</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giẫm</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bẹp</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để</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đưa</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ra</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bài</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học</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về</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sự</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khiêm</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tốn</a:t>
                      </a:r>
                      <a:endParaRPr lang="en-US" sz="4000" b="1" dirty="0">
                        <a:latin typeface="Times New Roman" panose="02020603050405020304" pitchFamily="18" charset="0"/>
                        <a:cs typeface="Times New Roman" panose="02020603050405020304" pitchFamily="18" charset="0"/>
                      </a:endParaRP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48748">
                <a:tc>
                  <a:txBody>
                    <a:bodyPr/>
                    <a:lstStyle/>
                    <a:p>
                      <a:pPr algn="ctr"/>
                      <a:r>
                        <a:rPr lang="en-US" sz="4000" b="1" baseline="0" dirty="0" err="1" smtClean="0">
                          <a:latin typeface="Times New Roman" panose="02020603050405020304" pitchFamily="18" charset="0"/>
                          <a:cs typeface="Times New Roman" panose="02020603050405020304" pitchFamily="18" charset="0"/>
                        </a:rPr>
                        <a:t>Nhân</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vật</a:t>
                      </a:r>
                      <a:r>
                        <a:rPr lang="en-US" sz="4000" b="1" baseline="0" dirty="0" smtClean="0">
                          <a:latin typeface="Times New Roman" panose="02020603050405020304" pitchFamily="18" charset="0"/>
                          <a:cs typeface="Times New Roman" panose="02020603050405020304" pitchFamily="18" charset="0"/>
                        </a:rPr>
                        <a:t> </a:t>
                      </a: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4000" b="1" dirty="0" smtClean="0">
                          <a:latin typeface="Times New Roman" panose="02020603050405020304" pitchFamily="18" charset="0"/>
                          <a:cs typeface="Times New Roman" panose="02020603050405020304" pitchFamily="18" charset="0"/>
                        </a:rPr>
                        <a:t>Con </a:t>
                      </a:r>
                      <a:r>
                        <a:rPr lang="en-US" sz="4000" b="1" dirty="0" err="1" smtClean="0">
                          <a:latin typeface="Times New Roman" panose="02020603050405020304" pitchFamily="18" charset="0"/>
                          <a:cs typeface="Times New Roman" panose="02020603050405020304" pitchFamily="18" charset="0"/>
                        </a:rPr>
                        <a:t>ếch</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biết</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suy</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nghĩ</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ứng</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xử</a:t>
                      </a:r>
                      <a:endParaRPr lang="en-US" sz="4000" b="1" dirty="0">
                        <a:latin typeface="Times New Roman" panose="02020603050405020304" pitchFamily="18" charset="0"/>
                        <a:cs typeface="Times New Roman" panose="02020603050405020304" pitchFamily="18" charset="0"/>
                      </a:endParaRP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48748">
                <a:tc>
                  <a:txBody>
                    <a:bodyPr/>
                    <a:lstStyle/>
                    <a:p>
                      <a:pPr algn="ctr"/>
                      <a:r>
                        <a:rPr lang="en-US" sz="4000" b="1" baseline="0" dirty="0" err="1" smtClean="0">
                          <a:latin typeface="Times New Roman" panose="02020603050405020304" pitchFamily="18" charset="0"/>
                          <a:cs typeface="Times New Roman" panose="02020603050405020304" pitchFamily="18" charset="0"/>
                        </a:rPr>
                        <a:t>Đề</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tài</a:t>
                      </a:r>
                      <a:r>
                        <a:rPr lang="en-US" sz="4000" b="1" baseline="0" dirty="0" smtClean="0">
                          <a:latin typeface="Times New Roman" panose="02020603050405020304" pitchFamily="18" charset="0"/>
                          <a:cs typeface="Times New Roman" panose="02020603050405020304" pitchFamily="18" charset="0"/>
                        </a:rPr>
                        <a:t> </a:t>
                      </a: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4000" b="1" dirty="0" err="1" smtClean="0">
                          <a:latin typeface="Times New Roman" panose="02020603050405020304" pitchFamily="18" charset="0"/>
                          <a:cs typeface="Times New Roman" panose="02020603050405020304" pitchFamily="18" charset="0"/>
                        </a:rPr>
                        <a:t>Mượn</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truyện</a:t>
                      </a:r>
                      <a:r>
                        <a:rPr lang="en-US" sz="4000" b="1" baseline="0" dirty="0" smtClean="0">
                          <a:latin typeface="Times New Roman" panose="02020603050405020304" pitchFamily="18" charset="0"/>
                          <a:cs typeface="Times New Roman" panose="02020603050405020304" pitchFamily="18" charset="0"/>
                        </a:rPr>
                        <a:t> con </a:t>
                      </a:r>
                      <a:r>
                        <a:rPr lang="en-US" sz="4000" b="1" baseline="0" dirty="0" err="1" smtClean="0">
                          <a:latin typeface="Times New Roman" panose="02020603050405020304" pitchFamily="18" charset="0"/>
                          <a:cs typeface="Times New Roman" panose="02020603050405020304" pitchFamily="18" charset="0"/>
                        </a:rPr>
                        <a:t>ếch</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để</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nói</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bóng</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gió</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chuyện</a:t>
                      </a:r>
                      <a:r>
                        <a:rPr lang="en-US" sz="4000" b="1" baseline="0" dirty="0" smtClean="0">
                          <a:latin typeface="Times New Roman" panose="02020603050405020304" pitchFamily="18" charset="0"/>
                          <a:cs typeface="Times New Roman" panose="02020603050405020304" pitchFamily="18" charset="0"/>
                        </a:rPr>
                        <a:t> con </a:t>
                      </a:r>
                      <a:r>
                        <a:rPr lang="en-US" sz="4000" b="1" baseline="0" dirty="0" err="1" smtClean="0">
                          <a:latin typeface="Times New Roman" panose="02020603050405020304" pitchFamily="18" charset="0"/>
                          <a:cs typeface="Times New Roman" panose="02020603050405020304" pitchFamily="18" charset="0"/>
                        </a:rPr>
                        <a:t>người</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để</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đưa</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ra</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bài</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học</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nhận</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thức</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ứng</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xử</a:t>
                      </a:r>
                      <a:endParaRPr lang="en-US" sz="4000" b="1" dirty="0">
                        <a:latin typeface="Times New Roman" panose="02020603050405020304" pitchFamily="18" charset="0"/>
                        <a:cs typeface="Times New Roman" panose="02020603050405020304" pitchFamily="18" charset="0"/>
                      </a:endParaRP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48748">
                <a:tc>
                  <a:txBody>
                    <a:bodyPr/>
                    <a:lstStyle/>
                    <a:p>
                      <a:pPr algn="ctr"/>
                      <a:r>
                        <a:rPr lang="en-US" sz="4000" b="1" baseline="0" dirty="0" err="1" smtClean="0">
                          <a:latin typeface="Times New Roman" panose="02020603050405020304" pitchFamily="18" charset="0"/>
                          <a:cs typeface="Times New Roman" panose="02020603050405020304" pitchFamily="18" charset="0"/>
                        </a:rPr>
                        <a:t>Bối</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cảnh</a:t>
                      </a:r>
                      <a:r>
                        <a:rPr lang="en-US" sz="4000" b="1" baseline="0" dirty="0" smtClean="0">
                          <a:latin typeface="Times New Roman" panose="02020603050405020304" pitchFamily="18" charset="0"/>
                          <a:cs typeface="Times New Roman" panose="02020603050405020304" pitchFamily="18" charset="0"/>
                        </a:rPr>
                        <a:t> </a:t>
                      </a: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4000" b="1" dirty="0" err="1" smtClean="0">
                          <a:latin typeface="Times New Roman" panose="02020603050405020304" pitchFamily="18" charset="0"/>
                          <a:cs typeface="Times New Roman" panose="02020603050405020304" pitchFamily="18" charset="0"/>
                        </a:rPr>
                        <a:t>Cái</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giếng</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nhỏ</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bé</a:t>
                      </a:r>
                      <a:r>
                        <a:rPr lang="en-US" sz="4000" b="1" baseline="0" dirty="0" smtClean="0">
                          <a:latin typeface="Times New Roman" panose="02020603050405020304" pitchFamily="18" charset="0"/>
                          <a:cs typeface="Times New Roman" panose="02020603050405020304" pitchFamily="18" charset="0"/>
                        </a:rPr>
                        <a:t> – </a:t>
                      </a:r>
                      <a:r>
                        <a:rPr lang="en-US" sz="4000" b="1" baseline="0" dirty="0" err="1" smtClean="0">
                          <a:latin typeface="Times New Roman" panose="02020603050405020304" pitchFamily="18" charset="0"/>
                          <a:cs typeface="Times New Roman" panose="02020603050405020304" pitchFamily="18" charset="0"/>
                        </a:rPr>
                        <a:t>Nơi</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ếch</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sinh</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sống</a:t>
                      </a:r>
                      <a:endParaRPr lang="en-US" sz="4000" b="1" dirty="0">
                        <a:latin typeface="Times New Roman" panose="02020603050405020304" pitchFamily="18" charset="0"/>
                        <a:cs typeface="Times New Roman" panose="02020603050405020304" pitchFamily="18" charset="0"/>
                      </a:endParaRP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48748">
                <a:tc>
                  <a:txBody>
                    <a:bodyPr/>
                    <a:lstStyle/>
                    <a:p>
                      <a:pPr algn="ctr"/>
                      <a:r>
                        <a:rPr lang="en-US" sz="4000" b="1" baseline="0" dirty="0" err="1" smtClean="0">
                          <a:latin typeface="Times New Roman" panose="02020603050405020304" pitchFamily="18" charset="0"/>
                          <a:cs typeface="Times New Roman" panose="02020603050405020304" pitchFamily="18" charset="0"/>
                        </a:rPr>
                        <a:t>Sự</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việc</a:t>
                      </a:r>
                      <a:endParaRPr lang="en-US" sz="4000" b="1" baseline="0" dirty="0" smtClean="0">
                        <a:latin typeface="Times New Roman" panose="02020603050405020304" pitchFamily="18" charset="0"/>
                        <a:cs typeface="Times New Roman" panose="02020603050405020304" pitchFamily="18" charset="0"/>
                      </a:endParaRP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a:buFontTx/>
                        <a:buNone/>
                      </a:pP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Ế</a:t>
                      </a:r>
                      <a:r>
                        <a:rPr lang="en-US" sz="4000" b="1" baseline="0" dirty="0" err="1" smtClean="0">
                          <a:latin typeface="Times New Roman" panose="02020603050405020304" pitchFamily="18" charset="0"/>
                          <a:cs typeface="Times New Roman" panose="02020603050405020304" pitchFamily="18" charset="0"/>
                        </a:rPr>
                        <a:t>ch</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sống</a:t>
                      </a:r>
                      <a:r>
                        <a:rPr lang="en-US" sz="4000" b="1" baseline="0" dirty="0" smtClean="0">
                          <a:latin typeface="Times New Roman" panose="02020603050405020304" pitchFamily="18" charset="0"/>
                          <a:cs typeface="Times New Roman" panose="02020603050405020304" pitchFamily="18" charset="0"/>
                        </a:rPr>
                        <a:t> ở </a:t>
                      </a:r>
                      <a:r>
                        <a:rPr lang="en-US" sz="4000" b="1" baseline="0" dirty="0" err="1" smtClean="0">
                          <a:latin typeface="Times New Roman" panose="02020603050405020304" pitchFamily="18" charset="0"/>
                          <a:cs typeface="Times New Roman" panose="02020603050405020304" pitchFamily="18" charset="0"/>
                        </a:rPr>
                        <a:t>trong</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giếng</a:t>
                      </a:r>
                      <a:endParaRPr lang="en-US" sz="4000" b="1" baseline="0" dirty="0" smtClean="0">
                        <a:latin typeface="Times New Roman" panose="02020603050405020304" pitchFamily="18" charset="0"/>
                        <a:cs typeface="Times New Roman" panose="02020603050405020304" pitchFamily="18" charset="0"/>
                      </a:endParaRPr>
                    </a:p>
                    <a:p>
                      <a:pPr marL="0" indent="0" algn="l">
                        <a:buFontTx/>
                        <a:buNone/>
                      </a:pP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Ếch</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ra</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ngoài</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giếng</a:t>
                      </a:r>
                      <a:endParaRPr lang="en-US" sz="4000" b="1" dirty="0">
                        <a:latin typeface="Times New Roman" panose="02020603050405020304" pitchFamily="18" charset="0"/>
                        <a:cs typeface="Times New Roman" panose="02020603050405020304" pitchFamily="18" charset="0"/>
                      </a:endParaRP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030128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90766" y="382400"/>
            <a:ext cx="15087600" cy="1703761"/>
          </a:xfrm>
          <a:prstGeom prst="rect">
            <a:avLst/>
          </a:prstGeom>
          <a:noFill/>
        </p:spPr>
        <p:txBody>
          <a:bodyPr wrap="square" lIns="163284" tIns="81642" rIns="163284" bIns="81642" rtlCol="0">
            <a:spAutoFit/>
          </a:bodyPr>
          <a:lstStyle/>
          <a:p>
            <a:pPr algn="ctr"/>
            <a:r>
              <a:rPr lang="en-US" sz="5000" b="1" dirty="0" err="1">
                <a:solidFill>
                  <a:srgbClr val="1646F6"/>
                </a:solidFill>
                <a:latin typeface="Times New Roman" panose="02020603050405020304" pitchFamily="18" charset="0"/>
                <a:cs typeface="Times New Roman" panose="02020603050405020304" pitchFamily="18" charset="0"/>
              </a:rPr>
              <a:t>Vận</a:t>
            </a:r>
            <a:r>
              <a:rPr lang="en-US" sz="5000" b="1" dirty="0">
                <a:solidFill>
                  <a:srgbClr val="1646F6"/>
                </a:solidFill>
                <a:latin typeface="Times New Roman" panose="02020603050405020304" pitchFamily="18" charset="0"/>
                <a:cs typeface="Times New Roman" panose="02020603050405020304" pitchFamily="18" charset="0"/>
              </a:rPr>
              <a:t> </a:t>
            </a:r>
            <a:r>
              <a:rPr lang="en-US" sz="5000" b="1" dirty="0" err="1">
                <a:solidFill>
                  <a:srgbClr val="1646F6"/>
                </a:solidFill>
                <a:latin typeface="Times New Roman" panose="02020603050405020304" pitchFamily="18" charset="0"/>
                <a:cs typeface="Times New Roman" panose="02020603050405020304" pitchFamily="18" charset="0"/>
              </a:rPr>
              <a:t>dụng</a:t>
            </a:r>
            <a:r>
              <a:rPr lang="en-US" sz="5000" b="1" dirty="0">
                <a:solidFill>
                  <a:srgbClr val="1646F6"/>
                </a:solidFill>
                <a:latin typeface="Times New Roman" panose="02020603050405020304" pitchFamily="18" charset="0"/>
                <a:cs typeface="Times New Roman" panose="02020603050405020304" pitchFamily="18" charset="0"/>
              </a:rPr>
              <a:t>: </a:t>
            </a:r>
            <a:r>
              <a:rPr lang="en-US" sz="5000" b="1" dirty="0">
                <a:solidFill>
                  <a:srgbClr val="FF0000"/>
                </a:solidFill>
                <a:latin typeface="Times New Roman" panose="02020603050405020304" pitchFamily="18" charset="0"/>
                <a:cs typeface="Times New Roman" panose="02020603050405020304" pitchFamily="18" charset="0"/>
              </a:rPr>
              <a:t>PHẦN THI TÌM KIẾM TÀI NĂNG </a:t>
            </a:r>
          </a:p>
          <a:p>
            <a:pPr algn="ctr"/>
            <a:r>
              <a:rPr lang="en-US" sz="5000" b="1" dirty="0">
                <a:solidFill>
                  <a:srgbClr val="1646F6"/>
                </a:solidFill>
                <a:latin typeface="Times New Roman" panose="02020603050405020304" pitchFamily="18" charset="0"/>
                <a:cs typeface="Times New Roman" panose="02020603050405020304" pitchFamily="18" charset="0"/>
              </a:rPr>
              <a:t>LỚP </a:t>
            </a:r>
            <a:r>
              <a:rPr lang="en-US" sz="5000" b="1" dirty="0" smtClean="0">
                <a:solidFill>
                  <a:srgbClr val="1646F6"/>
                </a:solidFill>
                <a:latin typeface="Times New Roman" panose="02020603050405020304" pitchFamily="18" charset="0"/>
                <a:cs typeface="Times New Roman" panose="02020603050405020304" pitchFamily="18" charset="0"/>
              </a:rPr>
              <a:t>7A4</a:t>
            </a:r>
            <a:endParaRPr lang="en-US" sz="5000" b="1" dirty="0">
              <a:solidFill>
                <a:srgbClr val="1646F6"/>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04800" y="2400301"/>
            <a:ext cx="4876800" cy="826598"/>
          </a:xfrm>
          <a:prstGeom prst="rect">
            <a:avLst/>
          </a:prstGeom>
          <a:noFill/>
        </p:spPr>
        <p:txBody>
          <a:bodyPr wrap="square" lIns="163284" tIns="81642" rIns="163284" bIns="81642" rtlCol="0">
            <a:spAutoFit/>
          </a:bodyPr>
          <a:lstStyle/>
          <a:p>
            <a:r>
              <a:rPr lang="en-US" sz="4300" b="1" dirty="0" err="1">
                <a:latin typeface="Times New Roman" panose="02020603050405020304" pitchFamily="18" charset="0"/>
                <a:cs typeface="Times New Roman" panose="02020603050405020304" pitchFamily="18" charset="0"/>
              </a:rPr>
              <a:t>Tổ</a:t>
            </a:r>
            <a:r>
              <a:rPr lang="en-US" sz="4300" b="1" dirty="0">
                <a:latin typeface="Times New Roman" panose="02020603050405020304" pitchFamily="18" charset="0"/>
                <a:cs typeface="Times New Roman" panose="02020603050405020304" pitchFamily="18" charset="0"/>
              </a:rPr>
              <a:t> 1: </a:t>
            </a:r>
            <a:r>
              <a:rPr lang="en-US" sz="4300" b="1" dirty="0" err="1">
                <a:latin typeface="Times New Roman" panose="02020603050405020304" pitchFamily="18" charset="0"/>
                <a:cs typeface="Times New Roman" panose="02020603050405020304" pitchFamily="18" charset="0"/>
              </a:rPr>
              <a:t>Làm</a:t>
            </a:r>
            <a:r>
              <a:rPr lang="en-US" sz="4300" b="1" dirty="0">
                <a:latin typeface="Times New Roman" panose="02020603050405020304" pitchFamily="18" charset="0"/>
                <a:cs typeface="Times New Roman" panose="02020603050405020304" pitchFamily="18" charset="0"/>
              </a:rPr>
              <a:t> </a:t>
            </a:r>
            <a:r>
              <a:rPr lang="en-US" sz="4300" b="1" dirty="0" err="1">
                <a:latin typeface="Times New Roman" panose="02020603050405020304" pitchFamily="18" charset="0"/>
                <a:cs typeface="Times New Roman" panose="02020603050405020304" pitchFamily="18" charset="0"/>
              </a:rPr>
              <a:t>họa</a:t>
            </a:r>
            <a:r>
              <a:rPr lang="en-US" sz="4300" b="1" dirty="0">
                <a:latin typeface="Times New Roman" panose="02020603050405020304" pitchFamily="18" charset="0"/>
                <a:cs typeface="Times New Roman" panose="02020603050405020304" pitchFamily="18" charset="0"/>
              </a:rPr>
              <a:t> </a:t>
            </a:r>
            <a:r>
              <a:rPr lang="en-US" sz="4300" b="1" dirty="0" err="1">
                <a:latin typeface="Times New Roman" panose="02020603050405020304" pitchFamily="18" charset="0"/>
                <a:cs typeface="Times New Roman" panose="02020603050405020304" pitchFamily="18" charset="0"/>
              </a:rPr>
              <a:t>sĩ</a:t>
            </a:r>
            <a:r>
              <a:rPr lang="en-US" sz="4300" b="1" dirty="0">
                <a:latin typeface="Times New Roman" panose="02020603050405020304" pitchFamily="18" charset="0"/>
                <a:cs typeface="Times New Roman" panose="02020603050405020304" pitchFamily="18" charset="0"/>
              </a:rPr>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543300"/>
            <a:ext cx="4064000"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553200" y="2400301"/>
            <a:ext cx="5943600" cy="826598"/>
          </a:xfrm>
          <a:prstGeom prst="rect">
            <a:avLst/>
          </a:prstGeom>
          <a:noFill/>
        </p:spPr>
        <p:txBody>
          <a:bodyPr wrap="square" lIns="163284" tIns="81642" rIns="163284" bIns="81642" rtlCol="0">
            <a:spAutoFit/>
          </a:bodyPr>
          <a:lstStyle/>
          <a:p>
            <a:r>
              <a:rPr lang="en-US" sz="4300" b="1" dirty="0" err="1">
                <a:latin typeface="Times New Roman" panose="02020603050405020304" pitchFamily="18" charset="0"/>
                <a:cs typeface="Times New Roman" panose="02020603050405020304" pitchFamily="18" charset="0"/>
              </a:rPr>
              <a:t>Tổ</a:t>
            </a:r>
            <a:r>
              <a:rPr lang="en-US" sz="4300" b="1" dirty="0">
                <a:latin typeface="Times New Roman" panose="02020603050405020304" pitchFamily="18" charset="0"/>
                <a:cs typeface="Times New Roman" panose="02020603050405020304" pitchFamily="18" charset="0"/>
              </a:rPr>
              <a:t> 2: </a:t>
            </a:r>
            <a:r>
              <a:rPr lang="en-US" sz="4300" b="1" dirty="0" err="1">
                <a:latin typeface="Times New Roman" panose="02020603050405020304" pitchFamily="18" charset="0"/>
                <a:cs typeface="Times New Roman" panose="02020603050405020304" pitchFamily="18" charset="0"/>
              </a:rPr>
              <a:t>Làm</a:t>
            </a:r>
            <a:r>
              <a:rPr lang="en-US" sz="4300" b="1" dirty="0">
                <a:latin typeface="Times New Roman" panose="02020603050405020304" pitchFamily="18" charset="0"/>
                <a:cs typeface="Times New Roman" panose="02020603050405020304" pitchFamily="18" charset="0"/>
              </a:rPr>
              <a:t> </a:t>
            </a:r>
            <a:r>
              <a:rPr lang="en-US" sz="4300" b="1" dirty="0" err="1">
                <a:latin typeface="Times New Roman" panose="02020603050405020304" pitchFamily="18" charset="0"/>
                <a:cs typeface="Times New Roman" panose="02020603050405020304" pitchFamily="18" charset="0"/>
              </a:rPr>
              <a:t>nhà</a:t>
            </a:r>
            <a:r>
              <a:rPr lang="en-US" sz="4300" b="1" dirty="0">
                <a:latin typeface="Times New Roman" panose="02020603050405020304" pitchFamily="18" charset="0"/>
                <a:cs typeface="Times New Roman" panose="02020603050405020304" pitchFamily="18" charset="0"/>
              </a:rPr>
              <a:t> </a:t>
            </a:r>
            <a:r>
              <a:rPr lang="en-US" sz="4300" b="1" dirty="0" err="1">
                <a:latin typeface="Times New Roman" panose="02020603050405020304" pitchFamily="18" charset="0"/>
                <a:cs typeface="Times New Roman" panose="02020603050405020304" pitchFamily="18" charset="0"/>
              </a:rPr>
              <a:t>thơ</a:t>
            </a:r>
            <a:r>
              <a:rPr lang="en-US" sz="4300" b="1" dirty="0">
                <a:latin typeface="Times New Roman" panose="02020603050405020304" pitchFamily="18" charset="0"/>
                <a:cs typeface="Times New Roman" panose="02020603050405020304" pitchFamily="18" charset="0"/>
              </a:rPr>
              <a:t> </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3314700"/>
            <a:ext cx="4521200" cy="3594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2344400" y="2400301"/>
            <a:ext cx="5943600" cy="826598"/>
          </a:xfrm>
          <a:prstGeom prst="rect">
            <a:avLst/>
          </a:prstGeom>
          <a:noFill/>
        </p:spPr>
        <p:txBody>
          <a:bodyPr wrap="square" lIns="163284" tIns="81642" rIns="163284" bIns="81642" rtlCol="0">
            <a:spAutoFit/>
          </a:bodyPr>
          <a:lstStyle/>
          <a:p>
            <a:r>
              <a:rPr lang="en-US" sz="4300" b="1" dirty="0" err="1">
                <a:latin typeface="Times New Roman" panose="02020603050405020304" pitchFamily="18" charset="0"/>
                <a:cs typeface="Times New Roman" panose="02020603050405020304" pitchFamily="18" charset="0"/>
              </a:rPr>
              <a:t>Tổ</a:t>
            </a:r>
            <a:r>
              <a:rPr lang="en-US" sz="4300" b="1" dirty="0">
                <a:latin typeface="Times New Roman" panose="02020603050405020304" pitchFamily="18" charset="0"/>
                <a:cs typeface="Times New Roman" panose="02020603050405020304" pitchFamily="18" charset="0"/>
              </a:rPr>
              <a:t> 3: </a:t>
            </a:r>
            <a:r>
              <a:rPr lang="en-US" sz="4300" b="1" dirty="0" err="1">
                <a:latin typeface="Times New Roman" panose="02020603050405020304" pitchFamily="18" charset="0"/>
                <a:cs typeface="Times New Roman" panose="02020603050405020304" pitchFamily="18" charset="0"/>
              </a:rPr>
              <a:t>Làm</a:t>
            </a:r>
            <a:r>
              <a:rPr lang="en-US" sz="4300" b="1" dirty="0">
                <a:latin typeface="Times New Roman" panose="02020603050405020304" pitchFamily="18" charset="0"/>
                <a:cs typeface="Times New Roman" panose="02020603050405020304" pitchFamily="18" charset="0"/>
              </a:rPr>
              <a:t> </a:t>
            </a:r>
            <a:r>
              <a:rPr lang="en-US" sz="4300" b="1" dirty="0" err="1">
                <a:latin typeface="Times New Roman" panose="02020603050405020304" pitchFamily="18" charset="0"/>
                <a:cs typeface="Times New Roman" panose="02020603050405020304" pitchFamily="18" charset="0"/>
              </a:rPr>
              <a:t>nhà</a:t>
            </a:r>
            <a:r>
              <a:rPr lang="en-US" sz="4300" b="1" dirty="0">
                <a:latin typeface="Times New Roman" panose="02020603050405020304" pitchFamily="18" charset="0"/>
                <a:cs typeface="Times New Roman" panose="02020603050405020304" pitchFamily="18" charset="0"/>
              </a:rPr>
              <a:t> </a:t>
            </a:r>
            <a:r>
              <a:rPr lang="en-US" sz="4300" b="1" dirty="0" err="1">
                <a:latin typeface="Times New Roman" panose="02020603050405020304" pitchFamily="18" charset="0"/>
                <a:cs typeface="Times New Roman" panose="02020603050405020304" pitchFamily="18" charset="0"/>
              </a:rPr>
              <a:t>văn</a:t>
            </a:r>
            <a:r>
              <a:rPr lang="en-US" sz="4300" b="1" dirty="0">
                <a:latin typeface="Times New Roman" panose="02020603050405020304" pitchFamily="18" charset="0"/>
                <a:cs typeface="Times New Roman" panose="02020603050405020304" pitchFamily="18" charset="0"/>
              </a:rPr>
              <a:t>  </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0" y="3886200"/>
            <a:ext cx="4452076" cy="3220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0" y="-256291"/>
            <a:ext cx="3221664" cy="2708546"/>
          </a:xfrm>
          <a:prstGeom prst="rect">
            <a:avLst/>
          </a:prstGeom>
        </p:spPr>
      </p:pic>
    </p:spTree>
    <p:extLst>
      <p:ext uri="{BB962C8B-B14F-4D97-AF65-F5344CB8AC3E}">
        <p14:creationId xmlns:p14="http://schemas.microsoft.com/office/powerpoint/2010/main" val="318893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07"/>
        <p:cNvGrpSpPr/>
        <p:nvPr/>
      </p:nvGrpSpPr>
      <p:grpSpPr>
        <a:xfrm>
          <a:off x="0" y="0"/>
          <a:ext cx="0" cy="0"/>
          <a:chOff x="0" y="0"/>
          <a:chExt cx="0" cy="0"/>
        </a:xfrm>
      </p:grpSpPr>
      <p:grpSp>
        <p:nvGrpSpPr>
          <p:cNvPr id="3311" name="Google Shape;3311;p35"/>
          <p:cNvGrpSpPr/>
          <p:nvPr/>
        </p:nvGrpSpPr>
        <p:grpSpPr>
          <a:xfrm>
            <a:off x="14850730" y="7878911"/>
            <a:ext cx="3225443" cy="2382557"/>
            <a:chOff x="1942875" y="4263875"/>
            <a:chExt cx="856600" cy="632750"/>
          </a:xfrm>
        </p:grpSpPr>
        <p:sp>
          <p:nvSpPr>
            <p:cNvPr id="3312" name="Google Shape;3312;p35"/>
            <p:cNvSpPr/>
            <p:nvPr/>
          </p:nvSpPr>
          <p:spPr>
            <a:xfrm>
              <a:off x="2344375" y="4332125"/>
              <a:ext cx="59800" cy="59225"/>
            </a:xfrm>
            <a:custGeom>
              <a:avLst/>
              <a:gdLst/>
              <a:ahLst/>
              <a:cxnLst/>
              <a:rect l="l" t="t" r="r" b="b"/>
              <a:pathLst>
                <a:path w="2392" h="2369" fill="none" extrusionOk="0">
                  <a:moveTo>
                    <a:pt x="1196" y="2369"/>
                  </a:moveTo>
                  <a:lnTo>
                    <a:pt x="1196" y="2369"/>
                  </a:lnTo>
                  <a:lnTo>
                    <a:pt x="948" y="2346"/>
                  </a:lnTo>
                  <a:lnTo>
                    <a:pt x="745" y="2278"/>
                  </a:lnTo>
                  <a:lnTo>
                    <a:pt x="542" y="2166"/>
                  </a:lnTo>
                  <a:lnTo>
                    <a:pt x="361" y="2030"/>
                  </a:lnTo>
                  <a:lnTo>
                    <a:pt x="203" y="1850"/>
                  </a:lnTo>
                  <a:lnTo>
                    <a:pt x="113" y="1647"/>
                  </a:lnTo>
                  <a:lnTo>
                    <a:pt x="23" y="1421"/>
                  </a:lnTo>
                  <a:lnTo>
                    <a:pt x="0" y="1173"/>
                  </a:lnTo>
                  <a:lnTo>
                    <a:pt x="0" y="1173"/>
                  </a:lnTo>
                  <a:lnTo>
                    <a:pt x="23" y="948"/>
                  </a:lnTo>
                  <a:lnTo>
                    <a:pt x="113" y="722"/>
                  </a:lnTo>
                  <a:lnTo>
                    <a:pt x="203" y="519"/>
                  </a:lnTo>
                  <a:lnTo>
                    <a:pt x="361" y="339"/>
                  </a:lnTo>
                  <a:lnTo>
                    <a:pt x="542" y="203"/>
                  </a:lnTo>
                  <a:lnTo>
                    <a:pt x="745" y="91"/>
                  </a:lnTo>
                  <a:lnTo>
                    <a:pt x="948" y="23"/>
                  </a:lnTo>
                  <a:lnTo>
                    <a:pt x="1196" y="0"/>
                  </a:lnTo>
                  <a:lnTo>
                    <a:pt x="1196" y="0"/>
                  </a:lnTo>
                  <a:lnTo>
                    <a:pt x="1444" y="23"/>
                  </a:lnTo>
                  <a:lnTo>
                    <a:pt x="1669" y="91"/>
                  </a:lnTo>
                  <a:lnTo>
                    <a:pt x="1873" y="203"/>
                  </a:lnTo>
                  <a:lnTo>
                    <a:pt x="2030" y="339"/>
                  </a:lnTo>
                  <a:lnTo>
                    <a:pt x="2188" y="519"/>
                  </a:lnTo>
                  <a:lnTo>
                    <a:pt x="2301" y="722"/>
                  </a:lnTo>
                  <a:lnTo>
                    <a:pt x="2369" y="948"/>
                  </a:lnTo>
                  <a:lnTo>
                    <a:pt x="2391" y="1173"/>
                  </a:lnTo>
                  <a:lnTo>
                    <a:pt x="2391" y="1173"/>
                  </a:lnTo>
                  <a:lnTo>
                    <a:pt x="2369" y="1421"/>
                  </a:lnTo>
                  <a:lnTo>
                    <a:pt x="2301" y="1647"/>
                  </a:lnTo>
                  <a:lnTo>
                    <a:pt x="2188" y="1850"/>
                  </a:lnTo>
                  <a:lnTo>
                    <a:pt x="2030" y="2030"/>
                  </a:lnTo>
                  <a:lnTo>
                    <a:pt x="1873" y="2166"/>
                  </a:lnTo>
                  <a:lnTo>
                    <a:pt x="1669" y="2278"/>
                  </a:lnTo>
                  <a:lnTo>
                    <a:pt x="1444" y="2346"/>
                  </a:lnTo>
                  <a:lnTo>
                    <a:pt x="1196" y="2369"/>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13" name="Google Shape;3313;p35"/>
            <p:cNvSpPr/>
            <p:nvPr/>
          </p:nvSpPr>
          <p:spPr>
            <a:xfrm>
              <a:off x="2300950" y="4289825"/>
              <a:ext cx="146650" cy="131425"/>
            </a:xfrm>
            <a:custGeom>
              <a:avLst/>
              <a:gdLst/>
              <a:ahLst/>
              <a:cxnLst/>
              <a:rect l="l" t="t" r="r" b="b"/>
              <a:pathLst>
                <a:path w="5866" h="5257" fill="none" extrusionOk="0">
                  <a:moveTo>
                    <a:pt x="2933" y="1"/>
                  </a:moveTo>
                  <a:lnTo>
                    <a:pt x="2933" y="1"/>
                  </a:lnTo>
                  <a:lnTo>
                    <a:pt x="2640" y="1"/>
                  </a:lnTo>
                  <a:lnTo>
                    <a:pt x="2346" y="46"/>
                  </a:lnTo>
                  <a:lnTo>
                    <a:pt x="2053" y="136"/>
                  </a:lnTo>
                  <a:lnTo>
                    <a:pt x="1782" y="226"/>
                  </a:lnTo>
                  <a:lnTo>
                    <a:pt x="1534" y="339"/>
                  </a:lnTo>
                  <a:lnTo>
                    <a:pt x="1286" y="497"/>
                  </a:lnTo>
                  <a:lnTo>
                    <a:pt x="1061" y="655"/>
                  </a:lnTo>
                  <a:lnTo>
                    <a:pt x="858" y="858"/>
                  </a:lnTo>
                  <a:lnTo>
                    <a:pt x="677" y="1061"/>
                  </a:lnTo>
                  <a:lnTo>
                    <a:pt x="497" y="1286"/>
                  </a:lnTo>
                  <a:lnTo>
                    <a:pt x="361" y="1534"/>
                  </a:lnTo>
                  <a:lnTo>
                    <a:pt x="226" y="1783"/>
                  </a:lnTo>
                  <a:lnTo>
                    <a:pt x="136" y="2053"/>
                  </a:lnTo>
                  <a:lnTo>
                    <a:pt x="68" y="2346"/>
                  </a:lnTo>
                  <a:lnTo>
                    <a:pt x="23" y="2640"/>
                  </a:lnTo>
                  <a:lnTo>
                    <a:pt x="0" y="2933"/>
                  </a:lnTo>
                  <a:lnTo>
                    <a:pt x="0" y="2933"/>
                  </a:lnTo>
                  <a:lnTo>
                    <a:pt x="23" y="3136"/>
                  </a:lnTo>
                  <a:lnTo>
                    <a:pt x="46" y="3384"/>
                  </a:lnTo>
                  <a:lnTo>
                    <a:pt x="113" y="3655"/>
                  </a:lnTo>
                  <a:lnTo>
                    <a:pt x="203" y="3948"/>
                  </a:lnTo>
                  <a:lnTo>
                    <a:pt x="5211" y="5256"/>
                  </a:lnTo>
                  <a:lnTo>
                    <a:pt x="5211" y="5256"/>
                  </a:lnTo>
                  <a:lnTo>
                    <a:pt x="5482" y="4557"/>
                  </a:lnTo>
                  <a:lnTo>
                    <a:pt x="5685" y="3925"/>
                  </a:lnTo>
                  <a:lnTo>
                    <a:pt x="5752" y="3632"/>
                  </a:lnTo>
                  <a:lnTo>
                    <a:pt x="5820" y="3361"/>
                  </a:lnTo>
                  <a:lnTo>
                    <a:pt x="5865" y="3136"/>
                  </a:lnTo>
                  <a:lnTo>
                    <a:pt x="5865" y="2933"/>
                  </a:lnTo>
                  <a:lnTo>
                    <a:pt x="5865" y="2933"/>
                  </a:lnTo>
                  <a:lnTo>
                    <a:pt x="5865" y="2640"/>
                  </a:lnTo>
                  <a:lnTo>
                    <a:pt x="5820" y="2346"/>
                  </a:lnTo>
                  <a:lnTo>
                    <a:pt x="5730" y="2053"/>
                  </a:lnTo>
                  <a:lnTo>
                    <a:pt x="5640" y="1783"/>
                  </a:lnTo>
                  <a:lnTo>
                    <a:pt x="5527" y="1534"/>
                  </a:lnTo>
                  <a:lnTo>
                    <a:pt x="5369" y="1286"/>
                  </a:lnTo>
                  <a:lnTo>
                    <a:pt x="5211" y="1061"/>
                  </a:lnTo>
                  <a:lnTo>
                    <a:pt x="5008" y="858"/>
                  </a:lnTo>
                  <a:lnTo>
                    <a:pt x="4805" y="655"/>
                  </a:lnTo>
                  <a:lnTo>
                    <a:pt x="4579" y="497"/>
                  </a:lnTo>
                  <a:lnTo>
                    <a:pt x="4331" y="339"/>
                  </a:lnTo>
                  <a:lnTo>
                    <a:pt x="4083" y="226"/>
                  </a:lnTo>
                  <a:lnTo>
                    <a:pt x="3813" y="136"/>
                  </a:lnTo>
                  <a:lnTo>
                    <a:pt x="3519" y="46"/>
                  </a:lnTo>
                  <a:lnTo>
                    <a:pt x="3226" y="1"/>
                  </a:lnTo>
                  <a:lnTo>
                    <a:pt x="2933" y="1"/>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14" name="Google Shape;3314;p35"/>
            <p:cNvSpPr/>
            <p:nvPr/>
          </p:nvSpPr>
          <p:spPr>
            <a:xfrm>
              <a:off x="1942875" y="4277425"/>
              <a:ext cx="856600" cy="619200"/>
            </a:xfrm>
            <a:custGeom>
              <a:avLst/>
              <a:gdLst/>
              <a:ahLst/>
              <a:cxnLst/>
              <a:rect l="l" t="t" r="r" b="b"/>
              <a:pathLst>
                <a:path w="34264" h="24768" extrusionOk="0">
                  <a:moveTo>
                    <a:pt x="27226" y="0"/>
                  </a:moveTo>
                  <a:lnTo>
                    <a:pt x="20752" y="6068"/>
                  </a:lnTo>
                  <a:lnTo>
                    <a:pt x="10805" y="3474"/>
                  </a:lnTo>
                  <a:lnTo>
                    <a:pt x="0" y="6790"/>
                  </a:lnTo>
                  <a:lnTo>
                    <a:pt x="6203" y="24767"/>
                  </a:lnTo>
                  <a:lnTo>
                    <a:pt x="17143" y="20955"/>
                  </a:lnTo>
                  <a:lnTo>
                    <a:pt x="27812" y="22940"/>
                  </a:lnTo>
                  <a:lnTo>
                    <a:pt x="34263" y="15226"/>
                  </a:lnTo>
                  <a:lnTo>
                    <a:pt x="27226" y="0"/>
                  </a:lnTo>
                  <a:close/>
                </a:path>
              </a:pathLst>
            </a:custGeom>
            <a:solidFill>
              <a:schemeClr val="lt1"/>
            </a:solidFill>
            <a:ln>
              <a:noFill/>
            </a:ln>
            <a:effectLst>
              <a:outerShdw dist="38100" dir="5520000" algn="bl" rotWithShape="0">
                <a:schemeClr val="accent5">
                  <a:alpha val="50000"/>
                </a:schemeClr>
              </a:outerShdw>
            </a:effectLst>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15" name="Google Shape;3315;p35"/>
            <p:cNvSpPr/>
            <p:nvPr/>
          </p:nvSpPr>
          <p:spPr>
            <a:xfrm>
              <a:off x="1942875" y="4277425"/>
              <a:ext cx="856600" cy="619200"/>
            </a:xfrm>
            <a:custGeom>
              <a:avLst/>
              <a:gdLst/>
              <a:ahLst/>
              <a:cxnLst/>
              <a:rect l="l" t="t" r="r" b="b"/>
              <a:pathLst>
                <a:path w="34264" h="24768" fill="none" extrusionOk="0">
                  <a:moveTo>
                    <a:pt x="0" y="6790"/>
                  </a:moveTo>
                  <a:lnTo>
                    <a:pt x="10805" y="3474"/>
                  </a:lnTo>
                  <a:lnTo>
                    <a:pt x="20752" y="6068"/>
                  </a:lnTo>
                  <a:lnTo>
                    <a:pt x="27226" y="0"/>
                  </a:lnTo>
                  <a:lnTo>
                    <a:pt x="34263" y="15226"/>
                  </a:lnTo>
                  <a:lnTo>
                    <a:pt x="27812" y="22940"/>
                  </a:lnTo>
                  <a:lnTo>
                    <a:pt x="17143" y="20955"/>
                  </a:lnTo>
                  <a:lnTo>
                    <a:pt x="6203" y="24767"/>
                  </a:lnTo>
                  <a:lnTo>
                    <a:pt x="0" y="6790"/>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16" name="Google Shape;3316;p35"/>
            <p:cNvSpPr/>
            <p:nvPr/>
          </p:nvSpPr>
          <p:spPr>
            <a:xfrm>
              <a:off x="1975000" y="4319725"/>
              <a:ext cx="795150" cy="545325"/>
            </a:xfrm>
            <a:custGeom>
              <a:avLst/>
              <a:gdLst/>
              <a:ahLst/>
              <a:cxnLst/>
              <a:rect l="l" t="t" r="r" b="b"/>
              <a:pathLst>
                <a:path w="31806" h="21813" extrusionOk="0">
                  <a:moveTo>
                    <a:pt x="25602" y="0"/>
                  </a:moveTo>
                  <a:lnTo>
                    <a:pt x="19738" y="5504"/>
                  </a:lnTo>
                  <a:lnTo>
                    <a:pt x="9542" y="2820"/>
                  </a:lnTo>
                  <a:lnTo>
                    <a:pt x="1" y="5752"/>
                  </a:lnTo>
                  <a:lnTo>
                    <a:pt x="5550" y="21812"/>
                  </a:lnTo>
                  <a:lnTo>
                    <a:pt x="15768" y="18226"/>
                  </a:lnTo>
                  <a:lnTo>
                    <a:pt x="26121" y="20143"/>
                  </a:lnTo>
                  <a:lnTo>
                    <a:pt x="31805" y="13376"/>
                  </a:lnTo>
                  <a:lnTo>
                    <a:pt x="25602" y="0"/>
                  </a:lnTo>
                  <a:close/>
                </a:path>
              </a:pathLst>
            </a:custGeom>
            <a:solidFill>
              <a:schemeClr val="accent5"/>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17" name="Google Shape;3317;p35"/>
            <p:cNvSpPr/>
            <p:nvPr/>
          </p:nvSpPr>
          <p:spPr>
            <a:xfrm>
              <a:off x="1975000" y="4319725"/>
              <a:ext cx="795150" cy="545325"/>
            </a:xfrm>
            <a:custGeom>
              <a:avLst/>
              <a:gdLst/>
              <a:ahLst/>
              <a:cxnLst/>
              <a:rect l="l" t="t" r="r" b="b"/>
              <a:pathLst>
                <a:path w="31806" h="21813" fill="none" extrusionOk="0">
                  <a:moveTo>
                    <a:pt x="1" y="5752"/>
                  </a:moveTo>
                  <a:lnTo>
                    <a:pt x="9542" y="2820"/>
                  </a:lnTo>
                  <a:lnTo>
                    <a:pt x="19738" y="5504"/>
                  </a:lnTo>
                  <a:lnTo>
                    <a:pt x="25602" y="0"/>
                  </a:lnTo>
                  <a:lnTo>
                    <a:pt x="31805" y="13376"/>
                  </a:lnTo>
                  <a:lnTo>
                    <a:pt x="26121" y="20143"/>
                  </a:lnTo>
                  <a:lnTo>
                    <a:pt x="15768" y="18226"/>
                  </a:lnTo>
                  <a:lnTo>
                    <a:pt x="5550" y="21812"/>
                  </a:lnTo>
                  <a:lnTo>
                    <a:pt x="1" y="5752"/>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18" name="Google Shape;3318;p35"/>
            <p:cNvSpPr/>
            <p:nvPr/>
          </p:nvSpPr>
          <p:spPr>
            <a:xfrm>
              <a:off x="2432350" y="4649600"/>
              <a:ext cx="82900" cy="44575"/>
            </a:xfrm>
            <a:custGeom>
              <a:avLst/>
              <a:gdLst/>
              <a:ahLst/>
              <a:cxnLst/>
              <a:rect l="l" t="t" r="r" b="b"/>
              <a:pathLst>
                <a:path w="3316" h="1783" extrusionOk="0">
                  <a:moveTo>
                    <a:pt x="2346" y="1"/>
                  </a:move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lnTo>
                    <a:pt x="2797" y="768"/>
                  </a:lnTo>
                  <a:lnTo>
                    <a:pt x="3000" y="632"/>
                  </a:lnTo>
                  <a:lnTo>
                    <a:pt x="3068" y="565"/>
                  </a:lnTo>
                  <a:lnTo>
                    <a:pt x="3068" y="542"/>
                  </a:lnTo>
                  <a:lnTo>
                    <a:pt x="2707" y="249"/>
                  </a:lnTo>
                  <a:lnTo>
                    <a:pt x="2346" y="1"/>
                  </a:lnTo>
                  <a:close/>
                </a:path>
              </a:pathLst>
            </a:custGeom>
            <a:solidFill>
              <a:srgbClr val="FFFCF4"/>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19" name="Google Shape;3319;p35"/>
            <p:cNvSpPr/>
            <p:nvPr/>
          </p:nvSpPr>
          <p:spPr>
            <a:xfrm>
              <a:off x="2432350" y="4649600"/>
              <a:ext cx="82900" cy="44575"/>
            </a:xfrm>
            <a:custGeom>
              <a:avLst/>
              <a:gdLst/>
              <a:ahLst/>
              <a:cxnLst/>
              <a:rect l="l" t="t" r="r" b="b"/>
              <a:pathLst>
                <a:path w="3316" h="1783" fill="none" extrusionOk="0">
                  <a:moveTo>
                    <a:pt x="2504" y="971"/>
                  </a:moveTo>
                  <a:lnTo>
                    <a:pt x="2504" y="971"/>
                  </a:lnTo>
                  <a:lnTo>
                    <a:pt x="2797" y="768"/>
                  </a:lnTo>
                  <a:lnTo>
                    <a:pt x="3000" y="632"/>
                  </a:lnTo>
                  <a:lnTo>
                    <a:pt x="3068" y="565"/>
                  </a:lnTo>
                  <a:lnTo>
                    <a:pt x="3068" y="542"/>
                  </a:lnTo>
                  <a:lnTo>
                    <a:pt x="3068" y="542"/>
                  </a:lnTo>
                  <a:lnTo>
                    <a:pt x="2707" y="249"/>
                  </a:lnTo>
                  <a:lnTo>
                    <a:pt x="2346" y="1"/>
                  </a:ln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20" name="Google Shape;3320;p35"/>
            <p:cNvSpPr/>
            <p:nvPr/>
          </p:nvSpPr>
          <p:spPr>
            <a:xfrm>
              <a:off x="2263175" y="4491150"/>
              <a:ext cx="218250" cy="222775"/>
            </a:xfrm>
            <a:custGeom>
              <a:avLst/>
              <a:gdLst/>
              <a:ahLst/>
              <a:cxnLst/>
              <a:rect l="l" t="t" r="r" b="b"/>
              <a:pathLst>
                <a:path w="8730" h="8911" extrusionOk="0">
                  <a:moveTo>
                    <a:pt x="4286" y="0"/>
                  </a:moveTo>
                  <a:lnTo>
                    <a:pt x="4105" y="45"/>
                  </a:lnTo>
                  <a:lnTo>
                    <a:pt x="3925" y="90"/>
                  </a:lnTo>
                  <a:lnTo>
                    <a:pt x="3767" y="181"/>
                  </a:lnTo>
                  <a:lnTo>
                    <a:pt x="2865" y="812"/>
                  </a:lnTo>
                  <a:lnTo>
                    <a:pt x="2662" y="925"/>
                  </a:lnTo>
                  <a:lnTo>
                    <a:pt x="2459" y="993"/>
                  </a:lnTo>
                  <a:lnTo>
                    <a:pt x="970" y="1286"/>
                  </a:lnTo>
                  <a:lnTo>
                    <a:pt x="790" y="1354"/>
                  </a:lnTo>
                  <a:lnTo>
                    <a:pt x="609" y="1444"/>
                  </a:lnTo>
                  <a:lnTo>
                    <a:pt x="474" y="1557"/>
                  </a:lnTo>
                  <a:lnTo>
                    <a:pt x="361" y="1692"/>
                  </a:lnTo>
                  <a:lnTo>
                    <a:pt x="68" y="2233"/>
                  </a:lnTo>
                  <a:lnTo>
                    <a:pt x="23" y="2324"/>
                  </a:lnTo>
                  <a:lnTo>
                    <a:pt x="0" y="2414"/>
                  </a:lnTo>
                  <a:lnTo>
                    <a:pt x="0" y="2527"/>
                  </a:lnTo>
                  <a:lnTo>
                    <a:pt x="0" y="2617"/>
                  </a:lnTo>
                  <a:lnTo>
                    <a:pt x="45" y="2707"/>
                  </a:lnTo>
                  <a:lnTo>
                    <a:pt x="90" y="2797"/>
                  </a:lnTo>
                  <a:lnTo>
                    <a:pt x="158" y="2887"/>
                  </a:lnTo>
                  <a:lnTo>
                    <a:pt x="248" y="2955"/>
                  </a:lnTo>
                  <a:lnTo>
                    <a:pt x="722" y="3384"/>
                  </a:lnTo>
                  <a:lnTo>
                    <a:pt x="902" y="3519"/>
                  </a:lnTo>
                  <a:lnTo>
                    <a:pt x="1692" y="3948"/>
                  </a:lnTo>
                  <a:lnTo>
                    <a:pt x="2504" y="3609"/>
                  </a:lnTo>
                  <a:lnTo>
                    <a:pt x="2684" y="4128"/>
                  </a:lnTo>
                  <a:lnTo>
                    <a:pt x="2481" y="4805"/>
                  </a:lnTo>
                  <a:lnTo>
                    <a:pt x="1557" y="4489"/>
                  </a:lnTo>
                  <a:lnTo>
                    <a:pt x="790" y="4940"/>
                  </a:lnTo>
                  <a:lnTo>
                    <a:pt x="654" y="5008"/>
                  </a:lnTo>
                  <a:lnTo>
                    <a:pt x="90" y="5481"/>
                  </a:lnTo>
                  <a:lnTo>
                    <a:pt x="542" y="6361"/>
                  </a:lnTo>
                  <a:lnTo>
                    <a:pt x="654" y="6519"/>
                  </a:lnTo>
                  <a:lnTo>
                    <a:pt x="790" y="6632"/>
                  </a:lnTo>
                  <a:lnTo>
                    <a:pt x="970" y="6745"/>
                  </a:lnTo>
                  <a:lnTo>
                    <a:pt x="1173" y="6835"/>
                  </a:lnTo>
                  <a:lnTo>
                    <a:pt x="1354" y="6903"/>
                  </a:lnTo>
                  <a:lnTo>
                    <a:pt x="1557" y="6948"/>
                  </a:lnTo>
                  <a:lnTo>
                    <a:pt x="1782" y="6970"/>
                  </a:lnTo>
                  <a:lnTo>
                    <a:pt x="1985" y="6970"/>
                  </a:lnTo>
                  <a:lnTo>
                    <a:pt x="2188" y="6948"/>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466" y="8166"/>
                  </a:lnTo>
                  <a:lnTo>
                    <a:pt x="4579" y="8256"/>
                  </a:lnTo>
                  <a:lnTo>
                    <a:pt x="5459" y="8910"/>
                  </a:lnTo>
                  <a:lnTo>
                    <a:pt x="6045" y="8842"/>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lnTo>
                    <a:pt x="7015" y="4128"/>
                  </a:lnTo>
                  <a:lnTo>
                    <a:pt x="7602" y="4421"/>
                  </a:lnTo>
                  <a:lnTo>
                    <a:pt x="7827" y="5008"/>
                  </a:lnTo>
                  <a:lnTo>
                    <a:pt x="8684" y="5301"/>
                  </a:lnTo>
                  <a:lnTo>
                    <a:pt x="8730" y="4985"/>
                  </a:lnTo>
                  <a:lnTo>
                    <a:pt x="8730" y="4963"/>
                  </a:lnTo>
                  <a:lnTo>
                    <a:pt x="8075" y="4737"/>
                  </a:lnTo>
                  <a:lnTo>
                    <a:pt x="8256" y="3542"/>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218" y="1196"/>
                  </a:lnTo>
                  <a:lnTo>
                    <a:pt x="7534" y="609"/>
                  </a:lnTo>
                  <a:lnTo>
                    <a:pt x="6902" y="23"/>
                  </a:lnTo>
                  <a:lnTo>
                    <a:pt x="4511" y="0"/>
                  </a:lnTo>
                  <a:close/>
                </a:path>
              </a:pathLst>
            </a:custGeom>
            <a:solidFill>
              <a:schemeClr val="accent3"/>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21" name="Google Shape;3321;p35"/>
            <p:cNvSpPr/>
            <p:nvPr/>
          </p:nvSpPr>
          <p:spPr>
            <a:xfrm>
              <a:off x="2263175" y="4491150"/>
              <a:ext cx="218250" cy="222775"/>
            </a:xfrm>
            <a:custGeom>
              <a:avLst/>
              <a:gdLst/>
              <a:ahLst/>
              <a:cxnLst/>
              <a:rect l="l" t="t" r="r" b="b"/>
              <a:pathLst>
                <a:path w="8730" h="8911" fill="none" extrusionOk="0">
                  <a:moveTo>
                    <a:pt x="6203" y="3880"/>
                  </a:moveTo>
                  <a:lnTo>
                    <a:pt x="6203" y="3880"/>
                  </a:lnTo>
                  <a:lnTo>
                    <a:pt x="7015" y="4128"/>
                  </a:lnTo>
                  <a:lnTo>
                    <a:pt x="7602" y="4421"/>
                  </a:lnTo>
                  <a:lnTo>
                    <a:pt x="7827" y="5008"/>
                  </a:lnTo>
                  <a:lnTo>
                    <a:pt x="7827" y="5008"/>
                  </a:lnTo>
                  <a:lnTo>
                    <a:pt x="7827" y="5008"/>
                  </a:lnTo>
                  <a:lnTo>
                    <a:pt x="8684" y="5301"/>
                  </a:lnTo>
                  <a:lnTo>
                    <a:pt x="8730" y="4985"/>
                  </a:lnTo>
                  <a:lnTo>
                    <a:pt x="8730" y="4963"/>
                  </a:lnTo>
                  <a:lnTo>
                    <a:pt x="8730" y="4963"/>
                  </a:lnTo>
                  <a:lnTo>
                    <a:pt x="8075" y="4737"/>
                  </a:lnTo>
                  <a:lnTo>
                    <a:pt x="8256" y="3542"/>
                  </a:lnTo>
                  <a:lnTo>
                    <a:pt x="8256" y="3542"/>
                  </a:lnTo>
                  <a:lnTo>
                    <a:pt x="8256" y="3542"/>
                  </a:lnTo>
                  <a:lnTo>
                    <a:pt x="7760" y="3203"/>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985" y="1963"/>
                  </a:lnTo>
                  <a:lnTo>
                    <a:pt x="7218" y="1196"/>
                  </a:lnTo>
                  <a:lnTo>
                    <a:pt x="7534" y="609"/>
                  </a:lnTo>
                  <a:lnTo>
                    <a:pt x="7534" y="609"/>
                  </a:lnTo>
                  <a:lnTo>
                    <a:pt x="7534" y="609"/>
                  </a:lnTo>
                  <a:lnTo>
                    <a:pt x="6902" y="23"/>
                  </a:lnTo>
                  <a:lnTo>
                    <a:pt x="4511" y="0"/>
                  </a:lnTo>
                  <a:lnTo>
                    <a:pt x="4511" y="0"/>
                  </a:lnTo>
                  <a:lnTo>
                    <a:pt x="4286" y="0"/>
                  </a:lnTo>
                  <a:lnTo>
                    <a:pt x="4105" y="45"/>
                  </a:lnTo>
                  <a:lnTo>
                    <a:pt x="3925" y="90"/>
                  </a:lnTo>
                  <a:lnTo>
                    <a:pt x="3767" y="181"/>
                  </a:lnTo>
                  <a:lnTo>
                    <a:pt x="2865" y="812"/>
                  </a:lnTo>
                  <a:lnTo>
                    <a:pt x="2865" y="812"/>
                  </a:lnTo>
                  <a:lnTo>
                    <a:pt x="2662" y="925"/>
                  </a:lnTo>
                  <a:lnTo>
                    <a:pt x="2459" y="993"/>
                  </a:lnTo>
                  <a:lnTo>
                    <a:pt x="970" y="1286"/>
                  </a:lnTo>
                  <a:lnTo>
                    <a:pt x="970" y="1286"/>
                  </a:lnTo>
                  <a:lnTo>
                    <a:pt x="790" y="1354"/>
                  </a:lnTo>
                  <a:lnTo>
                    <a:pt x="609" y="1444"/>
                  </a:lnTo>
                  <a:lnTo>
                    <a:pt x="474" y="1557"/>
                  </a:lnTo>
                  <a:lnTo>
                    <a:pt x="361" y="1692"/>
                  </a:lnTo>
                  <a:lnTo>
                    <a:pt x="68" y="2233"/>
                  </a:lnTo>
                  <a:lnTo>
                    <a:pt x="68" y="2233"/>
                  </a:lnTo>
                  <a:lnTo>
                    <a:pt x="23" y="2324"/>
                  </a:lnTo>
                  <a:lnTo>
                    <a:pt x="0" y="2414"/>
                  </a:lnTo>
                  <a:lnTo>
                    <a:pt x="0" y="2527"/>
                  </a:lnTo>
                  <a:lnTo>
                    <a:pt x="0" y="2617"/>
                  </a:lnTo>
                  <a:lnTo>
                    <a:pt x="45" y="2707"/>
                  </a:lnTo>
                  <a:lnTo>
                    <a:pt x="90" y="2797"/>
                  </a:lnTo>
                  <a:lnTo>
                    <a:pt x="158" y="2887"/>
                  </a:lnTo>
                  <a:lnTo>
                    <a:pt x="248" y="2955"/>
                  </a:lnTo>
                  <a:lnTo>
                    <a:pt x="722" y="3384"/>
                  </a:lnTo>
                  <a:lnTo>
                    <a:pt x="722" y="3384"/>
                  </a:lnTo>
                  <a:lnTo>
                    <a:pt x="902" y="3519"/>
                  </a:lnTo>
                  <a:lnTo>
                    <a:pt x="1692" y="3948"/>
                  </a:lnTo>
                  <a:lnTo>
                    <a:pt x="2504" y="3609"/>
                  </a:lnTo>
                  <a:lnTo>
                    <a:pt x="2684" y="4128"/>
                  </a:lnTo>
                  <a:lnTo>
                    <a:pt x="2481" y="4805"/>
                  </a:lnTo>
                  <a:lnTo>
                    <a:pt x="1557" y="4489"/>
                  </a:lnTo>
                  <a:lnTo>
                    <a:pt x="790" y="4940"/>
                  </a:lnTo>
                  <a:lnTo>
                    <a:pt x="790" y="4940"/>
                  </a:lnTo>
                  <a:lnTo>
                    <a:pt x="654" y="5008"/>
                  </a:lnTo>
                  <a:lnTo>
                    <a:pt x="90" y="5481"/>
                  </a:lnTo>
                  <a:lnTo>
                    <a:pt x="542" y="6361"/>
                  </a:lnTo>
                  <a:lnTo>
                    <a:pt x="542" y="6361"/>
                  </a:lnTo>
                  <a:lnTo>
                    <a:pt x="654" y="6519"/>
                  </a:lnTo>
                  <a:lnTo>
                    <a:pt x="790" y="6632"/>
                  </a:lnTo>
                  <a:lnTo>
                    <a:pt x="970" y="6745"/>
                  </a:lnTo>
                  <a:lnTo>
                    <a:pt x="1173" y="6835"/>
                  </a:lnTo>
                  <a:lnTo>
                    <a:pt x="1354" y="6903"/>
                  </a:lnTo>
                  <a:lnTo>
                    <a:pt x="1354" y="6903"/>
                  </a:lnTo>
                  <a:lnTo>
                    <a:pt x="1557" y="6948"/>
                  </a:lnTo>
                  <a:lnTo>
                    <a:pt x="1782" y="6970"/>
                  </a:lnTo>
                  <a:lnTo>
                    <a:pt x="1985" y="6970"/>
                  </a:lnTo>
                  <a:lnTo>
                    <a:pt x="2188" y="6948"/>
                  </a:lnTo>
                  <a:lnTo>
                    <a:pt x="2459" y="6903"/>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376" y="8053"/>
                  </a:lnTo>
                  <a:lnTo>
                    <a:pt x="4466" y="8166"/>
                  </a:lnTo>
                  <a:lnTo>
                    <a:pt x="4579" y="8256"/>
                  </a:lnTo>
                  <a:lnTo>
                    <a:pt x="5459" y="8910"/>
                  </a:lnTo>
                  <a:lnTo>
                    <a:pt x="6045" y="8842"/>
                  </a:lnTo>
                  <a:lnTo>
                    <a:pt x="6068" y="6903"/>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22" name="Google Shape;3322;p35"/>
            <p:cNvSpPr/>
            <p:nvPr/>
          </p:nvSpPr>
          <p:spPr>
            <a:xfrm>
              <a:off x="2053400" y="4517075"/>
              <a:ext cx="225575" cy="217700"/>
            </a:xfrm>
            <a:custGeom>
              <a:avLst/>
              <a:gdLst/>
              <a:ahLst/>
              <a:cxnLst/>
              <a:rect l="l" t="t" r="r" b="b"/>
              <a:pathLst>
                <a:path w="9023" h="8708" extrusionOk="0">
                  <a:moveTo>
                    <a:pt x="3316" y="1"/>
                  </a:moveTo>
                  <a:lnTo>
                    <a:pt x="2955" y="520"/>
                  </a:lnTo>
                  <a:lnTo>
                    <a:pt x="2887" y="610"/>
                  </a:lnTo>
                  <a:lnTo>
                    <a:pt x="3000" y="700"/>
                  </a:lnTo>
                  <a:lnTo>
                    <a:pt x="3203" y="813"/>
                  </a:lnTo>
                  <a:lnTo>
                    <a:pt x="3519" y="1038"/>
                  </a:lnTo>
                  <a:lnTo>
                    <a:pt x="3654" y="1399"/>
                  </a:lnTo>
                  <a:lnTo>
                    <a:pt x="2730" y="1647"/>
                  </a:lnTo>
                  <a:lnTo>
                    <a:pt x="1850" y="1467"/>
                  </a:lnTo>
                  <a:lnTo>
                    <a:pt x="1692" y="1444"/>
                  </a:lnTo>
                  <a:lnTo>
                    <a:pt x="1376" y="1444"/>
                  </a:lnTo>
                  <a:lnTo>
                    <a:pt x="1218" y="1467"/>
                  </a:lnTo>
                  <a:lnTo>
                    <a:pt x="1083" y="1512"/>
                  </a:lnTo>
                  <a:lnTo>
                    <a:pt x="948" y="1557"/>
                  </a:lnTo>
                  <a:lnTo>
                    <a:pt x="835" y="1625"/>
                  </a:lnTo>
                  <a:lnTo>
                    <a:pt x="722" y="1693"/>
                  </a:lnTo>
                  <a:lnTo>
                    <a:pt x="0" y="2369"/>
                  </a:lnTo>
                  <a:lnTo>
                    <a:pt x="519" y="2550"/>
                  </a:lnTo>
                  <a:lnTo>
                    <a:pt x="1579" y="2031"/>
                  </a:lnTo>
                  <a:lnTo>
                    <a:pt x="2188" y="2369"/>
                  </a:lnTo>
                  <a:lnTo>
                    <a:pt x="2233" y="3226"/>
                  </a:lnTo>
                  <a:lnTo>
                    <a:pt x="2256" y="3339"/>
                  </a:lnTo>
                  <a:lnTo>
                    <a:pt x="2301" y="3429"/>
                  </a:lnTo>
                  <a:lnTo>
                    <a:pt x="2369" y="3520"/>
                  </a:lnTo>
                  <a:lnTo>
                    <a:pt x="2436" y="3632"/>
                  </a:lnTo>
                  <a:lnTo>
                    <a:pt x="2527" y="3700"/>
                  </a:lnTo>
                  <a:lnTo>
                    <a:pt x="2639" y="3790"/>
                  </a:lnTo>
                  <a:lnTo>
                    <a:pt x="2775" y="3858"/>
                  </a:lnTo>
                  <a:lnTo>
                    <a:pt x="2910" y="3903"/>
                  </a:lnTo>
                  <a:lnTo>
                    <a:pt x="3000" y="3948"/>
                  </a:lnTo>
                  <a:lnTo>
                    <a:pt x="3248" y="4061"/>
                  </a:lnTo>
                  <a:lnTo>
                    <a:pt x="3361" y="4129"/>
                  </a:lnTo>
                  <a:lnTo>
                    <a:pt x="3451" y="4196"/>
                  </a:lnTo>
                  <a:lnTo>
                    <a:pt x="3542" y="4287"/>
                  </a:lnTo>
                  <a:lnTo>
                    <a:pt x="3609" y="4377"/>
                  </a:lnTo>
                  <a:lnTo>
                    <a:pt x="3654" y="4467"/>
                  </a:lnTo>
                  <a:lnTo>
                    <a:pt x="3677" y="4557"/>
                  </a:lnTo>
                  <a:lnTo>
                    <a:pt x="3767" y="4963"/>
                  </a:lnTo>
                  <a:lnTo>
                    <a:pt x="3790" y="5076"/>
                  </a:lnTo>
                  <a:lnTo>
                    <a:pt x="3857" y="5189"/>
                  </a:lnTo>
                  <a:lnTo>
                    <a:pt x="3948" y="5302"/>
                  </a:lnTo>
                  <a:lnTo>
                    <a:pt x="4060" y="5392"/>
                  </a:lnTo>
                  <a:lnTo>
                    <a:pt x="4692" y="5843"/>
                  </a:lnTo>
                  <a:lnTo>
                    <a:pt x="4918" y="6475"/>
                  </a:lnTo>
                  <a:lnTo>
                    <a:pt x="5978" y="6655"/>
                  </a:lnTo>
                  <a:lnTo>
                    <a:pt x="6339" y="7647"/>
                  </a:lnTo>
                  <a:lnTo>
                    <a:pt x="6384" y="7738"/>
                  </a:lnTo>
                  <a:lnTo>
                    <a:pt x="6429" y="7805"/>
                  </a:lnTo>
                  <a:lnTo>
                    <a:pt x="6587" y="7963"/>
                  </a:lnTo>
                  <a:lnTo>
                    <a:pt x="6790" y="8099"/>
                  </a:lnTo>
                  <a:lnTo>
                    <a:pt x="7038" y="8211"/>
                  </a:lnTo>
                  <a:lnTo>
                    <a:pt x="8684" y="8708"/>
                  </a:lnTo>
                  <a:lnTo>
                    <a:pt x="9023" y="8482"/>
                  </a:lnTo>
                  <a:lnTo>
                    <a:pt x="8391" y="8053"/>
                  </a:lnTo>
                  <a:lnTo>
                    <a:pt x="8166" y="7354"/>
                  </a:lnTo>
                  <a:lnTo>
                    <a:pt x="8143" y="7264"/>
                  </a:lnTo>
                  <a:lnTo>
                    <a:pt x="8143" y="7196"/>
                  </a:lnTo>
                  <a:lnTo>
                    <a:pt x="8143" y="7106"/>
                  </a:lnTo>
                  <a:lnTo>
                    <a:pt x="8166" y="7016"/>
                  </a:lnTo>
                  <a:lnTo>
                    <a:pt x="8211" y="6948"/>
                  </a:lnTo>
                  <a:lnTo>
                    <a:pt x="8256" y="6881"/>
                  </a:lnTo>
                  <a:lnTo>
                    <a:pt x="8414" y="6745"/>
                  </a:lnTo>
                  <a:lnTo>
                    <a:pt x="8572" y="6632"/>
                  </a:lnTo>
                  <a:lnTo>
                    <a:pt x="8662" y="6542"/>
                  </a:lnTo>
                  <a:lnTo>
                    <a:pt x="8752" y="6452"/>
                  </a:lnTo>
                  <a:lnTo>
                    <a:pt x="8797" y="6339"/>
                  </a:lnTo>
                  <a:lnTo>
                    <a:pt x="8820" y="6226"/>
                  </a:lnTo>
                  <a:lnTo>
                    <a:pt x="8820" y="6114"/>
                  </a:lnTo>
                  <a:lnTo>
                    <a:pt x="8797" y="6001"/>
                  </a:lnTo>
                  <a:lnTo>
                    <a:pt x="8752" y="5888"/>
                  </a:lnTo>
                  <a:lnTo>
                    <a:pt x="8662" y="5775"/>
                  </a:lnTo>
                  <a:lnTo>
                    <a:pt x="8504" y="5640"/>
                  </a:lnTo>
                  <a:lnTo>
                    <a:pt x="8301" y="5505"/>
                  </a:lnTo>
                  <a:lnTo>
                    <a:pt x="8075" y="5437"/>
                  </a:lnTo>
                  <a:lnTo>
                    <a:pt x="7827" y="5369"/>
                  </a:lnTo>
                  <a:lnTo>
                    <a:pt x="5617" y="5099"/>
                  </a:lnTo>
                  <a:lnTo>
                    <a:pt x="5188" y="5437"/>
                  </a:lnTo>
                  <a:lnTo>
                    <a:pt x="4557" y="5099"/>
                  </a:lnTo>
                  <a:lnTo>
                    <a:pt x="4624" y="4557"/>
                  </a:lnTo>
                  <a:lnTo>
                    <a:pt x="5369" y="4467"/>
                  </a:lnTo>
                  <a:lnTo>
                    <a:pt x="5572" y="4399"/>
                  </a:lnTo>
                  <a:lnTo>
                    <a:pt x="5752" y="4332"/>
                  </a:lnTo>
                  <a:lnTo>
                    <a:pt x="5887" y="4241"/>
                  </a:lnTo>
                  <a:lnTo>
                    <a:pt x="6023" y="4106"/>
                  </a:lnTo>
                  <a:lnTo>
                    <a:pt x="6587" y="3339"/>
                  </a:lnTo>
                  <a:lnTo>
                    <a:pt x="7376" y="3339"/>
                  </a:lnTo>
                  <a:lnTo>
                    <a:pt x="7963" y="3001"/>
                  </a:lnTo>
                  <a:lnTo>
                    <a:pt x="7850" y="2866"/>
                  </a:lnTo>
                  <a:lnTo>
                    <a:pt x="7489" y="2392"/>
                  </a:lnTo>
                  <a:lnTo>
                    <a:pt x="6745" y="2166"/>
                  </a:lnTo>
                  <a:lnTo>
                    <a:pt x="6925" y="1715"/>
                  </a:lnTo>
                  <a:lnTo>
                    <a:pt x="6722" y="1467"/>
                  </a:lnTo>
                  <a:lnTo>
                    <a:pt x="5730" y="1422"/>
                  </a:lnTo>
                  <a:lnTo>
                    <a:pt x="5481" y="2031"/>
                  </a:lnTo>
                  <a:lnTo>
                    <a:pt x="4511" y="1535"/>
                  </a:lnTo>
                  <a:lnTo>
                    <a:pt x="4376" y="1377"/>
                  </a:lnTo>
                  <a:lnTo>
                    <a:pt x="4331" y="1287"/>
                  </a:lnTo>
                  <a:lnTo>
                    <a:pt x="4782" y="948"/>
                  </a:lnTo>
                  <a:lnTo>
                    <a:pt x="5842" y="587"/>
                  </a:lnTo>
                  <a:lnTo>
                    <a:pt x="6857" y="993"/>
                  </a:lnTo>
                  <a:lnTo>
                    <a:pt x="7173" y="723"/>
                  </a:lnTo>
                  <a:lnTo>
                    <a:pt x="6812" y="384"/>
                  </a:lnTo>
                  <a:lnTo>
                    <a:pt x="6496" y="91"/>
                  </a:lnTo>
                  <a:lnTo>
                    <a:pt x="3316" y="1"/>
                  </a:lnTo>
                  <a:close/>
                </a:path>
              </a:pathLst>
            </a:custGeom>
            <a:solidFill>
              <a:schemeClr val="accent3"/>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23" name="Google Shape;3323;p35"/>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rgbClr val="FFFCF4"/>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24" name="Google Shape;3324;p35"/>
            <p:cNvSpPr/>
            <p:nvPr/>
          </p:nvSpPr>
          <p:spPr>
            <a:xfrm>
              <a:off x="2444750" y="4649600"/>
              <a:ext cx="70500" cy="44575"/>
            </a:xfrm>
            <a:custGeom>
              <a:avLst/>
              <a:gdLst/>
              <a:ahLst/>
              <a:cxnLst/>
              <a:rect l="l" t="t" r="r" b="b"/>
              <a:pathLst>
                <a:path w="2820" h="1783" fill="none" extrusionOk="0">
                  <a:moveTo>
                    <a:pt x="2008" y="971"/>
                  </a:moveTo>
                  <a:lnTo>
                    <a:pt x="2008" y="971"/>
                  </a:lnTo>
                  <a:lnTo>
                    <a:pt x="2324" y="768"/>
                  </a:lnTo>
                  <a:lnTo>
                    <a:pt x="2504" y="632"/>
                  </a:lnTo>
                  <a:lnTo>
                    <a:pt x="2572" y="565"/>
                  </a:lnTo>
                  <a:lnTo>
                    <a:pt x="2572" y="542"/>
                  </a:lnTo>
                  <a:lnTo>
                    <a:pt x="2572" y="542"/>
                  </a:lnTo>
                  <a:lnTo>
                    <a:pt x="2211" y="249"/>
                  </a:lnTo>
                  <a:lnTo>
                    <a:pt x="1850" y="1"/>
                  </a:ln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25" name="Google Shape;3325;p35"/>
            <p:cNvSpPr/>
            <p:nvPr/>
          </p:nvSpPr>
          <p:spPr>
            <a:xfrm>
              <a:off x="2212975" y="4364275"/>
              <a:ext cx="425225" cy="486675"/>
            </a:xfrm>
            <a:custGeom>
              <a:avLst/>
              <a:gdLst/>
              <a:ahLst/>
              <a:cxnLst/>
              <a:rect l="l" t="t" r="r" b="b"/>
              <a:pathLst>
                <a:path w="17009" h="19467" extrusionOk="0">
                  <a:moveTo>
                    <a:pt x="1" y="0"/>
                  </a:moveTo>
                  <a:lnTo>
                    <a:pt x="407" y="1150"/>
                  </a:lnTo>
                  <a:lnTo>
                    <a:pt x="10219" y="3722"/>
                  </a:lnTo>
                  <a:lnTo>
                    <a:pt x="10354" y="3586"/>
                  </a:lnTo>
                  <a:lnTo>
                    <a:pt x="9948" y="2594"/>
                  </a:lnTo>
                  <a:lnTo>
                    <a:pt x="8730" y="2278"/>
                  </a:lnTo>
                  <a:lnTo>
                    <a:pt x="3722" y="970"/>
                  </a:lnTo>
                  <a:lnTo>
                    <a:pt x="1" y="0"/>
                  </a:lnTo>
                  <a:close/>
                  <a:moveTo>
                    <a:pt x="6249" y="16444"/>
                  </a:moveTo>
                  <a:lnTo>
                    <a:pt x="6001" y="16556"/>
                  </a:lnTo>
                  <a:lnTo>
                    <a:pt x="6339" y="17481"/>
                  </a:lnTo>
                  <a:lnTo>
                    <a:pt x="17008" y="19466"/>
                  </a:lnTo>
                  <a:lnTo>
                    <a:pt x="16535" y="18361"/>
                  </a:lnTo>
                  <a:lnTo>
                    <a:pt x="6249" y="16444"/>
                  </a:lnTo>
                  <a:close/>
                </a:path>
              </a:pathLst>
            </a:custGeom>
            <a:solidFill>
              <a:srgbClr val="F2EEE3"/>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26" name="Google Shape;3326;p35"/>
            <p:cNvSpPr/>
            <p:nvPr/>
          </p:nvSpPr>
          <p:spPr>
            <a:xfrm>
              <a:off x="2362975" y="4775350"/>
              <a:ext cx="275225" cy="75600"/>
            </a:xfrm>
            <a:custGeom>
              <a:avLst/>
              <a:gdLst/>
              <a:ahLst/>
              <a:cxnLst/>
              <a:rect l="l" t="t" r="r" b="b"/>
              <a:pathLst>
                <a:path w="11009" h="3024" fill="none" extrusionOk="0">
                  <a:moveTo>
                    <a:pt x="249" y="1"/>
                  </a:moveTo>
                  <a:lnTo>
                    <a:pt x="1" y="113"/>
                  </a:lnTo>
                  <a:lnTo>
                    <a:pt x="339" y="1038"/>
                  </a:lnTo>
                  <a:lnTo>
                    <a:pt x="11008" y="3023"/>
                  </a:lnTo>
                  <a:lnTo>
                    <a:pt x="10535" y="1918"/>
                  </a:lnTo>
                  <a:lnTo>
                    <a:pt x="249" y="1"/>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27" name="Google Shape;3327;p35"/>
            <p:cNvSpPr/>
            <p:nvPr/>
          </p:nvSpPr>
          <p:spPr>
            <a:xfrm>
              <a:off x="2212975" y="4364275"/>
              <a:ext cx="258875" cy="93050"/>
            </a:xfrm>
            <a:custGeom>
              <a:avLst/>
              <a:gdLst/>
              <a:ahLst/>
              <a:cxnLst/>
              <a:rect l="l" t="t" r="r" b="b"/>
              <a:pathLst>
                <a:path w="10355" h="3722" fill="none" extrusionOk="0">
                  <a:moveTo>
                    <a:pt x="1" y="0"/>
                  </a:moveTo>
                  <a:lnTo>
                    <a:pt x="407" y="1150"/>
                  </a:lnTo>
                  <a:lnTo>
                    <a:pt x="10219" y="3722"/>
                  </a:lnTo>
                  <a:lnTo>
                    <a:pt x="10354" y="3586"/>
                  </a:lnTo>
                  <a:lnTo>
                    <a:pt x="9948" y="2594"/>
                  </a:lnTo>
                  <a:lnTo>
                    <a:pt x="8730" y="2278"/>
                  </a:lnTo>
                  <a:lnTo>
                    <a:pt x="3722" y="970"/>
                  </a:lnTo>
                  <a:lnTo>
                    <a:pt x="1" y="0"/>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28" name="Google Shape;3328;p35"/>
            <p:cNvSpPr/>
            <p:nvPr/>
          </p:nvSpPr>
          <p:spPr>
            <a:xfrm>
              <a:off x="2223125" y="4393025"/>
              <a:ext cx="403225" cy="430275"/>
            </a:xfrm>
            <a:custGeom>
              <a:avLst/>
              <a:gdLst/>
              <a:ahLst/>
              <a:cxnLst/>
              <a:rect l="l" t="t" r="r" b="b"/>
              <a:pathLst>
                <a:path w="16129" h="17211" extrusionOk="0">
                  <a:moveTo>
                    <a:pt x="4106" y="7534"/>
                  </a:moveTo>
                  <a:lnTo>
                    <a:pt x="3294" y="7873"/>
                  </a:lnTo>
                  <a:lnTo>
                    <a:pt x="2753" y="7579"/>
                  </a:lnTo>
                  <a:lnTo>
                    <a:pt x="3068" y="8459"/>
                  </a:lnTo>
                  <a:lnTo>
                    <a:pt x="3159" y="8414"/>
                  </a:lnTo>
                  <a:lnTo>
                    <a:pt x="4083" y="8730"/>
                  </a:lnTo>
                  <a:lnTo>
                    <a:pt x="4286" y="8053"/>
                  </a:lnTo>
                  <a:lnTo>
                    <a:pt x="4106" y="7534"/>
                  </a:lnTo>
                  <a:close/>
                  <a:moveTo>
                    <a:pt x="10715" y="10264"/>
                  </a:moveTo>
                  <a:lnTo>
                    <a:pt x="11076" y="10512"/>
                  </a:lnTo>
                  <a:lnTo>
                    <a:pt x="11437" y="10805"/>
                  </a:lnTo>
                  <a:lnTo>
                    <a:pt x="11437" y="10828"/>
                  </a:lnTo>
                  <a:lnTo>
                    <a:pt x="11369" y="10895"/>
                  </a:lnTo>
                  <a:lnTo>
                    <a:pt x="11189" y="11031"/>
                  </a:lnTo>
                  <a:lnTo>
                    <a:pt x="10873" y="11234"/>
                  </a:lnTo>
                  <a:lnTo>
                    <a:pt x="11685" y="11865"/>
                  </a:lnTo>
                  <a:lnTo>
                    <a:pt x="11369" y="12046"/>
                  </a:lnTo>
                  <a:lnTo>
                    <a:pt x="10783" y="11617"/>
                  </a:lnTo>
                  <a:lnTo>
                    <a:pt x="10377" y="11843"/>
                  </a:lnTo>
                  <a:lnTo>
                    <a:pt x="9723" y="11662"/>
                  </a:lnTo>
                  <a:lnTo>
                    <a:pt x="9204" y="11888"/>
                  </a:lnTo>
                  <a:lnTo>
                    <a:pt x="9001" y="11978"/>
                  </a:lnTo>
                  <a:lnTo>
                    <a:pt x="8369" y="11572"/>
                  </a:lnTo>
                  <a:lnTo>
                    <a:pt x="8662" y="10940"/>
                  </a:lnTo>
                  <a:lnTo>
                    <a:pt x="9610" y="10647"/>
                  </a:lnTo>
                  <a:lnTo>
                    <a:pt x="10061" y="10782"/>
                  </a:lnTo>
                  <a:lnTo>
                    <a:pt x="10061" y="10331"/>
                  </a:lnTo>
                  <a:lnTo>
                    <a:pt x="10715" y="10264"/>
                  </a:lnTo>
                  <a:close/>
                  <a:moveTo>
                    <a:pt x="1" y="0"/>
                  </a:moveTo>
                  <a:lnTo>
                    <a:pt x="2008" y="5549"/>
                  </a:lnTo>
                  <a:lnTo>
                    <a:pt x="2121" y="5437"/>
                  </a:lnTo>
                  <a:lnTo>
                    <a:pt x="2256" y="5346"/>
                  </a:lnTo>
                  <a:lnTo>
                    <a:pt x="2414" y="5279"/>
                  </a:lnTo>
                  <a:lnTo>
                    <a:pt x="2572" y="5211"/>
                  </a:lnTo>
                  <a:lnTo>
                    <a:pt x="4061" y="4918"/>
                  </a:lnTo>
                  <a:lnTo>
                    <a:pt x="4264" y="4850"/>
                  </a:lnTo>
                  <a:lnTo>
                    <a:pt x="4467" y="4737"/>
                  </a:lnTo>
                  <a:lnTo>
                    <a:pt x="5369" y="4106"/>
                  </a:lnTo>
                  <a:lnTo>
                    <a:pt x="5527" y="4038"/>
                  </a:lnTo>
                  <a:lnTo>
                    <a:pt x="5685" y="3970"/>
                  </a:lnTo>
                  <a:lnTo>
                    <a:pt x="5888" y="3925"/>
                  </a:lnTo>
                  <a:lnTo>
                    <a:pt x="6113" y="3925"/>
                  </a:lnTo>
                  <a:lnTo>
                    <a:pt x="8504" y="3948"/>
                  </a:lnTo>
                  <a:lnTo>
                    <a:pt x="9136" y="4534"/>
                  </a:lnTo>
                  <a:lnTo>
                    <a:pt x="8820" y="5121"/>
                  </a:lnTo>
                  <a:lnTo>
                    <a:pt x="9587" y="5888"/>
                  </a:lnTo>
                  <a:lnTo>
                    <a:pt x="9610" y="5888"/>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677" y="8662"/>
                  </a:lnTo>
                  <a:lnTo>
                    <a:pt x="10332" y="8888"/>
                  </a:lnTo>
                  <a:lnTo>
                    <a:pt x="10332" y="8910"/>
                  </a:lnTo>
                  <a:lnTo>
                    <a:pt x="10286" y="9226"/>
                  </a:lnTo>
                  <a:lnTo>
                    <a:pt x="9429" y="8933"/>
                  </a:lnTo>
                  <a:lnTo>
                    <a:pt x="9204" y="8346"/>
                  </a:lnTo>
                  <a:lnTo>
                    <a:pt x="8617" y="8053"/>
                  </a:lnTo>
                  <a:lnTo>
                    <a:pt x="7805" y="7805"/>
                  </a:lnTo>
                  <a:lnTo>
                    <a:pt x="7219" y="7647"/>
                  </a:lnTo>
                  <a:lnTo>
                    <a:pt x="6204" y="8640"/>
                  </a:lnTo>
                  <a:lnTo>
                    <a:pt x="6971" y="9068"/>
                  </a:lnTo>
                  <a:lnTo>
                    <a:pt x="6565" y="9474"/>
                  </a:lnTo>
                  <a:lnTo>
                    <a:pt x="7467" y="10376"/>
                  </a:lnTo>
                  <a:lnTo>
                    <a:pt x="7557" y="10467"/>
                  </a:lnTo>
                  <a:lnTo>
                    <a:pt x="7625" y="10579"/>
                  </a:lnTo>
                  <a:lnTo>
                    <a:pt x="7647" y="10692"/>
                  </a:lnTo>
                  <a:lnTo>
                    <a:pt x="7670" y="10828"/>
                  </a:lnTo>
                  <a:lnTo>
                    <a:pt x="7647" y="12767"/>
                  </a:lnTo>
                  <a:lnTo>
                    <a:pt x="7061" y="12835"/>
                  </a:lnTo>
                  <a:lnTo>
                    <a:pt x="6181" y="12181"/>
                  </a:lnTo>
                  <a:lnTo>
                    <a:pt x="6068" y="12091"/>
                  </a:lnTo>
                  <a:lnTo>
                    <a:pt x="5978" y="11978"/>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29" name="Google Shape;3329;p35"/>
            <p:cNvSpPr/>
            <p:nvPr/>
          </p:nvSpPr>
          <p:spPr>
            <a:xfrm>
              <a:off x="2291925" y="4581375"/>
              <a:ext cx="38375" cy="29900"/>
            </a:xfrm>
            <a:custGeom>
              <a:avLst/>
              <a:gdLst/>
              <a:ahLst/>
              <a:cxnLst/>
              <a:rect l="l" t="t" r="r" b="b"/>
              <a:pathLst>
                <a:path w="1535" h="1196" fill="none" extrusionOk="0">
                  <a:moveTo>
                    <a:pt x="1354" y="0"/>
                  </a:moveTo>
                  <a:lnTo>
                    <a:pt x="542" y="339"/>
                  </a:lnTo>
                  <a:lnTo>
                    <a:pt x="1" y="45"/>
                  </a:lnTo>
                  <a:lnTo>
                    <a:pt x="316" y="925"/>
                  </a:lnTo>
                  <a:lnTo>
                    <a:pt x="407" y="880"/>
                  </a:lnTo>
                  <a:lnTo>
                    <a:pt x="1331" y="1196"/>
                  </a:lnTo>
                  <a:lnTo>
                    <a:pt x="1534" y="519"/>
                  </a:lnTo>
                  <a:lnTo>
                    <a:pt x="1354" y="0"/>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30" name="Google Shape;3330;p35"/>
            <p:cNvSpPr/>
            <p:nvPr/>
          </p:nvSpPr>
          <p:spPr>
            <a:xfrm>
              <a:off x="2432350" y="4649600"/>
              <a:ext cx="82900" cy="44575"/>
            </a:xfrm>
            <a:custGeom>
              <a:avLst/>
              <a:gdLst/>
              <a:ahLst/>
              <a:cxnLst/>
              <a:rect l="l" t="t" r="r" b="b"/>
              <a:pathLst>
                <a:path w="3316" h="1783" fill="none" extrusionOk="0">
                  <a:moveTo>
                    <a:pt x="1692" y="519"/>
                  </a:moveTo>
                  <a:lnTo>
                    <a:pt x="1692" y="68"/>
                  </a:lnTo>
                  <a:lnTo>
                    <a:pt x="2346" y="1"/>
                  </a:lnTo>
                  <a:lnTo>
                    <a:pt x="2346" y="1"/>
                  </a:lnTo>
                  <a:lnTo>
                    <a:pt x="2707" y="249"/>
                  </a:lnTo>
                  <a:lnTo>
                    <a:pt x="3068" y="542"/>
                  </a:lnTo>
                  <a:lnTo>
                    <a:pt x="3068" y="542"/>
                  </a:lnTo>
                  <a:lnTo>
                    <a:pt x="3068" y="542"/>
                  </a:lnTo>
                  <a:lnTo>
                    <a:pt x="3068" y="542"/>
                  </a:lnTo>
                  <a:lnTo>
                    <a:pt x="3068" y="565"/>
                  </a:lnTo>
                  <a:lnTo>
                    <a:pt x="3000" y="632"/>
                  </a:lnTo>
                  <a:lnTo>
                    <a:pt x="2820" y="768"/>
                  </a:lnTo>
                  <a:lnTo>
                    <a:pt x="2504" y="971"/>
                  </a:lnTo>
                  <a:lnTo>
                    <a:pt x="3316" y="1602"/>
                  </a:lnTo>
                  <a:lnTo>
                    <a:pt x="3316" y="1602"/>
                  </a:lnTo>
                  <a:lnTo>
                    <a:pt x="3316" y="1602"/>
                  </a:lnTo>
                  <a:lnTo>
                    <a:pt x="3000" y="1783"/>
                  </a:lnTo>
                  <a:lnTo>
                    <a:pt x="2414" y="1354"/>
                  </a:lnTo>
                  <a:lnTo>
                    <a:pt x="2008" y="1580"/>
                  </a:lnTo>
                  <a:lnTo>
                    <a:pt x="1354" y="1399"/>
                  </a:lnTo>
                  <a:lnTo>
                    <a:pt x="835" y="1625"/>
                  </a:lnTo>
                  <a:lnTo>
                    <a:pt x="835" y="1625"/>
                  </a:lnTo>
                  <a:lnTo>
                    <a:pt x="632" y="1715"/>
                  </a:lnTo>
                  <a:lnTo>
                    <a:pt x="0" y="1309"/>
                  </a:lnTo>
                  <a:lnTo>
                    <a:pt x="293" y="677"/>
                  </a:lnTo>
                  <a:lnTo>
                    <a:pt x="1241" y="384"/>
                  </a:lnTo>
                  <a:lnTo>
                    <a:pt x="1692" y="519"/>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31" name="Google Shape;3331;p35"/>
            <p:cNvSpPr/>
            <p:nvPr/>
          </p:nvSpPr>
          <p:spPr>
            <a:xfrm>
              <a:off x="2223125" y="4393025"/>
              <a:ext cx="403225" cy="430275"/>
            </a:xfrm>
            <a:custGeom>
              <a:avLst/>
              <a:gdLst/>
              <a:ahLst/>
              <a:cxnLst/>
              <a:rect l="l" t="t" r="r" b="b"/>
              <a:pathLst>
                <a:path w="16129" h="17211" fill="none" extrusionOk="0">
                  <a:moveTo>
                    <a:pt x="1" y="0"/>
                  </a:moveTo>
                  <a:lnTo>
                    <a:pt x="2008" y="5549"/>
                  </a:lnTo>
                  <a:lnTo>
                    <a:pt x="2008" y="5549"/>
                  </a:lnTo>
                  <a:lnTo>
                    <a:pt x="2121" y="5437"/>
                  </a:lnTo>
                  <a:lnTo>
                    <a:pt x="2256" y="5346"/>
                  </a:lnTo>
                  <a:lnTo>
                    <a:pt x="2414" y="5279"/>
                  </a:lnTo>
                  <a:lnTo>
                    <a:pt x="2572" y="5211"/>
                  </a:lnTo>
                  <a:lnTo>
                    <a:pt x="4061" y="4918"/>
                  </a:lnTo>
                  <a:lnTo>
                    <a:pt x="4061" y="4918"/>
                  </a:lnTo>
                  <a:lnTo>
                    <a:pt x="4264" y="4850"/>
                  </a:lnTo>
                  <a:lnTo>
                    <a:pt x="4467" y="4737"/>
                  </a:lnTo>
                  <a:lnTo>
                    <a:pt x="5369" y="4106"/>
                  </a:lnTo>
                  <a:lnTo>
                    <a:pt x="5369" y="4106"/>
                  </a:lnTo>
                  <a:lnTo>
                    <a:pt x="5527" y="4038"/>
                  </a:lnTo>
                  <a:lnTo>
                    <a:pt x="5685" y="3970"/>
                  </a:lnTo>
                  <a:lnTo>
                    <a:pt x="5888" y="3925"/>
                  </a:lnTo>
                  <a:lnTo>
                    <a:pt x="6091" y="3925"/>
                  </a:lnTo>
                  <a:lnTo>
                    <a:pt x="6091" y="3925"/>
                  </a:lnTo>
                  <a:lnTo>
                    <a:pt x="6113" y="3925"/>
                  </a:lnTo>
                  <a:lnTo>
                    <a:pt x="8504" y="3948"/>
                  </a:lnTo>
                  <a:lnTo>
                    <a:pt x="9136" y="4534"/>
                  </a:lnTo>
                  <a:lnTo>
                    <a:pt x="9136" y="4534"/>
                  </a:lnTo>
                  <a:lnTo>
                    <a:pt x="9136" y="4534"/>
                  </a:lnTo>
                  <a:lnTo>
                    <a:pt x="8820" y="5121"/>
                  </a:lnTo>
                  <a:lnTo>
                    <a:pt x="9587" y="5888"/>
                  </a:lnTo>
                  <a:lnTo>
                    <a:pt x="9587" y="5888"/>
                  </a:lnTo>
                  <a:lnTo>
                    <a:pt x="9610" y="5888"/>
                  </a:lnTo>
                  <a:lnTo>
                    <a:pt x="9271" y="6136"/>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858" y="7467"/>
                  </a:lnTo>
                  <a:lnTo>
                    <a:pt x="9858" y="7467"/>
                  </a:lnTo>
                  <a:lnTo>
                    <a:pt x="9677" y="8662"/>
                  </a:lnTo>
                  <a:lnTo>
                    <a:pt x="10332" y="8888"/>
                  </a:lnTo>
                  <a:lnTo>
                    <a:pt x="10332" y="8888"/>
                  </a:lnTo>
                  <a:lnTo>
                    <a:pt x="10332" y="8910"/>
                  </a:lnTo>
                  <a:lnTo>
                    <a:pt x="10286" y="9226"/>
                  </a:lnTo>
                  <a:lnTo>
                    <a:pt x="9429" y="8933"/>
                  </a:lnTo>
                  <a:lnTo>
                    <a:pt x="9429" y="8933"/>
                  </a:lnTo>
                  <a:lnTo>
                    <a:pt x="9429" y="8933"/>
                  </a:lnTo>
                  <a:lnTo>
                    <a:pt x="9204" y="8346"/>
                  </a:lnTo>
                  <a:lnTo>
                    <a:pt x="8617" y="8053"/>
                  </a:lnTo>
                  <a:lnTo>
                    <a:pt x="7805" y="7805"/>
                  </a:lnTo>
                  <a:lnTo>
                    <a:pt x="7805" y="7805"/>
                  </a:lnTo>
                  <a:lnTo>
                    <a:pt x="7219" y="7647"/>
                  </a:lnTo>
                  <a:lnTo>
                    <a:pt x="6204" y="8640"/>
                  </a:lnTo>
                  <a:lnTo>
                    <a:pt x="6971" y="9068"/>
                  </a:lnTo>
                  <a:lnTo>
                    <a:pt x="6565" y="9474"/>
                  </a:lnTo>
                  <a:lnTo>
                    <a:pt x="7467" y="10376"/>
                  </a:lnTo>
                  <a:lnTo>
                    <a:pt x="7467" y="10376"/>
                  </a:lnTo>
                  <a:lnTo>
                    <a:pt x="7557" y="10467"/>
                  </a:lnTo>
                  <a:lnTo>
                    <a:pt x="7625" y="10579"/>
                  </a:lnTo>
                  <a:lnTo>
                    <a:pt x="7647" y="10692"/>
                  </a:lnTo>
                  <a:lnTo>
                    <a:pt x="7670" y="10828"/>
                  </a:lnTo>
                  <a:lnTo>
                    <a:pt x="7647" y="12767"/>
                  </a:lnTo>
                  <a:lnTo>
                    <a:pt x="7061" y="12835"/>
                  </a:lnTo>
                  <a:lnTo>
                    <a:pt x="6181" y="12181"/>
                  </a:lnTo>
                  <a:lnTo>
                    <a:pt x="6181" y="12181"/>
                  </a:lnTo>
                  <a:lnTo>
                    <a:pt x="6068" y="12091"/>
                  </a:lnTo>
                  <a:lnTo>
                    <a:pt x="5978" y="11978"/>
                  </a:lnTo>
                  <a:lnTo>
                    <a:pt x="5459" y="11279"/>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32" name="Google Shape;3332;p35"/>
            <p:cNvSpPr/>
            <p:nvPr/>
          </p:nvSpPr>
          <p:spPr>
            <a:xfrm>
              <a:off x="2432350" y="4659200"/>
              <a:ext cx="31025" cy="33275"/>
            </a:xfrm>
            <a:custGeom>
              <a:avLst/>
              <a:gdLst/>
              <a:ahLst/>
              <a:cxnLst/>
              <a:rect l="l" t="t" r="r" b="b"/>
              <a:pathLst>
                <a:path w="1241" h="1331" extrusionOk="0">
                  <a:moveTo>
                    <a:pt x="1241" y="0"/>
                  </a:moveTo>
                  <a:lnTo>
                    <a:pt x="496" y="226"/>
                  </a:lnTo>
                  <a:lnTo>
                    <a:pt x="498" y="230"/>
                  </a:lnTo>
                  <a:lnTo>
                    <a:pt x="498" y="230"/>
                  </a:lnTo>
                  <a:lnTo>
                    <a:pt x="1241" y="0"/>
                  </a:lnTo>
                  <a:close/>
                  <a:moveTo>
                    <a:pt x="498" y="230"/>
                  </a:moveTo>
                  <a:lnTo>
                    <a:pt x="293" y="293"/>
                  </a:lnTo>
                  <a:lnTo>
                    <a:pt x="0" y="925"/>
                  </a:lnTo>
                  <a:lnTo>
                    <a:pt x="632" y="1331"/>
                  </a:lnTo>
                  <a:lnTo>
                    <a:pt x="835" y="1241"/>
                  </a:lnTo>
                  <a:lnTo>
                    <a:pt x="498" y="230"/>
                  </a:lnTo>
                  <a:close/>
                </a:path>
              </a:pathLst>
            </a:custGeom>
            <a:solidFill>
              <a:schemeClr val="accent3"/>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33" name="Google Shape;3333;p35"/>
            <p:cNvSpPr/>
            <p:nvPr/>
          </p:nvSpPr>
          <p:spPr>
            <a:xfrm>
              <a:off x="2494925" y="4673850"/>
              <a:ext cx="20325" cy="15825"/>
            </a:xfrm>
            <a:custGeom>
              <a:avLst/>
              <a:gdLst/>
              <a:ahLst/>
              <a:cxnLst/>
              <a:rect l="l" t="t" r="r" b="b"/>
              <a:pathLst>
                <a:path w="813" h="633" fill="none" extrusionOk="0">
                  <a:moveTo>
                    <a:pt x="1" y="1"/>
                  </a:moveTo>
                  <a:lnTo>
                    <a:pt x="1" y="1"/>
                  </a:lnTo>
                  <a:lnTo>
                    <a:pt x="1" y="1"/>
                  </a:lnTo>
                  <a:lnTo>
                    <a:pt x="813" y="632"/>
                  </a:lnTo>
                  <a:lnTo>
                    <a:pt x="813" y="632"/>
                  </a:lnTo>
                  <a:lnTo>
                    <a:pt x="1" y="1"/>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34" name="Google Shape;3334;p35"/>
            <p:cNvSpPr/>
            <p:nvPr/>
          </p:nvSpPr>
          <p:spPr>
            <a:xfrm>
              <a:off x="2432350" y="4649600"/>
              <a:ext cx="76700" cy="42875"/>
            </a:xfrm>
            <a:custGeom>
              <a:avLst/>
              <a:gdLst/>
              <a:ahLst/>
              <a:cxnLst/>
              <a:rect l="l" t="t" r="r" b="b"/>
              <a:pathLst>
                <a:path w="3068" h="1715" fill="none" extrusionOk="0">
                  <a:moveTo>
                    <a:pt x="2346" y="1"/>
                  </a:moveTo>
                  <a:lnTo>
                    <a:pt x="1692" y="68"/>
                  </a:lnTo>
                  <a:lnTo>
                    <a:pt x="1692" y="519"/>
                  </a:lnTo>
                  <a:lnTo>
                    <a:pt x="1241" y="384"/>
                  </a:lnTo>
                  <a:lnTo>
                    <a:pt x="293" y="677"/>
                  </a:lnTo>
                  <a:lnTo>
                    <a:pt x="0" y="1309"/>
                  </a:lnTo>
                  <a:lnTo>
                    <a:pt x="632" y="1715"/>
                  </a:lnTo>
                  <a:lnTo>
                    <a:pt x="835" y="1625"/>
                  </a:lnTo>
                  <a:lnTo>
                    <a:pt x="496" y="610"/>
                  </a:lnTo>
                  <a:lnTo>
                    <a:pt x="1241" y="384"/>
                  </a:lnTo>
                  <a:lnTo>
                    <a:pt x="1692" y="519"/>
                  </a:lnTo>
                  <a:lnTo>
                    <a:pt x="1692" y="68"/>
                  </a:lnTo>
                  <a:lnTo>
                    <a:pt x="2346" y="1"/>
                  </a:lnTo>
                  <a:lnTo>
                    <a:pt x="2346" y="1"/>
                  </a:lnTo>
                  <a:lnTo>
                    <a:pt x="2707" y="249"/>
                  </a:lnTo>
                  <a:lnTo>
                    <a:pt x="3068" y="542"/>
                  </a:lnTo>
                  <a:lnTo>
                    <a:pt x="3068" y="542"/>
                  </a:lnTo>
                  <a:lnTo>
                    <a:pt x="3068" y="542"/>
                  </a:lnTo>
                  <a:lnTo>
                    <a:pt x="3068" y="542"/>
                  </a:lnTo>
                  <a:lnTo>
                    <a:pt x="3068" y="542"/>
                  </a:lnTo>
                  <a:lnTo>
                    <a:pt x="3068" y="542"/>
                  </a:lnTo>
                  <a:lnTo>
                    <a:pt x="2707" y="249"/>
                  </a:lnTo>
                  <a:lnTo>
                    <a:pt x="2346" y="1"/>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35" name="Google Shape;3335;p35"/>
            <p:cNvSpPr/>
            <p:nvPr/>
          </p:nvSpPr>
          <p:spPr>
            <a:xfrm>
              <a:off x="2273325" y="4491150"/>
              <a:ext cx="208100" cy="222775"/>
            </a:xfrm>
            <a:custGeom>
              <a:avLst/>
              <a:gdLst/>
              <a:ahLst/>
              <a:cxnLst/>
              <a:rect l="l" t="t" r="r" b="b"/>
              <a:pathLst>
                <a:path w="8324" h="8911" extrusionOk="0">
                  <a:moveTo>
                    <a:pt x="3880" y="0"/>
                  </a:moveTo>
                  <a:lnTo>
                    <a:pt x="3677" y="45"/>
                  </a:lnTo>
                  <a:lnTo>
                    <a:pt x="3519" y="113"/>
                  </a:lnTo>
                  <a:lnTo>
                    <a:pt x="3361" y="181"/>
                  </a:lnTo>
                  <a:lnTo>
                    <a:pt x="2459" y="812"/>
                  </a:lnTo>
                  <a:lnTo>
                    <a:pt x="2256" y="925"/>
                  </a:lnTo>
                  <a:lnTo>
                    <a:pt x="2053" y="993"/>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188" y="6880"/>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4060" y="8166"/>
                  </a:lnTo>
                  <a:lnTo>
                    <a:pt x="4173" y="8256"/>
                  </a:lnTo>
                  <a:lnTo>
                    <a:pt x="5053" y="8910"/>
                  </a:lnTo>
                  <a:lnTo>
                    <a:pt x="5639" y="8842"/>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6609" y="4128"/>
                  </a:lnTo>
                  <a:lnTo>
                    <a:pt x="7196" y="4421"/>
                  </a:lnTo>
                  <a:lnTo>
                    <a:pt x="7421" y="5008"/>
                  </a:lnTo>
                  <a:lnTo>
                    <a:pt x="8278" y="5301"/>
                  </a:lnTo>
                  <a:lnTo>
                    <a:pt x="8324" y="4985"/>
                  </a:lnTo>
                  <a:lnTo>
                    <a:pt x="8324" y="4963"/>
                  </a:lnTo>
                  <a:lnTo>
                    <a:pt x="7669" y="4737"/>
                  </a:lnTo>
                  <a:lnTo>
                    <a:pt x="7850" y="3542"/>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6812" y="1196"/>
                  </a:lnTo>
                  <a:lnTo>
                    <a:pt x="7128" y="609"/>
                  </a:lnTo>
                  <a:lnTo>
                    <a:pt x="6496" y="23"/>
                  </a:lnTo>
                  <a:lnTo>
                    <a:pt x="4105" y="0"/>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36" name="Google Shape;3336;p35"/>
            <p:cNvSpPr/>
            <p:nvPr/>
          </p:nvSpPr>
          <p:spPr>
            <a:xfrm>
              <a:off x="2273325" y="4491150"/>
              <a:ext cx="208100" cy="222775"/>
            </a:xfrm>
            <a:custGeom>
              <a:avLst/>
              <a:gdLst/>
              <a:ahLst/>
              <a:cxnLst/>
              <a:rect l="l" t="t" r="r" b="b"/>
              <a:pathLst>
                <a:path w="8324" h="8911" fill="none" extrusionOk="0">
                  <a:moveTo>
                    <a:pt x="4083" y="0"/>
                  </a:moveTo>
                  <a:lnTo>
                    <a:pt x="4083" y="0"/>
                  </a:lnTo>
                  <a:lnTo>
                    <a:pt x="3880" y="0"/>
                  </a:lnTo>
                  <a:lnTo>
                    <a:pt x="3677" y="45"/>
                  </a:lnTo>
                  <a:lnTo>
                    <a:pt x="3519" y="113"/>
                  </a:lnTo>
                  <a:lnTo>
                    <a:pt x="3361" y="181"/>
                  </a:lnTo>
                  <a:lnTo>
                    <a:pt x="2459" y="812"/>
                  </a:lnTo>
                  <a:lnTo>
                    <a:pt x="2459" y="812"/>
                  </a:lnTo>
                  <a:lnTo>
                    <a:pt x="2256" y="925"/>
                  </a:lnTo>
                  <a:lnTo>
                    <a:pt x="2053" y="993"/>
                  </a:lnTo>
                  <a:lnTo>
                    <a:pt x="564" y="1286"/>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053" y="6903"/>
                  </a:lnTo>
                  <a:lnTo>
                    <a:pt x="2188" y="6880"/>
                  </a:lnTo>
                  <a:lnTo>
                    <a:pt x="2346" y="6857"/>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3970" y="8053"/>
                  </a:lnTo>
                  <a:lnTo>
                    <a:pt x="4060" y="8166"/>
                  </a:lnTo>
                  <a:lnTo>
                    <a:pt x="4173" y="8256"/>
                  </a:lnTo>
                  <a:lnTo>
                    <a:pt x="5053" y="8910"/>
                  </a:lnTo>
                  <a:lnTo>
                    <a:pt x="5639" y="8842"/>
                  </a:lnTo>
                  <a:lnTo>
                    <a:pt x="5662" y="6903"/>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5797" y="3880"/>
                  </a:lnTo>
                  <a:lnTo>
                    <a:pt x="6609" y="4128"/>
                  </a:lnTo>
                  <a:lnTo>
                    <a:pt x="7196" y="4421"/>
                  </a:lnTo>
                  <a:lnTo>
                    <a:pt x="7421" y="5008"/>
                  </a:lnTo>
                  <a:lnTo>
                    <a:pt x="7421" y="5008"/>
                  </a:lnTo>
                  <a:lnTo>
                    <a:pt x="7421" y="5008"/>
                  </a:lnTo>
                  <a:lnTo>
                    <a:pt x="8278" y="5301"/>
                  </a:lnTo>
                  <a:lnTo>
                    <a:pt x="8324" y="4985"/>
                  </a:lnTo>
                  <a:lnTo>
                    <a:pt x="8324" y="4963"/>
                  </a:lnTo>
                  <a:lnTo>
                    <a:pt x="8324" y="4963"/>
                  </a:lnTo>
                  <a:lnTo>
                    <a:pt x="7669" y="4737"/>
                  </a:lnTo>
                  <a:lnTo>
                    <a:pt x="7850" y="3542"/>
                  </a:lnTo>
                  <a:lnTo>
                    <a:pt x="7850" y="3542"/>
                  </a:lnTo>
                  <a:lnTo>
                    <a:pt x="7850" y="3542"/>
                  </a:lnTo>
                  <a:lnTo>
                    <a:pt x="7354" y="3203"/>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7579" y="1963"/>
                  </a:lnTo>
                  <a:lnTo>
                    <a:pt x="6812" y="1196"/>
                  </a:lnTo>
                  <a:lnTo>
                    <a:pt x="7128" y="609"/>
                  </a:lnTo>
                  <a:lnTo>
                    <a:pt x="7128" y="609"/>
                  </a:lnTo>
                  <a:lnTo>
                    <a:pt x="7128" y="609"/>
                  </a:lnTo>
                  <a:lnTo>
                    <a:pt x="6496" y="23"/>
                  </a:lnTo>
                  <a:lnTo>
                    <a:pt x="4105" y="0"/>
                  </a:lnTo>
                  <a:lnTo>
                    <a:pt x="4105" y="0"/>
                  </a:lnTo>
                  <a:lnTo>
                    <a:pt x="4083" y="0"/>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37" name="Google Shape;3337;p35"/>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chemeClr val="accent3"/>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38" name="Google Shape;3338;p35"/>
            <p:cNvSpPr/>
            <p:nvPr/>
          </p:nvSpPr>
          <p:spPr>
            <a:xfrm>
              <a:off x="2444750" y="4649600"/>
              <a:ext cx="70500" cy="44575"/>
            </a:xfrm>
            <a:custGeom>
              <a:avLst/>
              <a:gdLst/>
              <a:ahLst/>
              <a:cxnLst/>
              <a:rect l="l" t="t" r="r" b="b"/>
              <a:pathLst>
                <a:path w="2820" h="1783" fill="none" extrusionOk="0">
                  <a:moveTo>
                    <a:pt x="1850" y="1"/>
                  </a:moveTo>
                  <a:lnTo>
                    <a:pt x="1196" y="68"/>
                  </a:lnTo>
                  <a:lnTo>
                    <a:pt x="1196" y="519"/>
                  </a:lnTo>
                  <a:lnTo>
                    <a:pt x="745" y="384"/>
                  </a:lnTo>
                  <a:lnTo>
                    <a:pt x="0" y="610"/>
                  </a:lnTo>
                  <a:lnTo>
                    <a:pt x="339" y="1625"/>
                  </a:lnTo>
                  <a:lnTo>
                    <a:pt x="339" y="1625"/>
                  </a:lnTo>
                  <a:lnTo>
                    <a:pt x="858" y="1399"/>
                  </a:lnTo>
                  <a:lnTo>
                    <a:pt x="1512" y="1580"/>
                  </a:lnTo>
                  <a:lnTo>
                    <a:pt x="1918" y="1354"/>
                  </a:lnTo>
                  <a:lnTo>
                    <a:pt x="2504" y="1783"/>
                  </a:lnTo>
                  <a:lnTo>
                    <a:pt x="2820" y="1602"/>
                  </a:lnTo>
                  <a:lnTo>
                    <a:pt x="2820" y="1602"/>
                  </a:lnTo>
                  <a:lnTo>
                    <a:pt x="2008" y="971"/>
                  </a:lnTo>
                  <a:lnTo>
                    <a:pt x="2008" y="971"/>
                  </a:lnTo>
                  <a:lnTo>
                    <a:pt x="2008" y="971"/>
                  </a:lnTo>
                  <a:lnTo>
                    <a:pt x="2008" y="971"/>
                  </a:lnTo>
                  <a:lnTo>
                    <a:pt x="2324" y="768"/>
                  </a:lnTo>
                  <a:lnTo>
                    <a:pt x="2504" y="632"/>
                  </a:lnTo>
                  <a:lnTo>
                    <a:pt x="2572" y="565"/>
                  </a:lnTo>
                  <a:lnTo>
                    <a:pt x="2572" y="542"/>
                  </a:lnTo>
                  <a:lnTo>
                    <a:pt x="2572" y="542"/>
                  </a:lnTo>
                  <a:lnTo>
                    <a:pt x="2572" y="542"/>
                  </a:lnTo>
                  <a:lnTo>
                    <a:pt x="2572" y="542"/>
                  </a:lnTo>
                  <a:lnTo>
                    <a:pt x="2211" y="249"/>
                  </a:lnTo>
                  <a:lnTo>
                    <a:pt x="1850" y="1"/>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39" name="Google Shape;3339;p35"/>
            <p:cNvSpPr/>
            <p:nvPr/>
          </p:nvSpPr>
          <p:spPr>
            <a:xfrm>
              <a:off x="2522000" y="4418400"/>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1" y="3519"/>
                  </a:lnTo>
                  <a:lnTo>
                    <a:pt x="4128"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40" name="Google Shape;3340;p35"/>
            <p:cNvSpPr/>
            <p:nvPr/>
          </p:nvSpPr>
          <p:spPr>
            <a:xfrm>
              <a:off x="2554700" y="4498475"/>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2" y="3519"/>
                  </a:lnTo>
                  <a:lnTo>
                    <a:pt x="4129"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41" name="Google Shape;3341;p35"/>
            <p:cNvSpPr/>
            <p:nvPr/>
          </p:nvSpPr>
          <p:spPr>
            <a:xfrm>
              <a:off x="2590225" y="4573475"/>
              <a:ext cx="105475" cy="89125"/>
            </a:xfrm>
            <a:custGeom>
              <a:avLst/>
              <a:gdLst/>
              <a:ahLst/>
              <a:cxnLst/>
              <a:rect l="l" t="t" r="r" b="b"/>
              <a:pathLst>
                <a:path w="4219" h="3565" extrusionOk="0">
                  <a:moveTo>
                    <a:pt x="3993" y="0"/>
                  </a:moveTo>
                  <a:lnTo>
                    <a:pt x="3926" y="46"/>
                  </a:lnTo>
                  <a:lnTo>
                    <a:pt x="69" y="3249"/>
                  </a:lnTo>
                  <a:lnTo>
                    <a:pt x="23" y="3294"/>
                  </a:lnTo>
                  <a:lnTo>
                    <a:pt x="1" y="3361"/>
                  </a:lnTo>
                  <a:lnTo>
                    <a:pt x="23" y="3429"/>
                  </a:lnTo>
                  <a:lnTo>
                    <a:pt x="46" y="3497"/>
                  </a:lnTo>
                  <a:lnTo>
                    <a:pt x="114" y="3542"/>
                  </a:lnTo>
                  <a:lnTo>
                    <a:pt x="181" y="3564"/>
                  </a:lnTo>
                  <a:lnTo>
                    <a:pt x="249" y="3542"/>
                  </a:lnTo>
                  <a:lnTo>
                    <a:pt x="294" y="3519"/>
                  </a:lnTo>
                  <a:lnTo>
                    <a:pt x="4151" y="316"/>
                  </a:lnTo>
                  <a:lnTo>
                    <a:pt x="4196" y="271"/>
                  </a:lnTo>
                  <a:lnTo>
                    <a:pt x="4219" y="203"/>
                  </a:lnTo>
                  <a:lnTo>
                    <a:pt x="4219" y="136"/>
                  </a:lnTo>
                  <a:lnTo>
                    <a:pt x="4174" y="68"/>
                  </a:lnTo>
                  <a:lnTo>
                    <a:pt x="4129" y="23"/>
                  </a:lnTo>
                  <a:lnTo>
                    <a:pt x="4061" y="0"/>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42" name="Google Shape;3342;p35"/>
            <p:cNvSpPr/>
            <p:nvPr/>
          </p:nvSpPr>
          <p:spPr>
            <a:xfrm>
              <a:off x="2275000" y="4263875"/>
              <a:ext cx="146650" cy="252675"/>
            </a:xfrm>
            <a:custGeom>
              <a:avLst/>
              <a:gdLst/>
              <a:ahLst/>
              <a:cxnLst/>
              <a:rect l="l" t="t" r="r" b="b"/>
              <a:pathLst>
                <a:path w="5866" h="10107" extrusionOk="0">
                  <a:moveTo>
                    <a:pt x="2933" y="1693"/>
                  </a:moveTo>
                  <a:lnTo>
                    <a:pt x="3181" y="1715"/>
                  </a:lnTo>
                  <a:lnTo>
                    <a:pt x="3407" y="1783"/>
                  </a:lnTo>
                  <a:lnTo>
                    <a:pt x="3610" y="1896"/>
                  </a:lnTo>
                  <a:lnTo>
                    <a:pt x="3790" y="2031"/>
                  </a:lnTo>
                  <a:lnTo>
                    <a:pt x="3926" y="2211"/>
                  </a:lnTo>
                  <a:lnTo>
                    <a:pt x="4038" y="2414"/>
                  </a:lnTo>
                  <a:lnTo>
                    <a:pt x="4106" y="2640"/>
                  </a:lnTo>
                  <a:lnTo>
                    <a:pt x="4129" y="2888"/>
                  </a:lnTo>
                  <a:lnTo>
                    <a:pt x="4106" y="3114"/>
                  </a:lnTo>
                  <a:lnTo>
                    <a:pt x="4038" y="3339"/>
                  </a:lnTo>
                  <a:lnTo>
                    <a:pt x="3926" y="3542"/>
                  </a:lnTo>
                  <a:lnTo>
                    <a:pt x="3790" y="3723"/>
                  </a:lnTo>
                  <a:lnTo>
                    <a:pt x="3610" y="3858"/>
                  </a:lnTo>
                  <a:lnTo>
                    <a:pt x="3407" y="3971"/>
                  </a:lnTo>
                  <a:lnTo>
                    <a:pt x="3181" y="4039"/>
                  </a:lnTo>
                  <a:lnTo>
                    <a:pt x="2933" y="4061"/>
                  </a:lnTo>
                  <a:lnTo>
                    <a:pt x="2708" y="4039"/>
                  </a:lnTo>
                  <a:lnTo>
                    <a:pt x="2482" y="3971"/>
                  </a:lnTo>
                  <a:lnTo>
                    <a:pt x="2279" y="3858"/>
                  </a:lnTo>
                  <a:lnTo>
                    <a:pt x="2099" y="3723"/>
                  </a:lnTo>
                  <a:lnTo>
                    <a:pt x="1963" y="3542"/>
                  </a:lnTo>
                  <a:lnTo>
                    <a:pt x="1851" y="3339"/>
                  </a:lnTo>
                  <a:lnTo>
                    <a:pt x="1783" y="3114"/>
                  </a:lnTo>
                  <a:lnTo>
                    <a:pt x="1760" y="2888"/>
                  </a:lnTo>
                  <a:lnTo>
                    <a:pt x="1783" y="2640"/>
                  </a:lnTo>
                  <a:lnTo>
                    <a:pt x="1851" y="2414"/>
                  </a:lnTo>
                  <a:lnTo>
                    <a:pt x="1963" y="2211"/>
                  </a:lnTo>
                  <a:lnTo>
                    <a:pt x="2099" y="2031"/>
                  </a:lnTo>
                  <a:lnTo>
                    <a:pt x="2279" y="1896"/>
                  </a:lnTo>
                  <a:lnTo>
                    <a:pt x="2482" y="1783"/>
                  </a:lnTo>
                  <a:lnTo>
                    <a:pt x="2708" y="1715"/>
                  </a:lnTo>
                  <a:lnTo>
                    <a:pt x="2933" y="1693"/>
                  </a:lnTo>
                  <a:close/>
                  <a:moveTo>
                    <a:pt x="2933" y="1"/>
                  </a:moveTo>
                  <a:lnTo>
                    <a:pt x="2640" y="24"/>
                  </a:lnTo>
                  <a:lnTo>
                    <a:pt x="2347" y="69"/>
                  </a:lnTo>
                  <a:lnTo>
                    <a:pt x="2076" y="136"/>
                  </a:lnTo>
                  <a:lnTo>
                    <a:pt x="1805" y="227"/>
                  </a:lnTo>
                  <a:lnTo>
                    <a:pt x="1535" y="362"/>
                  </a:lnTo>
                  <a:lnTo>
                    <a:pt x="1287" y="497"/>
                  </a:lnTo>
                  <a:lnTo>
                    <a:pt x="1061" y="678"/>
                  </a:lnTo>
                  <a:lnTo>
                    <a:pt x="858" y="858"/>
                  </a:lnTo>
                  <a:lnTo>
                    <a:pt x="678" y="1061"/>
                  </a:lnTo>
                  <a:lnTo>
                    <a:pt x="497" y="1287"/>
                  </a:lnTo>
                  <a:lnTo>
                    <a:pt x="362" y="1535"/>
                  </a:lnTo>
                  <a:lnTo>
                    <a:pt x="226" y="1783"/>
                  </a:lnTo>
                  <a:lnTo>
                    <a:pt x="136" y="2054"/>
                  </a:lnTo>
                  <a:lnTo>
                    <a:pt x="69" y="2347"/>
                  </a:lnTo>
                  <a:lnTo>
                    <a:pt x="23" y="2640"/>
                  </a:lnTo>
                  <a:lnTo>
                    <a:pt x="1" y="2933"/>
                  </a:lnTo>
                  <a:lnTo>
                    <a:pt x="1" y="3091"/>
                  </a:lnTo>
                  <a:lnTo>
                    <a:pt x="46" y="3272"/>
                  </a:lnTo>
                  <a:lnTo>
                    <a:pt x="136" y="3700"/>
                  </a:lnTo>
                  <a:lnTo>
                    <a:pt x="272" y="4196"/>
                  </a:lnTo>
                  <a:lnTo>
                    <a:pt x="452" y="4738"/>
                  </a:lnTo>
                  <a:lnTo>
                    <a:pt x="678" y="5324"/>
                  </a:lnTo>
                  <a:lnTo>
                    <a:pt x="926" y="5911"/>
                  </a:lnTo>
                  <a:lnTo>
                    <a:pt x="1467" y="7129"/>
                  </a:lnTo>
                  <a:lnTo>
                    <a:pt x="2008" y="8257"/>
                  </a:lnTo>
                  <a:lnTo>
                    <a:pt x="2482" y="9204"/>
                  </a:lnTo>
                  <a:lnTo>
                    <a:pt x="2933" y="10106"/>
                  </a:lnTo>
                  <a:lnTo>
                    <a:pt x="3407" y="9204"/>
                  </a:lnTo>
                  <a:lnTo>
                    <a:pt x="3858" y="8257"/>
                  </a:lnTo>
                  <a:lnTo>
                    <a:pt x="4399" y="7129"/>
                  </a:lnTo>
                  <a:lnTo>
                    <a:pt x="4941" y="5911"/>
                  </a:lnTo>
                  <a:lnTo>
                    <a:pt x="5189" y="5324"/>
                  </a:lnTo>
                  <a:lnTo>
                    <a:pt x="5414" y="4738"/>
                  </a:lnTo>
                  <a:lnTo>
                    <a:pt x="5595" y="4196"/>
                  </a:lnTo>
                  <a:lnTo>
                    <a:pt x="5753" y="3700"/>
                  </a:lnTo>
                  <a:lnTo>
                    <a:pt x="5843" y="3272"/>
                  </a:lnTo>
                  <a:lnTo>
                    <a:pt x="5866" y="3091"/>
                  </a:lnTo>
                  <a:lnTo>
                    <a:pt x="5866" y="2933"/>
                  </a:lnTo>
                  <a:lnTo>
                    <a:pt x="5866" y="2640"/>
                  </a:lnTo>
                  <a:lnTo>
                    <a:pt x="5820" y="2347"/>
                  </a:lnTo>
                  <a:lnTo>
                    <a:pt x="5753" y="2054"/>
                  </a:lnTo>
                  <a:lnTo>
                    <a:pt x="5640" y="1783"/>
                  </a:lnTo>
                  <a:lnTo>
                    <a:pt x="5527" y="1535"/>
                  </a:lnTo>
                  <a:lnTo>
                    <a:pt x="5369" y="1287"/>
                  </a:lnTo>
                  <a:lnTo>
                    <a:pt x="5211" y="1061"/>
                  </a:lnTo>
                  <a:lnTo>
                    <a:pt x="5008" y="858"/>
                  </a:lnTo>
                  <a:lnTo>
                    <a:pt x="4805" y="678"/>
                  </a:lnTo>
                  <a:lnTo>
                    <a:pt x="4580" y="497"/>
                  </a:lnTo>
                  <a:lnTo>
                    <a:pt x="4332" y="362"/>
                  </a:lnTo>
                  <a:lnTo>
                    <a:pt x="4084" y="227"/>
                  </a:lnTo>
                  <a:lnTo>
                    <a:pt x="3813" y="136"/>
                  </a:lnTo>
                  <a:lnTo>
                    <a:pt x="3520" y="69"/>
                  </a:lnTo>
                  <a:lnTo>
                    <a:pt x="3249" y="24"/>
                  </a:lnTo>
                  <a:lnTo>
                    <a:pt x="2933" y="1"/>
                  </a:lnTo>
                  <a:close/>
                </a:path>
              </a:pathLst>
            </a:custGeom>
            <a:solidFill>
              <a:schemeClr val="accent6"/>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grpSp>
      <p:grpSp>
        <p:nvGrpSpPr>
          <p:cNvPr id="3343" name="Google Shape;3343;p35"/>
          <p:cNvGrpSpPr/>
          <p:nvPr/>
        </p:nvGrpSpPr>
        <p:grpSpPr>
          <a:xfrm>
            <a:off x="15571052" y="5658454"/>
            <a:ext cx="1581477" cy="1738259"/>
            <a:chOff x="7709323" y="2753026"/>
            <a:chExt cx="790738" cy="869129"/>
          </a:xfrm>
        </p:grpSpPr>
        <p:sp>
          <p:nvSpPr>
            <p:cNvPr id="3344" name="Google Shape;3344;p35"/>
            <p:cNvSpPr/>
            <p:nvPr/>
          </p:nvSpPr>
          <p:spPr>
            <a:xfrm>
              <a:off x="7848894" y="3275867"/>
              <a:ext cx="401401" cy="223115"/>
            </a:xfrm>
            <a:custGeom>
              <a:avLst/>
              <a:gdLst/>
              <a:ahLst/>
              <a:cxnLst/>
              <a:rect l="l" t="t" r="r" b="b"/>
              <a:pathLst>
                <a:path w="10512" h="5843" fill="none" extrusionOk="0">
                  <a:moveTo>
                    <a:pt x="9812" y="5843"/>
                  </a:moveTo>
                  <a:lnTo>
                    <a:pt x="0" y="1602"/>
                  </a:lnTo>
                  <a:lnTo>
                    <a:pt x="699" y="0"/>
                  </a:lnTo>
                  <a:lnTo>
                    <a:pt x="10511" y="4241"/>
                  </a:lnTo>
                  <a:lnTo>
                    <a:pt x="9812" y="5843"/>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45" name="Google Shape;3345;p35"/>
            <p:cNvSpPr/>
            <p:nvPr/>
          </p:nvSpPr>
          <p:spPr>
            <a:xfrm>
              <a:off x="7748962" y="2792662"/>
              <a:ext cx="751099" cy="829493"/>
            </a:xfrm>
            <a:custGeom>
              <a:avLst/>
              <a:gdLst/>
              <a:ahLst/>
              <a:cxnLst/>
              <a:rect l="l" t="t" r="r" b="b"/>
              <a:pathLst>
                <a:path w="19670" h="21723" fill="none" extrusionOk="0">
                  <a:moveTo>
                    <a:pt x="7128" y="0"/>
                  </a:moveTo>
                  <a:lnTo>
                    <a:pt x="1" y="16512"/>
                  </a:lnTo>
                  <a:lnTo>
                    <a:pt x="316" y="16647"/>
                  </a:lnTo>
                  <a:lnTo>
                    <a:pt x="316" y="16647"/>
                  </a:lnTo>
                  <a:lnTo>
                    <a:pt x="3271" y="17933"/>
                  </a:lnTo>
                  <a:lnTo>
                    <a:pt x="11820" y="21609"/>
                  </a:lnTo>
                  <a:lnTo>
                    <a:pt x="11820" y="21609"/>
                  </a:lnTo>
                  <a:lnTo>
                    <a:pt x="12068" y="21700"/>
                  </a:lnTo>
                  <a:lnTo>
                    <a:pt x="12294" y="21722"/>
                  </a:lnTo>
                  <a:lnTo>
                    <a:pt x="12294" y="21722"/>
                  </a:lnTo>
                  <a:lnTo>
                    <a:pt x="12474" y="21700"/>
                  </a:lnTo>
                  <a:lnTo>
                    <a:pt x="12632" y="21677"/>
                  </a:lnTo>
                  <a:lnTo>
                    <a:pt x="12790" y="21609"/>
                  </a:lnTo>
                  <a:lnTo>
                    <a:pt x="12948" y="21519"/>
                  </a:lnTo>
                  <a:lnTo>
                    <a:pt x="13083" y="21429"/>
                  </a:lnTo>
                  <a:lnTo>
                    <a:pt x="13196" y="21294"/>
                  </a:lnTo>
                  <a:lnTo>
                    <a:pt x="13309" y="21158"/>
                  </a:lnTo>
                  <a:lnTo>
                    <a:pt x="13399" y="21000"/>
                  </a:lnTo>
                  <a:lnTo>
                    <a:pt x="19579" y="6677"/>
                  </a:lnTo>
                  <a:lnTo>
                    <a:pt x="19579" y="6677"/>
                  </a:lnTo>
                  <a:lnTo>
                    <a:pt x="19647" y="6451"/>
                  </a:lnTo>
                  <a:lnTo>
                    <a:pt x="19670" y="6226"/>
                  </a:lnTo>
                  <a:lnTo>
                    <a:pt x="19647" y="6000"/>
                  </a:lnTo>
                  <a:lnTo>
                    <a:pt x="19602" y="5775"/>
                  </a:lnTo>
                  <a:lnTo>
                    <a:pt x="19489" y="5572"/>
                  </a:lnTo>
                  <a:lnTo>
                    <a:pt x="19354" y="5391"/>
                  </a:lnTo>
                  <a:lnTo>
                    <a:pt x="19173" y="5233"/>
                  </a:lnTo>
                  <a:lnTo>
                    <a:pt x="18948" y="5121"/>
                  </a:lnTo>
                  <a:lnTo>
                    <a:pt x="7805" y="293"/>
                  </a:lnTo>
                  <a:lnTo>
                    <a:pt x="7128" y="0"/>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46" name="Google Shape;3346;p35"/>
            <p:cNvSpPr/>
            <p:nvPr/>
          </p:nvSpPr>
          <p:spPr>
            <a:xfrm>
              <a:off x="7722270" y="2759058"/>
              <a:ext cx="737314" cy="829493"/>
            </a:xfrm>
            <a:custGeom>
              <a:avLst/>
              <a:gdLst/>
              <a:ahLst/>
              <a:cxnLst/>
              <a:rect l="l" t="t" r="r" b="b"/>
              <a:pathLst>
                <a:path w="19309" h="21723" extrusionOk="0">
                  <a:moveTo>
                    <a:pt x="7128" y="0"/>
                  </a:moveTo>
                  <a:lnTo>
                    <a:pt x="0" y="16489"/>
                  </a:lnTo>
                  <a:lnTo>
                    <a:pt x="12045" y="21700"/>
                  </a:lnTo>
                  <a:lnTo>
                    <a:pt x="12136" y="21722"/>
                  </a:lnTo>
                  <a:lnTo>
                    <a:pt x="12203" y="21700"/>
                  </a:lnTo>
                  <a:lnTo>
                    <a:pt x="12294" y="21655"/>
                  </a:lnTo>
                  <a:lnTo>
                    <a:pt x="12339" y="21587"/>
                  </a:lnTo>
                  <a:lnTo>
                    <a:pt x="19286" y="5504"/>
                  </a:lnTo>
                  <a:lnTo>
                    <a:pt x="19309" y="5414"/>
                  </a:lnTo>
                  <a:lnTo>
                    <a:pt x="19286" y="5324"/>
                  </a:lnTo>
                  <a:lnTo>
                    <a:pt x="19241" y="5256"/>
                  </a:lnTo>
                  <a:lnTo>
                    <a:pt x="19173" y="5188"/>
                  </a:lnTo>
                  <a:lnTo>
                    <a:pt x="7128" y="0"/>
                  </a:lnTo>
                  <a:close/>
                </a:path>
              </a:pathLst>
            </a:custGeom>
            <a:solidFill>
              <a:schemeClr val="lt1"/>
            </a:solidFill>
            <a:ln>
              <a:noFill/>
            </a:ln>
            <a:effectLst>
              <a:outerShdw dist="57150" dir="5100000" algn="bl" rotWithShape="0">
                <a:schemeClr val="accent5">
                  <a:alpha val="50000"/>
                </a:schemeClr>
              </a:outerShdw>
            </a:effectLst>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47" name="Google Shape;3347;p35"/>
            <p:cNvSpPr/>
            <p:nvPr/>
          </p:nvSpPr>
          <p:spPr>
            <a:xfrm>
              <a:off x="7709323" y="2753026"/>
              <a:ext cx="737352" cy="830371"/>
            </a:xfrm>
            <a:custGeom>
              <a:avLst/>
              <a:gdLst/>
              <a:ahLst/>
              <a:cxnLst/>
              <a:rect l="l" t="t" r="r" b="b"/>
              <a:pathLst>
                <a:path w="19310" h="21746" extrusionOk="0">
                  <a:moveTo>
                    <a:pt x="7129" y="1"/>
                  </a:moveTo>
                  <a:lnTo>
                    <a:pt x="1" y="16512"/>
                  </a:lnTo>
                  <a:lnTo>
                    <a:pt x="12046" y="21723"/>
                  </a:lnTo>
                  <a:lnTo>
                    <a:pt x="12136" y="21745"/>
                  </a:lnTo>
                  <a:lnTo>
                    <a:pt x="12226" y="21723"/>
                  </a:lnTo>
                  <a:lnTo>
                    <a:pt x="12294" y="21677"/>
                  </a:lnTo>
                  <a:lnTo>
                    <a:pt x="12339" y="21587"/>
                  </a:lnTo>
                  <a:lnTo>
                    <a:pt x="19309" y="5504"/>
                  </a:lnTo>
                  <a:lnTo>
                    <a:pt x="19309" y="5437"/>
                  </a:lnTo>
                  <a:lnTo>
                    <a:pt x="19309" y="5346"/>
                  </a:lnTo>
                  <a:lnTo>
                    <a:pt x="19264" y="5279"/>
                  </a:lnTo>
                  <a:lnTo>
                    <a:pt x="19174" y="5211"/>
                  </a:lnTo>
                  <a:lnTo>
                    <a:pt x="7129" y="1"/>
                  </a:lnTo>
                  <a:close/>
                </a:path>
              </a:pathLst>
            </a:custGeom>
            <a:solidFill>
              <a:schemeClr val="accent6"/>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48" name="Google Shape;3348;p35"/>
            <p:cNvSpPr/>
            <p:nvPr/>
          </p:nvSpPr>
          <p:spPr>
            <a:xfrm>
              <a:off x="7811925" y="3232300"/>
              <a:ext cx="56907" cy="59495"/>
            </a:xfrm>
            <a:custGeom>
              <a:avLst/>
              <a:gdLst/>
              <a:ahLst/>
              <a:cxnLst/>
              <a:rect l="l" t="t" r="r" b="b"/>
              <a:pathLst>
                <a:path w="1712" h="1790" extrusionOk="0">
                  <a:moveTo>
                    <a:pt x="879" y="288"/>
                  </a:moveTo>
                  <a:lnTo>
                    <a:pt x="1166" y="412"/>
                  </a:lnTo>
                  <a:cubicBezTo>
                    <a:pt x="1273" y="458"/>
                    <a:pt x="1343" y="521"/>
                    <a:pt x="1377" y="602"/>
                  </a:cubicBezTo>
                  <a:cubicBezTo>
                    <a:pt x="1412" y="682"/>
                    <a:pt x="1407" y="772"/>
                    <a:pt x="1363" y="874"/>
                  </a:cubicBezTo>
                  <a:cubicBezTo>
                    <a:pt x="1319" y="975"/>
                    <a:pt x="1256" y="1041"/>
                    <a:pt x="1174" y="1071"/>
                  </a:cubicBezTo>
                  <a:cubicBezTo>
                    <a:pt x="1142" y="1083"/>
                    <a:pt x="1108" y="1089"/>
                    <a:pt x="1072" y="1089"/>
                  </a:cubicBezTo>
                  <a:cubicBezTo>
                    <a:pt x="1016" y="1089"/>
                    <a:pt x="956" y="1075"/>
                    <a:pt x="892" y="1047"/>
                  </a:cubicBezTo>
                  <a:lnTo>
                    <a:pt x="604" y="923"/>
                  </a:lnTo>
                  <a:lnTo>
                    <a:pt x="879" y="288"/>
                  </a:lnTo>
                  <a:close/>
                  <a:moveTo>
                    <a:pt x="732" y="1"/>
                  </a:moveTo>
                  <a:lnTo>
                    <a:pt x="0" y="1691"/>
                  </a:lnTo>
                  <a:lnTo>
                    <a:pt x="229" y="1790"/>
                  </a:lnTo>
                  <a:lnTo>
                    <a:pt x="523" y="1111"/>
                  </a:lnTo>
                  <a:lnTo>
                    <a:pt x="810" y="1235"/>
                  </a:lnTo>
                  <a:cubicBezTo>
                    <a:pt x="934" y="1289"/>
                    <a:pt x="1046" y="1316"/>
                    <a:pt x="1146" y="1316"/>
                  </a:cubicBezTo>
                  <a:cubicBezTo>
                    <a:pt x="1199" y="1316"/>
                    <a:pt x="1249" y="1308"/>
                    <a:pt x="1295" y="1293"/>
                  </a:cubicBezTo>
                  <a:cubicBezTo>
                    <a:pt x="1429" y="1250"/>
                    <a:pt x="1532" y="1145"/>
                    <a:pt x="1604" y="978"/>
                  </a:cubicBezTo>
                  <a:cubicBezTo>
                    <a:pt x="1676" y="813"/>
                    <a:pt x="1682" y="666"/>
                    <a:pt x="1622" y="539"/>
                  </a:cubicBezTo>
                  <a:cubicBezTo>
                    <a:pt x="1562" y="411"/>
                    <a:pt x="1437" y="306"/>
                    <a:pt x="1248" y="224"/>
                  </a:cubicBezTo>
                  <a:lnTo>
                    <a:pt x="732" y="1"/>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49" name="Google Shape;3349;p35"/>
            <p:cNvSpPr/>
            <p:nvPr/>
          </p:nvSpPr>
          <p:spPr>
            <a:xfrm>
              <a:off x="7839447" y="3253573"/>
              <a:ext cx="270640" cy="148771"/>
            </a:xfrm>
            <a:custGeom>
              <a:avLst/>
              <a:gdLst/>
              <a:ahLst/>
              <a:cxnLst/>
              <a:rect l="l" t="t" r="r" b="b"/>
              <a:pathLst>
                <a:path w="8142" h="4476" extrusionOk="0">
                  <a:moveTo>
                    <a:pt x="1409" y="282"/>
                  </a:moveTo>
                  <a:lnTo>
                    <a:pt x="1356" y="1258"/>
                  </a:lnTo>
                  <a:lnTo>
                    <a:pt x="734" y="989"/>
                  </a:lnTo>
                  <a:lnTo>
                    <a:pt x="1409" y="282"/>
                  </a:lnTo>
                  <a:close/>
                  <a:moveTo>
                    <a:pt x="1377" y="1"/>
                  </a:moveTo>
                  <a:lnTo>
                    <a:pt x="0" y="1412"/>
                  </a:lnTo>
                  <a:lnTo>
                    <a:pt x="241" y="1516"/>
                  </a:lnTo>
                  <a:lnTo>
                    <a:pt x="583" y="1149"/>
                  </a:lnTo>
                  <a:lnTo>
                    <a:pt x="1345" y="1479"/>
                  </a:lnTo>
                  <a:lnTo>
                    <a:pt x="1311" y="1979"/>
                  </a:lnTo>
                  <a:lnTo>
                    <a:pt x="1549" y="2082"/>
                  </a:lnTo>
                  <a:lnTo>
                    <a:pt x="1636" y="113"/>
                  </a:lnTo>
                  <a:lnTo>
                    <a:pt x="1377" y="1"/>
                  </a:lnTo>
                  <a:close/>
                  <a:moveTo>
                    <a:pt x="2718" y="612"/>
                  </a:moveTo>
                  <a:cubicBezTo>
                    <a:pt x="2666" y="612"/>
                    <a:pt x="2615" y="619"/>
                    <a:pt x="2568" y="633"/>
                  </a:cubicBezTo>
                  <a:cubicBezTo>
                    <a:pt x="2425" y="673"/>
                    <a:pt x="2321" y="768"/>
                    <a:pt x="2257" y="918"/>
                  </a:cubicBezTo>
                  <a:cubicBezTo>
                    <a:pt x="2201" y="1047"/>
                    <a:pt x="2195" y="1164"/>
                    <a:pt x="2240" y="1269"/>
                  </a:cubicBezTo>
                  <a:cubicBezTo>
                    <a:pt x="2285" y="1375"/>
                    <a:pt x="2386" y="1481"/>
                    <a:pt x="2541" y="1589"/>
                  </a:cubicBezTo>
                  <a:lnTo>
                    <a:pt x="2669" y="1677"/>
                  </a:lnTo>
                  <a:cubicBezTo>
                    <a:pt x="2775" y="1750"/>
                    <a:pt x="2843" y="1822"/>
                    <a:pt x="2874" y="1890"/>
                  </a:cubicBezTo>
                  <a:cubicBezTo>
                    <a:pt x="2905" y="1959"/>
                    <a:pt x="2902" y="2035"/>
                    <a:pt x="2866" y="2118"/>
                  </a:cubicBezTo>
                  <a:cubicBezTo>
                    <a:pt x="2825" y="2213"/>
                    <a:pt x="2758" y="2271"/>
                    <a:pt x="2665" y="2292"/>
                  </a:cubicBezTo>
                  <a:cubicBezTo>
                    <a:pt x="2640" y="2297"/>
                    <a:pt x="2614" y="2300"/>
                    <a:pt x="2586" y="2300"/>
                  </a:cubicBezTo>
                  <a:cubicBezTo>
                    <a:pt x="2510" y="2300"/>
                    <a:pt x="2425" y="2279"/>
                    <a:pt x="2329" y="2238"/>
                  </a:cubicBezTo>
                  <a:cubicBezTo>
                    <a:pt x="2243" y="2201"/>
                    <a:pt x="2161" y="2150"/>
                    <a:pt x="2084" y="2085"/>
                  </a:cubicBezTo>
                  <a:cubicBezTo>
                    <a:pt x="2006" y="2020"/>
                    <a:pt x="1932" y="1941"/>
                    <a:pt x="1862" y="1849"/>
                  </a:cubicBezTo>
                  <a:lnTo>
                    <a:pt x="1760" y="2084"/>
                  </a:lnTo>
                  <a:cubicBezTo>
                    <a:pt x="1841" y="2162"/>
                    <a:pt x="1923" y="2229"/>
                    <a:pt x="2005" y="2286"/>
                  </a:cubicBezTo>
                  <a:cubicBezTo>
                    <a:pt x="2088" y="2343"/>
                    <a:pt x="2169" y="2389"/>
                    <a:pt x="2249" y="2424"/>
                  </a:cubicBezTo>
                  <a:cubicBezTo>
                    <a:pt x="2400" y="2489"/>
                    <a:pt x="2534" y="2522"/>
                    <a:pt x="2652" y="2522"/>
                  </a:cubicBezTo>
                  <a:cubicBezTo>
                    <a:pt x="2700" y="2522"/>
                    <a:pt x="2745" y="2516"/>
                    <a:pt x="2787" y="2506"/>
                  </a:cubicBezTo>
                  <a:cubicBezTo>
                    <a:pt x="2933" y="2469"/>
                    <a:pt x="3042" y="2368"/>
                    <a:pt x="3112" y="2205"/>
                  </a:cubicBezTo>
                  <a:cubicBezTo>
                    <a:pt x="3172" y="2067"/>
                    <a:pt x="3179" y="1940"/>
                    <a:pt x="3133" y="1823"/>
                  </a:cubicBezTo>
                  <a:cubicBezTo>
                    <a:pt x="3087" y="1706"/>
                    <a:pt x="2986" y="1594"/>
                    <a:pt x="2830" y="1488"/>
                  </a:cubicBezTo>
                  <a:lnTo>
                    <a:pt x="2704" y="1400"/>
                  </a:lnTo>
                  <a:cubicBezTo>
                    <a:pt x="2589" y="1322"/>
                    <a:pt x="2517" y="1255"/>
                    <a:pt x="2489" y="1197"/>
                  </a:cubicBezTo>
                  <a:cubicBezTo>
                    <a:pt x="2460" y="1140"/>
                    <a:pt x="2462" y="1074"/>
                    <a:pt x="2494" y="999"/>
                  </a:cubicBezTo>
                  <a:cubicBezTo>
                    <a:pt x="2533" y="910"/>
                    <a:pt x="2596" y="856"/>
                    <a:pt x="2685" y="837"/>
                  </a:cubicBezTo>
                  <a:cubicBezTo>
                    <a:pt x="2708" y="832"/>
                    <a:pt x="2732" y="829"/>
                    <a:pt x="2758" y="829"/>
                  </a:cubicBezTo>
                  <a:cubicBezTo>
                    <a:pt x="2830" y="829"/>
                    <a:pt x="2912" y="849"/>
                    <a:pt x="3004" y="889"/>
                  </a:cubicBezTo>
                  <a:cubicBezTo>
                    <a:pt x="3076" y="920"/>
                    <a:pt x="3146" y="962"/>
                    <a:pt x="3214" y="1016"/>
                  </a:cubicBezTo>
                  <a:cubicBezTo>
                    <a:pt x="3282" y="1070"/>
                    <a:pt x="3351" y="1136"/>
                    <a:pt x="3420" y="1215"/>
                  </a:cubicBezTo>
                  <a:lnTo>
                    <a:pt x="3516" y="992"/>
                  </a:lnTo>
                  <a:cubicBezTo>
                    <a:pt x="3443" y="926"/>
                    <a:pt x="3368" y="868"/>
                    <a:pt x="3292" y="818"/>
                  </a:cubicBezTo>
                  <a:cubicBezTo>
                    <a:pt x="3216" y="768"/>
                    <a:pt x="3138" y="726"/>
                    <a:pt x="3059" y="692"/>
                  </a:cubicBezTo>
                  <a:cubicBezTo>
                    <a:pt x="2936" y="639"/>
                    <a:pt x="2822" y="612"/>
                    <a:pt x="2718" y="612"/>
                  </a:cubicBezTo>
                  <a:close/>
                  <a:moveTo>
                    <a:pt x="5617" y="2058"/>
                  </a:moveTo>
                  <a:lnTo>
                    <a:pt x="5904" y="2183"/>
                  </a:lnTo>
                  <a:cubicBezTo>
                    <a:pt x="6011" y="2229"/>
                    <a:pt x="6081" y="2292"/>
                    <a:pt x="6115" y="2372"/>
                  </a:cubicBezTo>
                  <a:cubicBezTo>
                    <a:pt x="6149" y="2452"/>
                    <a:pt x="6145" y="2543"/>
                    <a:pt x="6101" y="2644"/>
                  </a:cubicBezTo>
                  <a:cubicBezTo>
                    <a:pt x="6057" y="2746"/>
                    <a:pt x="5994" y="2812"/>
                    <a:pt x="5912" y="2842"/>
                  </a:cubicBezTo>
                  <a:cubicBezTo>
                    <a:pt x="5880" y="2854"/>
                    <a:pt x="5845" y="2860"/>
                    <a:pt x="5809" y="2860"/>
                  </a:cubicBezTo>
                  <a:cubicBezTo>
                    <a:pt x="5754" y="2860"/>
                    <a:pt x="5694" y="2846"/>
                    <a:pt x="5629" y="2818"/>
                  </a:cubicBezTo>
                  <a:lnTo>
                    <a:pt x="5342" y="2693"/>
                  </a:lnTo>
                  <a:lnTo>
                    <a:pt x="5617" y="2058"/>
                  </a:lnTo>
                  <a:close/>
                  <a:moveTo>
                    <a:pt x="4190" y="1249"/>
                  </a:moveTo>
                  <a:cubicBezTo>
                    <a:pt x="4137" y="1249"/>
                    <a:pt x="4087" y="1256"/>
                    <a:pt x="4039" y="1269"/>
                  </a:cubicBezTo>
                  <a:cubicBezTo>
                    <a:pt x="3896" y="1310"/>
                    <a:pt x="3793" y="1405"/>
                    <a:pt x="3728" y="1554"/>
                  </a:cubicBezTo>
                  <a:cubicBezTo>
                    <a:pt x="3672" y="1683"/>
                    <a:pt x="3667" y="1800"/>
                    <a:pt x="3711" y="1906"/>
                  </a:cubicBezTo>
                  <a:cubicBezTo>
                    <a:pt x="3756" y="2011"/>
                    <a:pt x="3857" y="2118"/>
                    <a:pt x="4013" y="2226"/>
                  </a:cubicBezTo>
                  <a:lnTo>
                    <a:pt x="4140" y="2313"/>
                  </a:lnTo>
                  <a:cubicBezTo>
                    <a:pt x="4246" y="2387"/>
                    <a:pt x="4315" y="2458"/>
                    <a:pt x="4345" y="2527"/>
                  </a:cubicBezTo>
                  <a:cubicBezTo>
                    <a:pt x="4376" y="2596"/>
                    <a:pt x="4373" y="2672"/>
                    <a:pt x="4337" y="2755"/>
                  </a:cubicBezTo>
                  <a:cubicBezTo>
                    <a:pt x="4296" y="2850"/>
                    <a:pt x="4229" y="2908"/>
                    <a:pt x="4136" y="2928"/>
                  </a:cubicBezTo>
                  <a:cubicBezTo>
                    <a:pt x="4111" y="2934"/>
                    <a:pt x="4085" y="2937"/>
                    <a:pt x="4057" y="2937"/>
                  </a:cubicBezTo>
                  <a:cubicBezTo>
                    <a:pt x="3982" y="2937"/>
                    <a:pt x="3896" y="2916"/>
                    <a:pt x="3800" y="2874"/>
                  </a:cubicBezTo>
                  <a:cubicBezTo>
                    <a:pt x="3714" y="2837"/>
                    <a:pt x="3633" y="2786"/>
                    <a:pt x="3555" y="2721"/>
                  </a:cubicBezTo>
                  <a:cubicBezTo>
                    <a:pt x="3477" y="2656"/>
                    <a:pt x="3403" y="2578"/>
                    <a:pt x="3333" y="2485"/>
                  </a:cubicBezTo>
                  <a:lnTo>
                    <a:pt x="3231" y="2721"/>
                  </a:lnTo>
                  <a:cubicBezTo>
                    <a:pt x="3312" y="2798"/>
                    <a:pt x="3394" y="2865"/>
                    <a:pt x="3477" y="2923"/>
                  </a:cubicBezTo>
                  <a:cubicBezTo>
                    <a:pt x="3559" y="2980"/>
                    <a:pt x="3640" y="3026"/>
                    <a:pt x="3720" y="3060"/>
                  </a:cubicBezTo>
                  <a:cubicBezTo>
                    <a:pt x="3871" y="3126"/>
                    <a:pt x="4006" y="3158"/>
                    <a:pt x="4123" y="3158"/>
                  </a:cubicBezTo>
                  <a:cubicBezTo>
                    <a:pt x="4171" y="3158"/>
                    <a:pt x="4216" y="3153"/>
                    <a:pt x="4258" y="3142"/>
                  </a:cubicBezTo>
                  <a:cubicBezTo>
                    <a:pt x="4404" y="3105"/>
                    <a:pt x="4513" y="3005"/>
                    <a:pt x="4584" y="2841"/>
                  </a:cubicBezTo>
                  <a:cubicBezTo>
                    <a:pt x="4643" y="2704"/>
                    <a:pt x="4650" y="2577"/>
                    <a:pt x="4604" y="2460"/>
                  </a:cubicBezTo>
                  <a:cubicBezTo>
                    <a:pt x="4559" y="2343"/>
                    <a:pt x="4457" y="2231"/>
                    <a:pt x="4301" y="2125"/>
                  </a:cubicBezTo>
                  <a:lnTo>
                    <a:pt x="4175" y="2037"/>
                  </a:lnTo>
                  <a:cubicBezTo>
                    <a:pt x="4060" y="1959"/>
                    <a:pt x="3988" y="1891"/>
                    <a:pt x="3960" y="1834"/>
                  </a:cubicBezTo>
                  <a:cubicBezTo>
                    <a:pt x="3931" y="1776"/>
                    <a:pt x="3933" y="1710"/>
                    <a:pt x="3966" y="1636"/>
                  </a:cubicBezTo>
                  <a:cubicBezTo>
                    <a:pt x="4004" y="1546"/>
                    <a:pt x="4068" y="1492"/>
                    <a:pt x="4156" y="1473"/>
                  </a:cubicBezTo>
                  <a:cubicBezTo>
                    <a:pt x="4179" y="1468"/>
                    <a:pt x="4204" y="1466"/>
                    <a:pt x="4229" y="1466"/>
                  </a:cubicBezTo>
                  <a:cubicBezTo>
                    <a:pt x="4301" y="1466"/>
                    <a:pt x="4384" y="1486"/>
                    <a:pt x="4476" y="1526"/>
                  </a:cubicBezTo>
                  <a:cubicBezTo>
                    <a:pt x="4547" y="1557"/>
                    <a:pt x="4617" y="1599"/>
                    <a:pt x="4685" y="1653"/>
                  </a:cubicBezTo>
                  <a:cubicBezTo>
                    <a:pt x="4753" y="1706"/>
                    <a:pt x="4822" y="1773"/>
                    <a:pt x="4891" y="1852"/>
                  </a:cubicBezTo>
                  <a:lnTo>
                    <a:pt x="4987" y="1629"/>
                  </a:lnTo>
                  <a:cubicBezTo>
                    <a:pt x="4914" y="1563"/>
                    <a:pt x="4839" y="1505"/>
                    <a:pt x="4763" y="1455"/>
                  </a:cubicBezTo>
                  <a:cubicBezTo>
                    <a:pt x="4687" y="1405"/>
                    <a:pt x="4609" y="1363"/>
                    <a:pt x="4530" y="1329"/>
                  </a:cubicBezTo>
                  <a:cubicBezTo>
                    <a:pt x="4407" y="1275"/>
                    <a:pt x="4294" y="1249"/>
                    <a:pt x="4190" y="1249"/>
                  </a:cubicBezTo>
                  <a:close/>
                  <a:moveTo>
                    <a:pt x="5469" y="1771"/>
                  </a:moveTo>
                  <a:lnTo>
                    <a:pt x="4738" y="3462"/>
                  </a:lnTo>
                  <a:lnTo>
                    <a:pt x="4967" y="3561"/>
                  </a:lnTo>
                  <a:lnTo>
                    <a:pt x="5260" y="2881"/>
                  </a:lnTo>
                  <a:lnTo>
                    <a:pt x="5548" y="3006"/>
                  </a:lnTo>
                  <a:cubicBezTo>
                    <a:pt x="5672" y="3059"/>
                    <a:pt x="5784" y="3086"/>
                    <a:pt x="5884" y="3086"/>
                  </a:cubicBezTo>
                  <a:cubicBezTo>
                    <a:pt x="5937" y="3086"/>
                    <a:pt x="5987" y="3079"/>
                    <a:pt x="6033" y="3064"/>
                  </a:cubicBezTo>
                  <a:cubicBezTo>
                    <a:pt x="6167" y="3020"/>
                    <a:pt x="6270" y="2915"/>
                    <a:pt x="6342" y="2749"/>
                  </a:cubicBezTo>
                  <a:cubicBezTo>
                    <a:pt x="6414" y="2583"/>
                    <a:pt x="6419" y="2437"/>
                    <a:pt x="6359" y="2309"/>
                  </a:cubicBezTo>
                  <a:cubicBezTo>
                    <a:pt x="6300" y="2182"/>
                    <a:pt x="6175" y="2077"/>
                    <a:pt x="5985" y="1995"/>
                  </a:cubicBezTo>
                  <a:lnTo>
                    <a:pt x="5469" y="1771"/>
                  </a:lnTo>
                  <a:close/>
                  <a:moveTo>
                    <a:pt x="7257" y="2778"/>
                  </a:moveTo>
                  <a:cubicBezTo>
                    <a:pt x="7332" y="2778"/>
                    <a:pt x="7408" y="2795"/>
                    <a:pt x="7486" y="2828"/>
                  </a:cubicBezTo>
                  <a:cubicBezTo>
                    <a:pt x="7652" y="2900"/>
                    <a:pt x="7757" y="3019"/>
                    <a:pt x="7800" y="3185"/>
                  </a:cubicBezTo>
                  <a:cubicBezTo>
                    <a:pt x="7843" y="3350"/>
                    <a:pt x="7819" y="3540"/>
                    <a:pt x="7727" y="3754"/>
                  </a:cubicBezTo>
                  <a:cubicBezTo>
                    <a:pt x="7634" y="3966"/>
                    <a:pt x="7513" y="4114"/>
                    <a:pt x="7363" y="4196"/>
                  </a:cubicBezTo>
                  <a:cubicBezTo>
                    <a:pt x="7282" y="4239"/>
                    <a:pt x="7200" y="4261"/>
                    <a:pt x="7116" y="4261"/>
                  </a:cubicBezTo>
                  <a:cubicBezTo>
                    <a:pt x="7041" y="4261"/>
                    <a:pt x="6965" y="4244"/>
                    <a:pt x="6888" y="4211"/>
                  </a:cubicBezTo>
                  <a:cubicBezTo>
                    <a:pt x="6722" y="4139"/>
                    <a:pt x="6617" y="4020"/>
                    <a:pt x="6572" y="3854"/>
                  </a:cubicBezTo>
                  <a:cubicBezTo>
                    <a:pt x="6528" y="3688"/>
                    <a:pt x="6552" y="3498"/>
                    <a:pt x="6644" y="3285"/>
                  </a:cubicBezTo>
                  <a:cubicBezTo>
                    <a:pt x="6737" y="3072"/>
                    <a:pt x="6859" y="2924"/>
                    <a:pt x="7010" y="2843"/>
                  </a:cubicBezTo>
                  <a:cubicBezTo>
                    <a:pt x="7090" y="2799"/>
                    <a:pt x="7173" y="2778"/>
                    <a:pt x="7257" y="2778"/>
                  </a:cubicBezTo>
                  <a:close/>
                  <a:moveTo>
                    <a:pt x="7210" y="2563"/>
                  </a:moveTo>
                  <a:cubicBezTo>
                    <a:pt x="7101" y="2563"/>
                    <a:pt x="6996" y="2587"/>
                    <a:pt x="6893" y="2634"/>
                  </a:cubicBezTo>
                  <a:cubicBezTo>
                    <a:pt x="6682" y="2732"/>
                    <a:pt x="6519" y="2914"/>
                    <a:pt x="6403" y="3181"/>
                  </a:cubicBezTo>
                  <a:cubicBezTo>
                    <a:pt x="6288" y="3448"/>
                    <a:pt x="6267" y="3692"/>
                    <a:pt x="6340" y="3912"/>
                  </a:cubicBezTo>
                  <a:cubicBezTo>
                    <a:pt x="6414" y="4132"/>
                    <a:pt x="6570" y="4293"/>
                    <a:pt x="6807" y="4396"/>
                  </a:cubicBezTo>
                  <a:cubicBezTo>
                    <a:pt x="6929" y="4449"/>
                    <a:pt x="7047" y="4475"/>
                    <a:pt x="7162" y="4475"/>
                  </a:cubicBezTo>
                  <a:cubicBezTo>
                    <a:pt x="7270" y="4475"/>
                    <a:pt x="7376" y="4451"/>
                    <a:pt x="7479" y="4404"/>
                  </a:cubicBezTo>
                  <a:cubicBezTo>
                    <a:pt x="7689" y="4306"/>
                    <a:pt x="7852" y="4124"/>
                    <a:pt x="7968" y="3858"/>
                  </a:cubicBezTo>
                  <a:cubicBezTo>
                    <a:pt x="8083" y="3591"/>
                    <a:pt x="8105" y="3347"/>
                    <a:pt x="8031" y="3127"/>
                  </a:cubicBezTo>
                  <a:cubicBezTo>
                    <a:pt x="7958" y="2907"/>
                    <a:pt x="7803" y="2745"/>
                    <a:pt x="7566" y="2643"/>
                  </a:cubicBezTo>
                  <a:cubicBezTo>
                    <a:pt x="7444" y="2590"/>
                    <a:pt x="7325" y="2563"/>
                    <a:pt x="7210" y="2563"/>
                  </a:cubicBez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50" name="Google Shape;3350;p35"/>
            <p:cNvSpPr/>
            <p:nvPr/>
          </p:nvSpPr>
          <p:spPr>
            <a:xfrm>
              <a:off x="8104277" y="3359695"/>
              <a:ext cx="57140" cy="75150"/>
            </a:xfrm>
            <a:custGeom>
              <a:avLst/>
              <a:gdLst/>
              <a:ahLst/>
              <a:cxnLst/>
              <a:rect l="l" t="t" r="r" b="b"/>
              <a:pathLst>
                <a:path w="1719" h="2261" extrusionOk="0">
                  <a:moveTo>
                    <a:pt x="879" y="287"/>
                  </a:moveTo>
                  <a:lnTo>
                    <a:pt x="1167" y="412"/>
                  </a:lnTo>
                  <a:cubicBezTo>
                    <a:pt x="1277" y="460"/>
                    <a:pt x="1349" y="521"/>
                    <a:pt x="1384" y="595"/>
                  </a:cubicBezTo>
                  <a:cubicBezTo>
                    <a:pt x="1418" y="670"/>
                    <a:pt x="1414" y="756"/>
                    <a:pt x="1371" y="855"/>
                  </a:cubicBezTo>
                  <a:cubicBezTo>
                    <a:pt x="1329" y="954"/>
                    <a:pt x="1268" y="1017"/>
                    <a:pt x="1190" y="1043"/>
                  </a:cubicBezTo>
                  <a:cubicBezTo>
                    <a:pt x="1162" y="1053"/>
                    <a:pt x="1132" y="1058"/>
                    <a:pt x="1100" y="1058"/>
                  </a:cubicBezTo>
                  <a:cubicBezTo>
                    <a:pt x="1042" y="1058"/>
                    <a:pt x="978" y="1042"/>
                    <a:pt x="907" y="1012"/>
                  </a:cubicBezTo>
                  <a:lnTo>
                    <a:pt x="620" y="887"/>
                  </a:lnTo>
                  <a:lnTo>
                    <a:pt x="879" y="287"/>
                  </a:lnTo>
                  <a:close/>
                  <a:moveTo>
                    <a:pt x="732" y="0"/>
                  </a:moveTo>
                  <a:lnTo>
                    <a:pt x="1" y="1691"/>
                  </a:lnTo>
                  <a:lnTo>
                    <a:pt x="229" y="1790"/>
                  </a:lnTo>
                  <a:lnTo>
                    <a:pt x="538" y="1075"/>
                  </a:lnTo>
                  <a:lnTo>
                    <a:pt x="787" y="1183"/>
                  </a:lnTo>
                  <a:cubicBezTo>
                    <a:pt x="878" y="1222"/>
                    <a:pt x="941" y="1272"/>
                    <a:pt x="978" y="1331"/>
                  </a:cubicBezTo>
                  <a:cubicBezTo>
                    <a:pt x="1014" y="1391"/>
                    <a:pt x="1036" y="1490"/>
                    <a:pt x="1043" y="1627"/>
                  </a:cubicBezTo>
                  <a:lnTo>
                    <a:pt x="1071" y="2154"/>
                  </a:lnTo>
                  <a:lnTo>
                    <a:pt x="1317" y="2260"/>
                  </a:lnTo>
                  <a:lnTo>
                    <a:pt x="1285" y="1698"/>
                  </a:lnTo>
                  <a:cubicBezTo>
                    <a:pt x="1279" y="1583"/>
                    <a:pt x="1265" y="1488"/>
                    <a:pt x="1242" y="1413"/>
                  </a:cubicBezTo>
                  <a:cubicBezTo>
                    <a:pt x="1219" y="1339"/>
                    <a:pt x="1187" y="1283"/>
                    <a:pt x="1145" y="1245"/>
                  </a:cubicBezTo>
                  <a:lnTo>
                    <a:pt x="1145" y="1245"/>
                  </a:lnTo>
                  <a:cubicBezTo>
                    <a:pt x="1168" y="1248"/>
                    <a:pt x="1191" y="1250"/>
                    <a:pt x="1213" y="1250"/>
                  </a:cubicBezTo>
                  <a:cubicBezTo>
                    <a:pt x="1291" y="1250"/>
                    <a:pt x="1361" y="1230"/>
                    <a:pt x="1424" y="1192"/>
                  </a:cubicBezTo>
                  <a:cubicBezTo>
                    <a:pt x="1504" y="1144"/>
                    <a:pt x="1567" y="1066"/>
                    <a:pt x="1613" y="960"/>
                  </a:cubicBezTo>
                  <a:cubicBezTo>
                    <a:pt x="1683" y="797"/>
                    <a:pt x="1688" y="654"/>
                    <a:pt x="1628" y="532"/>
                  </a:cubicBezTo>
                  <a:cubicBezTo>
                    <a:pt x="1568" y="410"/>
                    <a:pt x="1441" y="307"/>
                    <a:pt x="1248" y="224"/>
                  </a:cubicBezTo>
                  <a:lnTo>
                    <a:pt x="732" y="0"/>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51" name="Google Shape;3351;p35"/>
            <p:cNvSpPr/>
            <p:nvPr/>
          </p:nvSpPr>
          <p:spPr>
            <a:xfrm>
              <a:off x="8161406" y="3378697"/>
              <a:ext cx="51921" cy="68137"/>
            </a:xfrm>
            <a:custGeom>
              <a:avLst/>
              <a:gdLst/>
              <a:ahLst/>
              <a:cxnLst/>
              <a:rect l="l" t="t" r="r" b="b"/>
              <a:pathLst>
                <a:path w="1562" h="2050" extrusionOk="0">
                  <a:moveTo>
                    <a:pt x="132" y="0"/>
                  </a:moveTo>
                  <a:lnTo>
                    <a:pt x="48" y="192"/>
                  </a:lnTo>
                  <a:lnTo>
                    <a:pt x="648" y="452"/>
                  </a:lnTo>
                  <a:lnTo>
                    <a:pt x="0" y="1950"/>
                  </a:lnTo>
                  <a:lnTo>
                    <a:pt x="230" y="2049"/>
                  </a:lnTo>
                  <a:lnTo>
                    <a:pt x="878" y="552"/>
                  </a:lnTo>
                  <a:lnTo>
                    <a:pt x="1478" y="811"/>
                  </a:lnTo>
                  <a:lnTo>
                    <a:pt x="1562" y="619"/>
                  </a:lnTo>
                  <a:lnTo>
                    <a:pt x="132" y="0"/>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52" name="Google Shape;3352;p35"/>
            <p:cNvSpPr/>
            <p:nvPr/>
          </p:nvSpPr>
          <p:spPr>
            <a:xfrm>
              <a:off x="8017713" y="3082073"/>
              <a:ext cx="84427" cy="93897"/>
            </a:xfrm>
            <a:custGeom>
              <a:avLst/>
              <a:gdLst/>
              <a:ahLst/>
              <a:cxnLst/>
              <a:rect l="l" t="t" r="r" b="b"/>
              <a:pathLst>
                <a:path w="2211" h="2459" extrusionOk="0">
                  <a:moveTo>
                    <a:pt x="541" y="0"/>
                  </a:moveTo>
                  <a:lnTo>
                    <a:pt x="361" y="429"/>
                  </a:lnTo>
                  <a:lnTo>
                    <a:pt x="226" y="835"/>
                  </a:lnTo>
                  <a:lnTo>
                    <a:pt x="113" y="1263"/>
                  </a:lnTo>
                  <a:lnTo>
                    <a:pt x="0" y="1692"/>
                  </a:lnTo>
                  <a:lnTo>
                    <a:pt x="722" y="2098"/>
                  </a:lnTo>
                  <a:lnTo>
                    <a:pt x="1466" y="2459"/>
                  </a:lnTo>
                  <a:lnTo>
                    <a:pt x="2211" y="722"/>
                  </a:lnTo>
                  <a:lnTo>
                    <a:pt x="541" y="0"/>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53" name="Google Shape;3353;p35"/>
            <p:cNvSpPr/>
            <p:nvPr/>
          </p:nvSpPr>
          <p:spPr>
            <a:xfrm>
              <a:off x="8009083" y="3163906"/>
              <a:ext cx="57736" cy="57736"/>
            </a:xfrm>
            <a:custGeom>
              <a:avLst/>
              <a:gdLst/>
              <a:ahLst/>
              <a:cxnLst/>
              <a:rect l="l" t="t" r="r" b="b"/>
              <a:pathLst>
                <a:path w="1512" h="1512" extrusionOk="0">
                  <a:moveTo>
                    <a:pt x="136" y="0"/>
                  </a:moveTo>
                  <a:lnTo>
                    <a:pt x="91" y="271"/>
                  </a:lnTo>
                  <a:lnTo>
                    <a:pt x="23" y="519"/>
                  </a:lnTo>
                  <a:lnTo>
                    <a:pt x="1" y="519"/>
                  </a:lnTo>
                  <a:lnTo>
                    <a:pt x="249" y="812"/>
                  </a:lnTo>
                  <a:lnTo>
                    <a:pt x="519" y="1083"/>
                  </a:lnTo>
                  <a:lnTo>
                    <a:pt x="835" y="1308"/>
                  </a:lnTo>
                  <a:lnTo>
                    <a:pt x="1173" y="1511"/>
                  </a:lnTo>
                  <a:lnTo>
                    <a:pt x="1512" y="722"/>
                  </a:lnTo>
                  <a:lnTo>
                    <a:pt x="813" y="384"/>
                  </a:lnTo>
                  <a:lnTo>
                    <a:pt x="136" y="0"/>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54" name="Google Shape;3354;p35"/>
            <p:cNvSpPr/>
            <p:nvPr/>
          </p:nvSpPr>
          <p:spPr>
            <a:xfrm>
              <a:off x="8088318" y="3116517"/>
              <a:ext cx="88780" cy="86184"/>
            </a:xfrm>
            <a:custGeom>
              <a:avLst/>
              <a:gdLst/>
              <a:ahLst/>
              <a:cxnLst/>
              <a:rect l="l" t="t" r="r" b="b"/>
              <a:pathLst>
                <a:path w="2325" h="2257" extrusionOk="0">
                  <a:moveTo>
                    <a:pt x="768" y="0"/>
                  </a:moveTo>
                  <a:lnTo>
                    <a:pt x="1" y="1737"/>
                  </a:lnTo>
                  <a:lnTo>
                    <a:pt x="745" y="2008"/>
                  </a:lnTo>
                  <a:lnTo>
                    <a:pt x="1489" y="2256"/>
                  </a:lnTo>
                  <a:lnTo>
                    <a:pt x="1941" y="1489"/>
                  </a:lnTo>
                  <a:lnTo>
                    <a:pt x="2144" y="1083"/>
                  </a:lnTo>
                  <a:lnTo>
                    <a:pt x="2324" y="677"/>
                  </a:lnTo>
                  <a:lnTo>
                    <a:pt x="768" y="0"/>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55" name="Google Shape;3355;p35"/>
            <p:cNvSpPr/>
            <p:nvPr/>
          </p:nvSpPr>
          <p:spPr>
            <a:xfrm>
              <a:off x="8198561" y="3082073"/>
              <a:ext cx="44829" cy="67206"/>
            </a:xfrm>
            <a:custGeom>
              <a:avLst/>
              <a:gdLst/>
              <a:ahLst/>
              <a:cxnLst/>
              <a:rect l="l" t="t" r="r" b="b"/>
              <a:pathLst>
                <a:path w="1174" h="1760" extrusionOk="0">
                  <a:moveTo>
                    <a:pt x="520" y="0"/>
                  </a:moveTo>
                  <a:lnTo>
                    <a:pt x="272" y="677"/>
                  </a:lnTo>
                  <a:lnTo>
                    <a:pt x="1" y="1354"/>
                  </a:lnTo>
                  <a:lnTo>
                    <a:pt x="971" y="1760"/>
                  </a:lnTo>
                  <a:lnTo>
                    <a:pt x="1061" y="1444"/>
                  </a:lnTo>
                  <a:lnTo>
                    <a:pt x="1129" y="1105"/>
                  </a:lnTo>
                  <a:lnTo>
                    <a:pt x="1174" y="767"/>
                  </a:lnTo>
                  <a:lnTo>
                    <a:pt x="1174" y="451"/>
                  </a:lnTo>
                  <a:lnTo>
                    <a:pt x="836" y="226"/>
                  </a:lnTo>
                  <a:lnTo>
                    <a:pt x="520" y="0"/>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56" name="Google Shape;3356;p35"/>
            <p:cNvSpPr/>
            <p:nvPr/>
          </p:nvSpPr>
          <p:spPr>
            <a:xfrm>
              <a:off x="8082285" y="2975267"/>
              <a:ext cx="74995" cy="45669"/>
            </a:xfrm>
            <a:custGeom>
              <a:avLst/>
              <a:gdLst/>
              <a:ahLst/>
              <a:cxnLst/>
              <a:rect l="l" t="t" r="r" b="b"/>
              <a:pathLst>
                <a:path w="1964" h="1196" extrusionOk="0">
                  <a:moveTo>
                    <a:pt x="813" y="0"/>
                  </a:moveTo>
                  <a:lnTo>
                    <a:pt x="452" y="23"/>
                  </a:lnTo>
                  <a:lnTo>
                    <a:pt x="204" y="339"/>
                  </a:lnTo>
                  <a:lnTo>
                    <a:pt x="1" y="677"/>
                  </a:lnTo>
                  <a:lnTo>
                    <a:pt x="384" y="790"/>
                  </a:lnTo>
                  <a:lnTo>
                    <a:pt x="768" y="902"/>
                  </a:lnTo>
                  <a:lnTo>
                    <a:pt x="1535" y="1196"/>
                  </a:lnTo>
                  <a:lnTo>
                    <a:pt x="1963" y="203"/>
                  </a:lnTo>
                  <a:lnTo>
                    <a:pt x="1580" y="90"/>
                  </a:lnTo>
                  <a:lnTo>
                    <a:pt x="1196" y="23"/>
                  </a:lnTo>
                  <a:lnTo>
                    <a:pt x="813" y="0"/>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57" name="Google Shape;3357;p35"/>
            <p:cNvSpPr/>
            <p:nvPr/>
          </p:nvSpPr>
          <p:spPr>
            <a:xfrm>
              <a:off x="8123640" y="3042436"/>
              <a:ext cx="80150" cy="84465"/>
            </a:xfrm>
            <a:custGeom>
              <a:avLst/>
              <a:gdLst/>
              <a:ahLst/>
              <a:cxnLst/>
              <a:rect l="l" t="t" r="r" b="b"/>
              <a:pathLst>
                <a:path w="2099" h="2212" extrusionOk="0">
                  <a:moveTo>
                    <a:pt x="677" y="1"/>
                  </a:moveTo>
                  <a:lnTo>
                    <a:pt x="1" y="1534"/>
                  </a:lnTo>
                  <a:lnTo>
                    <a:pt x="1580" y="2211"/>
                  </a:lnTo>
                  <a:lnTo>
                    <a:pt x="1850" y="1512"/>
                  </a:lnTo>
                  <a:lnTo>
                    <a:pt x="2098" y="768"/>
                  </a:lnTo>
                  <a:lnTo>
                    <a:pt x="1760" y="564"/>
                  </a:lnTo>
                  <a:lnTo>
                    <a:pt x="1399" y="361"/>
                  </a:lnTo>
                  <a:lnTo>
                    <a:pt x="1038" y="181"/>
                  </a:lnTo>
                  <a:lnTo>
                    <a:pt x="677" y="1"/>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58" name="Google Shape;3358;p35"/>
            <p:cNvSpPr/>
            <p:nvPr/>
          </p:nvSpPr>
          <p:spPr>
            <a:xfrm>
              <a:off x="8044405" y="3015744"/>
              <a:ext cx="89620" cy="79272"/>
            </a:xfrm>
            <a:custGeom>
              <a:avLst/>
              <a:gdLst/>
              <a:ahLst/>
              <a:cxnLst/>
              <a:rect l="l" t="t" r="r" b="b"/>
              <a:pathLst>
                <a:path w="2347" h="2076" extrusionOk="0">
                  <a:moveTo>
                    <a:pt x="722" y="0"/>
                  </a:moveTo>
                  <a:lnTo>
                    <a:pt x="339" y="654"/>
                  </a:lnTo>
                  <a:lnTo>
                    <a:pt x="0" y="1331"/>
                  </a:lnTo>
                  <a:lnTo>
                    <a:pt x="1692" y="2076"/>
                  </a:lnTo>
                  <a:lnTo>
                    <a:pt x="2346" y="519"/>
                  </a:lnTo>
                  <a:lnTo>
                    <a:pt x="1940" y="384"/>
                  </a:lnTo>
                  <a:lnTo>
                    <a:pt x="1557" y="226"/>
                  </a:lnTo>
                  <a:lnTo>
                    <a:pt x="1128" y="113"/>
                  </a:lnTo>
                  <a:lnTo>
                    <a:pt x="722" y="0"/>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59" name="Google Shape;3359;p35"/>
            <p:cNvSpPr/>
            <p:nvPr/>
          </p:nvSpPr>
          <p:spPr>
            <a:xfrm>
              <a:off x="8069378" y="3197471"/>
              <a:ext cx="67206" cy="37956"/>
            </a:xfrm>
            <a:custGeom>
              <a:avLst/>
              <a:gdLst/>
              <a:ahLst/>
              <a:cxnLst/>
              <a:rect l="l" t="t" r="r" b="b"/>
              <a:pathLst>
                <a:path w="1760" h="994" extrusionOk="0">
                  <a:moveTo>
                    <a:pt x="339" y="1"/>
                  </a:moveTo>
                  <a:lnTo>
                    <a:pt x="0" y="813"/>
                  </a:lnTo>
                  <a:lnTo>
                    <a:pt x="361" y="903"/>
                  </a:lnTo>
                  <a:lnTo>
                    <a:pt x="745" y="971"/>
                  </a:lnTo>
                  <a:lnTo>
                    <a:pt x="1128" y="993"/>
                  </a:lnTo>
                  <a:lnTo>
                    <a:pt x="1489" y="993"/>
                  </a:lnTo>
                  <a:lnTo>
                    <a:pt x="1489" y="971"/>
                  </a:lnTo>
                  <a:lnTo>
                    <a:pt x="1760" y="520"/>
                  </a:lnTo>
                  <a:lnTo>
                    <a:pt x="1038" y="294"/>
                  </a:lnTo>
                  <a:lnTo>
                    <a:pt x="339" y="1"/>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60" name="Google Shape;3360;p35"/>
            <p:cNvSpPr/>
            <p:nvPr/>
          </p:nvSpPr>
          <p:spPr>
            <a:xfrm>
              <a:off x="8147773" y="3221605"/>
              <a:ext cx="17260" cy="9508"/>
            </a:xfrm>
            <a:custGeom>
              <a:avLst/>
              <a:gdLst/>
              <a:ahLst/>
              <a:cxnLst/>
              <a:rect l="l" t="t" r="r" b="b"/>
              <a:pathLst>
                <a:path w="452" h="249" extrusionOk="0">
                  <a:moveTo>
                    <a:pt x="135" y="0"/>
                  </a:moveTo>
                  <a:lnTo>
                    <a:pt x="0" y="248"/>
                  </a:lnTo>
                  <a:lnTo>
                    <a:pt x="226" y="181"/>
                  </a:lnTo>
                  <a:lnTo>
                    <a:pt x="451" y="91"/>
                  </a:lnTo>
                  <a:lnTo>
                    <a:pt x="135" y="0"/>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61" name="Google Shape;3361;p35"/>
            <p:cNvSpPr/>
            <p:nvPr/>
          </p:nvSpPr>
          <p:spPr>
            <a:xfrm>
              <a:off x="7990143" y="3149242"/>
              <a:ext cx="9508" cy="15541"/>
            </a:xfrm>
            <a:custGeom>
              <a:avLst/>
              <a:gdLst/>
              <a:ahLst/>
              <a:cxnLst/>
              <a:rect l="l" t="t" r="r" b="b"/>
              <a:pathLst>
                <a:path w="249" h="407" extrusionOk="0">
                  <a:moveTo>
                    <a:pt x="0" y="1"/>
                  </a:moveTo>
                  <a:lnTo>
                    <a:pt x="91" y="204"/>
                  </a:lnTo>
                  <a:lnTo>
                    <a:pt x="181" y="407"/>
                  </a:lnTo>
                  <a:lnTo>
                    <a:pt x="248" y="158"/>
                  </a:lnTo>
                  <a:lnTo>
                    <a:pt x="0" y="1"/>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62" name="Google Shape;3362;p35"/>
            <p:cNvSpPr/>
            <p:nvPr/>
          </p:nvSpPr>
          <p:spPr>
            <a:xfrm>
              <a:off x="7982391" y="3061376"/>
              <a:ext cx="40514" cy="76714"/>
            </a:xfrm>
            <a:custGeom>
              <a:avLst/>
              <a:gdLst/>
              <a:ahLst/>
              <a:cxnLst/>
              <a:rect l="l" t="t" r="r" b="b"/>
              <a:pathLst>
                <a:path w="1061" h="2009" extrusionOk="0">
                  <a:moveTo>
                    <a:pt x="203" y="1"/>
                  </a:moveTo>
                  <a:lnTo>
                    <a:pt x="91" y="429"/>
                  </a:lnTo>
                  <a:lnTo>
                    <a:pt x="23" y="858"/>
                  </a:lnTo>
                  <a:lnTo>
                    <a:pt x="0" y="1264"/>
                  </a:lnTo>
                  <a:lnTo>
                    <a:pt x="45" y="1693"/>
                  </a:lnTo>
                  <a:lnTo>
                    <a:pt x="542" y="2008"/>
                  </a:lnTo>
                  <a:lnTo>
                    <a:pt x="654" y="1580"/>
                  </a:lnTo>
                  <a:lnTo>
                    <a:pt x="767" y="1174"/>
                  </a:lnTo>
                  <a:lnTo>
                    <a:pt x="903" y="768"/>
                  </a:lnTo>
                  <a:lnTo>
                    <a:pt x="1060" y="362"/>
                  </a:lnTo>
                  <a:lnTo>
                    <a:pt x="203" y="1"/>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63" name="Google Shape;3363;p35"/>
            <p:cNvSpPr/>
            <p:nvPr/>
          </p:nvSpPr>
          <p:spPr>
            <a:xfrm>
              <a:off x="8162399" y="3148402"/>
              <a:ext cx="66366" cy="65487"/>
            </a:xfrm>
            <a:custGeom>
              <a:avLst/>
              <a:gdLst/>
              <a:ahLst/>
              <a:cxnLst/>
              <a:rect l="l" t="t" r="r" b="b"/>
              <a:pathLst>
                <a:path w="1738" h="1715" extrusionOk="0">
                  <a:moveTo>
                    <a:pt x="790" y="0"/>
                  </a:moveTo>
                  <a:lnTo>
                    <a:pt x="407" y="790"/>
                  </a:lnTo>
                  <a:lnTo>
                    <a:pt x="1" y="1534"/>
                  </a:lnTo>
                  <a:lnTo>
                    <a:pt x="632" y="1714"/>
                  </a:lnTo>
                  <a:lnTo>
                    <a:pt x="790" y="1579"/>
                  </a:lnTo>
                  <a:lnTo>
                    <a:pt x="971" y="1444"/>
                  </a:lnTo>
                  <a:lnTo>
                    <a:pt x="1106" y="1308"/>
                  </a:lnTo>
                  <a:lnTo>
                    <a:pt x="1264" y="1150"/>
                  </a:lnTo>
                  <a:lnTo>
                    <a:pt x="1399" y="970"/>
                  </a:lnTo>
                  <a:lnTo>
                    <a:pt x="1534" y="812"/>
                  </a:lnTo>
                  <a:lnTo>
                    <a:pt x="1647" y="609"/>
                  </a:lnTo>
                  <a:lnTo>
                    <a:pt x="1737" y="429"/>
                  </a:lnTo>
                  <a:lnTo>
                    <a:pt x="790" y="0"/>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64" name="Google Shape;3364;p35"/>
            <p:cNvSpPr/>
            <p:nvPr/>
          </p:nvSpPr>
          <p:spPr>
            <a:xfrm>
              <a:off x="7997016" y="3006274"/>
              <a:ext cx="57774" cy="54299"/>
            </a:xfrm>
            <a:custGeom>
              <a:avLst/>
              <a:gdLst/>
              <a:ahLst/>
              <a:cxnLst/>
              <a:rect l="l" t="t" r="r" b="b"/>
              <a:pathLst>
                <a:path w="1513" h="1422" extrusionOk="0">
                  <a:moveTo>
                    <a:pt x="813" y="0"/>
                  </a:moveTo>
                  <a:lnTo>
                    <a:pt x="587" y="226"/>
                  </a:lnTo>
                  <a:lnTo>
                    <a:pt x="362" y="474"/>
                  </a:lnTo>
                  <a:lnTo>
                    <a:pt x="181" y="745"/>
                  </a:lnTo>
                  <a:lnTo>
                    <a:pt x="1" y="1060"/>
                  </a:lnTo>
                  <a:lnTo>
                    <a:pt x="835" y="1421"/>
                  </a:lnTo>
                  <a:lnTo>
                    <a:pt x="1151" y="767"/>
                  </a:lnTo>
                  <a:lnTo>
                    <a:pt x="1512" y="158"/>
                  </a:lnTo>
                  <a:lnTo>
                    <a:pt x="1174" y="68"/>
                  </a:lnTo>
                  <a:lnTo>
                    <a:pt x="813" y="0"/>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65" name="Google Shape;3365;p35"/>
            <p:cNvSpPr/>
            <p:nvPr/>
          </p:nvSpPr>
          <p:spPr>
            <a:xfrm>
              <a:off x="8155525" y="2989052"/>
              <a:ext cx="61172" cy="66327"/>
            </a:xfrm>
            <a:custGeom>
              <a:avLst/>
              <a:gdLst/>
              <a:ahLst/>
              <a:cxnLst/>
              <a:rect l="l" t="t" r="r" b="b"/>
              <a:pathLst>
                <a:path w="1602" h="1737" extrusionOk="0">
                  <a:moveTo>
                    <a:pt x="429" y="0"/>
                  </a:moveTo>
                  <a:lnTo>
                    <a:pt x="0" y="993"/>
                  </a:lnTo>
                  <a:lnTo>
                    <a:pt x="699" y="1353"/>
                  </a:lnTo>
                  <a:lnTo>
                    <a:pt x="1399" y="1737"/>
                  </a:lnTo>
                  <a:lnTo>
                    <a:pt x="1489" y="1353"/>
                  </a:lnTo>
                  <a:lnTo>
                    <a:pt x="1602" y="970"/>
                  </a:lnTo>
                  <a:lnTo>
                    <a:pt x="1354" y="699"/>
                  </a:lnTo>
                  <a:lnTo>
                    <a:pt x="1083" y="429"/>
                  </a:lnTo>
                  <a:lnTo>
                    <a:pt x="767" y="203"/>
                  </a:lnTo>
                  <a:lnTo>
                    <a:pt x="429" y="0"/>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66" name="Google Shape;3366;p35"/>
            <p:cNvSpPr/>
            <p:nvPr/>
          </p:nvSpPr>
          <p:spPr>
            <a:xfrm>
              <a:off x="8046123" y="2980422"/>
              <a:ext cx="30166" cy="17260"/>
            </a:xfrm>
            <a:custGeom>
              <a:avLst/>
              <a:gdLst/>
              <a:ahLst/>
              <a:cxnLst/>
              <a:rect l="l" t="t" r="r" b="b"/>
              <a:pathLst>
                <a:path w="790" h="452" extrusionOk="0">
                  <a:moveTo>
                    <a:pt x="790" y="1"/>
                  </a:moveTo>
                  <a:lnTo>
                    <a:pt x="384" y="158"/>
                  </a:lnTo>
                  <a:lnTo>
                    <a:pt x="203" y="249"/>
                  </a:lnTo>
                  <a:lnTo>
                    <a:pt x="0" y="339"/>
                  </a:lnTo>
                  <a:lnTo>
                    <a:pt x="474" y="452"/>
                  </a:lnTo>
                  <a:lnTo>
                    <a:pt x="790" y="1"/>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67" name="Google Shape;3367;p35"/>
            <p:cNvSpPr/>
            <p:nvPr/>
          </p:nvSpPr>
          <p:spPr>
            <a:xfrm>
              <a:off x="8222694" y="3045033"/>
              <a:ext cx="18138" cy="31884"/>
            </a:xfrm>
            <a:custGeom>
              <a:avLst/>
              <a:gdLst/>
              <a:ahLst/>
              <a:cxnLst/>
              <a:rect l="l" t="t" r="r" b="b"/>
              <a:pathLst>
                <a:path w="475" h="835" extrusionOk="0">
                  <a:moveTo>
                    <a:pt x="158" y="0"/>
                  </a:moveTo>
                  <a:lnTo>
                    <a:pt x="1" y="519"/>
                  </a:lnTo>
                  <a:lnTo>
                    <a:pt x="474" y="835"/>
                  </a:lnTo>
                  <a:lnTo>
                    <a:pt x="474" y="835"/>
                  </a:lnTo>
                  <a:lnTo>
                    <a:pt x="407" y="632"/>
                  </a:lnTo>
                  <a:lnTo>
                    <a:pt x="339" y="406"/>
                  </a:lnTo>
                  <a:lnTo>
                    <a:pt x="249" y="203"/>
                  </a:lnTo>
                  <a:lnTo>
                    <a:pt x="158" y="0"/>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grpSp>
      <p:grpSp>
        <p:nvGrpSpPr>
          <p:cNvPr id="3368" name="Google Shape;3368;p35"/>
          <p:cNvGrpSpPr/>
          <p:nvPr/>
        </p:nvGrpSpPr>
        <p:grpSpPr>
          <a:xfrm>
            <a:off x="498443" y="471997"/>
            <a:ext cx="2577887" cy="1909058"/>
            <a:chOff x="1156200" y="3428725"/>
            <a:chExt cx="684625" cy="507000"/>
          </a:xfrm>
        </p:grpSpPr>
        <p:sp>
          <p:nvSpPr>
            <p:cNvPr id="3369" name="Google Shape;3369;p35"/>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70" name="Google Shape;3370;p35"/>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71" name="Google Shape;3371;p35"/>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72" name="Google Shape;3372;p35"/>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73" name="Google Shape;3373;p35"/>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74" name="Google Shape;3374;p35"/>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75" name="Google Shape;3375;p35"/>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76" name="Google Shape;3376;p35"/>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77" name="Google Shape;3377;p35"/>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78" name="Google Shape;3378;p35"/>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79" name="Google Shape;3379;p35"/>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80" name="Google Shape;3380;p35"/>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81" name="Google Shape;3381;p35"/>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82" name="Google Shape;3382;p35"/>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83" name="Google Shape;3383;p35"/>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84" name="Google Shape;3384;p35"/>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85" name="Google Shape;3385;p35"/>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86" name="Google Shape;3386;p35"/>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87" name="Google Shape;3387;p35"/>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88" name="Google Shape;3388;p35"/>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89" name="Google Shape;3389;p35"/>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90" name="Google Shape;3390;p35"/>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91" name="Google Shape;3391;p35"/>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92" name="Google Shape;3392;p35"/>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93" name="Google Shape;3393;p35"/>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94" name="Google Shape;3394;p35"/>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95" name="Google Shape;3395;p35"/>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96" name="Google Shape;3396;p35"/>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97" name="Google Shape;3397;p35"/>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98" name="Google Shape;3398;p35"/>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99" name="Google Shape;3399;p35"/>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grpSp>
      <p:grpSp>
        <p:nvGrpSpPr>
          <p:cNvPr id="2" name="Group 1"/>
          <p:cNvGrpSpPr/>
          <p:nvPr/>
        </p:nvGrpSpPr>
        <p:grpSpPr>
          <a:xfrm>
            <a:off x="4398673" y="314154"/>
            <a:ext cx="10234550" cy="1969677"/>
            <a:chOff x="3090178" y="118118"/>
            <a:chExt cx="6823033" cy="1313118"/>
          </a:xfrm>
        </p:grpSpPr>
        <p:sp>
          <p:nvSpPr>
            <p:cNvPr id="3" name="Rectangle: Rounded Corners 2"/>
            <p:cNvSpPr/>
            <p:nvPr/>
          </p:nvSpPr>
          <p:spPr>
            <a:xfrm>
              <a:off x="3090178" y="118118"/>
              <a:ext cx="6795334" cy="1313118"/>
            </a:xfrm>
            <a:prstGeom prst="roundRect">
              <a:avLst/>
            </a:prstGeom>
            <a:solidFill>
              <a:srgbClr val="9BE1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622015" y="214491"/>
              <a:ext cx="6291196" cy="1200329"/>
            </a:xfrm>
            <a:prstGeom prst="rect">
              <a:avLst/>
            </a:prstGeom>
            <a:noFill/>
          </p:spPr>
          <p:txBody>
            <a:bodyPr wrap="square" lIns="91440" tIns="45720" rIns="91440" bIns="45720">
              <a:spAutoFit/>
            </a:bodyPr>
            <a:lstStyle/>
            <a:p>
              <a:pPr algn="ctr"/>
              <a:r>
                <a:rPr lang="en-US" sz="10800" b="1" dirty="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itchFamily="18" charset="0"/>
                  <a:cs typeface="Times New Roman" pitchFamily="18" charset="0"/>
                </a:rPr>
                <a:t>KHỞI ĐỘNG</a:t>
              </a:r>
            </a:p>
          </p:txBody>
        </p:sp>
      </p:grpSp>
      <p:grpSp>
        <p:nvGrpSpPr>
          <p:cNvPr id="6" name="Google Shape;3430;p35"/>
          <p:cNvGrpSpPr/>
          <p:nvPr/>
        </p:nvGrpSpPr>
        <p:grpSpPr>
          <a:xfrm>
            <a:off x="1980793" y="2644894"/>
            <a:ext cx="1919210" cy="3084281"/>
            <a:chOff x="9840651" y="2066749"/>
            <a:chExt cx="701773" cy="1127790"/>
          </a:xfrm>
        </p:grpSpPr>
        <p:sp>
          <p:nvSpPr>
            <p:cNvPr id="7" name="Google Shape;3431;p35"/>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8" name="Google Shape;3432;p35"/>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9" name="Google Shape;3433;p35"/>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10" name="Google Shape;3434;p35"/>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11" name="Google Shape;3435;p35"/>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12" name="Google Shape;3436;p35"/>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18" name="Google Shape;3437;p35"/>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20" name="Google Shape;3438;p35"/>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23" name="Google Shape;3439;p35"/>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24" name="Google Shape;3440;p35"/>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25" name="Google Shape;3441;p35"/>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26" name="Google Shape;3442;p35"/>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27" name="Google Shape;3443;p35"/>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28" name="Google Shape;3444;p35"/>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29" name="Google Shape;3445;p35"/>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0" name="Google Shape;3446;p35"/>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1" name="Google Shape;3447;p35"/>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 name="Google Shape;3448;p35"/>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 name="Google Shape;3449;p35"/>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4" name="Google Shape;3450;p35"/>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5" name="Google Shape;3451;p35"/>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6" name="Google Shape;3452;p35"/>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7" name="Google Shape;3453;p35"/>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8" name="Google Shape;3454;p35"/>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9" name="Google Shape;3455;p35"/>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40" name="Google Shape;3456;p35"/>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41" name="Google Shape;3457;p35"/>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42" name="Google Shape;3458;p35"/>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43" name="Google Shape;3459;p35"/>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44" name="Google Shape;3460;p35"/>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45" name="Google Shape;3461;p35"/>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grpSp>
      <p:sp>
        <p:nvSpPr>
          <p:cNvPr id="46" name="Rectangle: Rounded Corners 7"/>
          <p:cNvSpPr/>
          <p:nvPr/>
        </p:nvSpPr>
        <p:spPr>
          <a:xfrm>
            <a:off x="67175" y="6393923"/>
            <a:ext cx="2975669" cy="3566787"/>
          </a:xfrm>
          <a:prstGeom prst="roundRect">
            <a:avLst/>
          </a:prstGeom>
          <a:gradFill flip="none" rotWithShape="1">
            <a:gsLst>
              <a:gs pos="0">
                <a:srgbClr val="9BE1F2">
                  <a:tint val="66000"/>
                  <a:satMod val="160000"/>
                </a:srgbClr>
              </a:gs>
              <a:gs pos="50000">
                <a:srgbClr val="9BE1F2">
                  <a:tint val="44500"/>
                  <a:satMod val="160000"/>
                </a:srgbClr>
              </a:gs>
              <a:gs pos="100000">
                <a:srgbClr val="9BE1F2">
                  <a:tint val="23500"/>
                  <a:satMod val="160000"/>
                </a:srgbClr>
              </a:gs>
            </a:gsLst>
            <a:lin ang="0" scaled="1"/>
            <a:tileRect/>
          </a:gra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r>
              <a:rPr lang="en-US" sz="3900" b="1" dirty="0" err="1">
                <a:solidFill>
                  <a:schemeClr val="tx1"/>
                </a:solidFill>
                <a:latin typeface="Times New Roman" pitchFamily="18" charset="0"/>
                <a:cs typeface="Times New Roman" pitchFamily="18" charset="0"/>
              </a:rPr>
              <a:t>Hoạt</a:t>
            </a:r>
            <a:r>
              <a:rPr lang="en-US" sz="3900" b="1" dirty="0">
                <a:solidFill>
                  <a:schemeClr val="tx1"/>
                </a:solidFill>
                <a:latin typeface="Times New Roman" pitchFamily="18" charset="0"/>
                <a:cs typeface="Times New Roman" pitchFamily="18" charset="0"/>
              </a:rPr>
              <a:t> </a:t>
            </a:r>
            <a:r>
              <a:rPr lang="en-US" sz="3900" b="1" dirty="0" err="1" smtClean="0">
                <a:solidFill>
                  <a:schemeClr val="tx1"/>
                </a:solidFill>
                <a:latin typeface="Times New Roman" pitchFamily="18" charset="0"/>
                <a:cs typeface="Times New Roman" pitchFamily="18" charset="0"/>
              </a:rPr>
              <a:t>động</a:t>
            </a:r>
            <a:endParaRPr lang="vi-VN" sz="3900" b="1" dirty="0" smtClean="0">
              <a:solidFill>
                <a:schemeClr val="tx1"/>
              </a:solidFill>
              <a:latin typeface="Times New Roman" pitchFamily="18" charset="0"/>
              <a:cs typeface="Times New Roman" pitchFamily="18" charset="0"/>
            </a:endParaRPr>
          </a:p>
          <a:p>
            <a:pPr algn="ctr"/>
            <a:r>
              <a:rPr lang="en-US" sz="3900" b="1" dirty="0" smtClean="0">
                <a:solidFill>
                  <a:schemeClr val="tx1"/>
                </a:solidFill>
                <a:latin typeface="Times New Roman" pitchFamily="18" charset="0"/>
                <a:cs typeface="Times New Roman" pitchFamily="18" charset="0"/>
              </a:rPr>
              <a:t> </a:t>
            </a:r>
            <a:r>
              <a:rPr lang="en-US" sz="3900" b="1" dirty="0" err="1">
                <a:solidFill>
                  <a:schemeClr val="tx1"/>
                </a:solidFill>
                <a:latin typeface="Times New Roman" pitchFamily="18" charset="0"/>
                <a:cs typeface="Times New Roman" pitchFamily="18" charset="0"/>
              </a:rPr>
              <a:t>cá</a:t>
            </a:r>
            <a:r>
              <a:rPr lang="en-US" sz="3900" b="1" dirty="0">
                <a:solidFill>
                  <a:schemeClr val="tx1"/>
                </a:solidFill>
                <a:latin typeface="Times New Roman" pitchFamily="18" charset="0"/>
                <a:cs typeface="Times New Roman" pitchFamily="18" charset="0"/>
              </a:rPr>
              <a:t> </a:t>
            </a:r>
            <a:r>
              <a:rPr lang="en-US" sz="3900" b="1" dirty="0" err="1">
                <a:solidFill>
                  <a:schemeClr val="tx1"/>
                </a:solidFill>
                <a:latin typeface="Times New Roman" pitchFamily="18" charset="0"/>
                <a:cs typeface="Times New Roman" pitchFamily="18" charset="0"/>
              </a:rPr>
              <a:t>nhân</a:t>
            </a:r>
            <a:endParaRPr lang="en-US" sz="3900" b="1" dirty="0">
              <a:solidFill>
                <a:schemeClr val="tx1"/>
              </a:solidFill>
              <a:latin typeface="Times New Roman" pitchFamily="18" charset="0"/>
              <a:cs typeface="Times New Roman" pitchFamily="18" charset="0"/>
            </a:endParaRPr>
          </a:p>
        </p:txBody>
      </p:sp>
      <p:sp>
        <p:nvSpPr>
          <p:cNvPr id="47" name="Rectangle: Rounded Corners 7"/>
          <p:cNvSpPr/>
          <p:nvPr/>
        </p:nvSpPr>
        <p:spPr>
          <a:xfrm>
            <a:off x="3355515" y="6374883"/>
            <a:ext cx="3116634" cy="3566787"/>
          </a:xfrm>
          <a:prstGeom prst="roundRect">
            <a:avLst/>
          </a:prstGeom>
          <a:gradFill flip="none" rotWithShape="1">
            <a:gsLst>
              <a:gs pos="0">
                <a:srgbClr val="9BE1F2">
                  <a:tint val="66000"/>
                  <a:satMod val="160000"/>
                </a:srgbClr>
              </a:gs>
              <a:gs pos="50000">
                <a:srgbClr val="9BE1F2">
                  <a:tint val="44500"/>
                  <a:satMod val="160000"/>
                </a:srgbClr>
              </a:gs>
              <a:gs pos="100000">
                <a:srgbClr val="9BE1F2">
                  <a:tint val="23500"/>
                  <a:satMod val="160000"/>
                </a:srgbClr>
              </a:gs>
            </a:gsLst>
            <a:lin ang="0" scaled="1"/>
            <a:tileRect/>
          </a:gra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r>
              <a:rPr lang="en-US" sz="3900" b="1" dirty="0" err="1">
                <a:solidFill>
                  <a:schemeClr val="tx1"/>
                </a:solidFill>
                <a:latin typeface="Times New Roman" pitchFamily="18" charset="0"/>
                <a:cs typeface="Times New Roman" pitchFamily="18" charset="0"/>
              </a:rPr>
              <a:t>Chuẩn</a:t>
            </a:r>
            <a:r>
              <a:rPr lang="en-US" sz="3900" b="1" dirty="0">
                <a:solidFill>
                  <a:schemeClr val="tx1"/>
                </a:solidFill>
                <a:latin typeface="Times New Roman" pitchFamily="18" charset="0"/>
                <a:cs typeface="Times New Roman" pitchFamily="18" charset="0"/>
              </a:rPr>
              <a:t> </a:t>
            </a:r>
            <a:r>
              <a:rPr lang="en-US" sz="3900" b="1" dirty="0" err="1">
                <a:solidFill>
                  <a:schemeClr val="tx1"/>
                </a:solidFill>
                <a:latin typeface="Times New Roman" pitchFamily="18" charset="0"/>
                <a:cs typeface="Times New Roman" pitchFamily="18" charset="0"/>
              </a:rPr>
              <a:t>bị</a:t>
            </a:r>
            <a:r>
              <a:rPr lang="en-US" sz="3900" b="1" dirty="0">
                <a:solidFill>
                  <a:schemeClr val="tx1"/>
                </a:solidFill>
                <a:latin typeface="Times New Roman" pitchFamily="18" charset="0"/>
                <a:cs typeface="Times New Roman" pitchFamily="18" charset="0"/>
              </a:rPr>
              <a:t> </a:t>
            </a:r>
            <a:r>
              <a:rPr lang="en-US" sz="3900" b="1" dirty="0" err="1">
                <a:solidFill>
                  <a:schemeClr val="tx1"/>
                </a:solidFill>
                <a:latin typeface="Times New Roman" pitchFamily="18" charset="0"/>
                <a:cs typeface="Times New Roman" pitchFamily="18" charset="0"/>
              </a:rPr>
              <a:t>bút</a:t>
            </a:r>
            <a:r>
              <a:rPr lang="en-US" sz="3900" b="1" dirty="0">
                <a:solidFill>
                  <a:schemeClr val="tx1"/>
                </a:solidFill>
                <a:latin typeface="Times New Roman" pitchFamily="18" charset="0"/>
                <a:cs typeface="Times New Roman" pitchFamily="18" charset="0"/>
              </a:rPr>
              <a:t>, </a:t>
            </a:r>
            <a:endParaRPr lang="vi-VN" sz="3900" b="1" dirty="0" smtClean="0">
              <a:solidFill>
                <a:schemeClr val="tx1"/>
              </a:solidFill>
              <a:latin typeface="Times New Roman" pitchFamily="18" charset="0"/>
              <a:cs typeface="Times New Roman" pitchFamily="18" charset="0"/>
            </a:endParaRPr>
          </a:p>
          <a:p>
            <a:pPr algn="ctr"/>
            <a:r>
              <a:rPr lang="en-US" sz="3900" b="1" dirty="0" err="1" smtClean="0">
                <a:solidFill>
                  <a:schemeClr val="tx1"/>
                </a:solidFill>
                <a:latin typeface="Times New Roman" pitchFamily="18" charset="0"/>
                <a:cs typeface="Times New Roman" pitchFamily="18" charset="0"/>
              </a:rPr>
              <a:t>giấy</a:t>
            </a:r>
            <a:r>
              <a:rPr lang="en-US" sz="3900" b="1" dirty="0" smtClean="0">
                <a:solidFill>
                  <a:schemeClr val="tx1"/>
                </a:solidFill>
                <a:latin typeface="Times New Roman" pitchFamily="18" charset="0"/>
                <a:cs typeface="Times New Roman" pitchFamily="18" charset="0"/>
              </a:rPr>
              <a:t> </a:t>
            </a:r>
            <a:r>
              <a:rPr lang="en-US" sz="3900" b="1" dirty="0">
                <a:solidFill>
                  <a:schemeClr val="tx1"/>
                </a:solidFill>
                <a:latin typeface="Times New Roman" pitchFamily="18" charset="0"/>
                <a:cs typeface="Times New Roman" pitchFamily="18" charset="0"/>
              </a:rPr>
              <a:t>note.</a:t>
            </a:r>
          </a:p>
        </p:txBody>
      </p:sp>
      <p:sp>
        <p:nvSpPr>
          <p:cNvPr id="48" name="Rectangle: Rounded Corners 7"/>
          <p:cNvSpPr/>
          <p:nvPr/>
        </p:nvSpPr>
        <p:spPr>
          <a:xfrm>
            <a:off x="6638450" y="6386942"/>
            <a:ext cx="4452519" cy="3566783"/>
          </a:xfrm>
          <a:prstGeom prst="roundRect">
            <a:avLst/>
          </a:prstGeom>
          <a:gradFill flip="none" rotWithShape="1">
            <a:gsLst>
              <a:gs pos="0">
                <a:srgbClr val="9BE1F2">
                  <a:tint val="66000"/>
                  <a:satMod val="160000"/>
                </a:srgbClr>
              </a:gs>
              <a:gs pos="50000">
                <a:srgbClr val="9BE1F2">
                  <a:tint val="44500"/>
                  <a:satMod val="160000"/>
                </a:srgbClr>
              </a:gs>
              <a:gs pos="100000">
                <a:srgbClr val="9BE1F2">
                  <a:tint val="23500"/>
                  <a:satMod val="160000"/>
                </a:srgbClr>
              </a:gs>
            </a:gsLst>
            <a:lin ang="0" scaled="1"/>
            <a:tileRect/>
          </a:gra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r>
              <a:rPr lang="en-US" sz="3900" b="1" dirty="0">
                <a:solidFill>
                  <a:schemeClr val="tx1"/>
                </a:solidFill>
                <a:latin typeface="Times New Roman" pitchFamily="18" charset="0"/>
                <a:cs typeface="Times New Roman" pitchFamily="18" charset="0"/>
              </a:rPr>
              <a:t>C</a:t>
            </a:r>
            <a:r>
              <a:rPr lang="vi-VN" sz="3900" b="1" dirty="0" smtClean="0">
                <a:solidFill>
                  <a:schemeClr val="tx1"/>
                </a:solidFill>
                <a:latin typeface="+mj-lt"/>
                <a:cs typeface="Arial" panose="020B0604020202020204" pitchFamily="34" charset="0"/>
              </a:rPr>
              <a:t>hiếu </a:t>
            </a:r>
            <a:r>
              <a:rPr lang="vi-VN" sz="3900" b="1" dirty="0">
                <a:solidFill>
                  <a:schemeClr val="tx1"/>
                </a:solidFill>
                <a:latin typeface="+mj-lt"/>
                <a:cs typeface="Arial" panose="020B0604020202020204" pitchFamily="34" charset="0"/>
              </a:rPr>
              <a:t>trên slide các từ khóa đã được sắp xếp lộn xộn ở các </a:t>
            </a:r>
            <a:endParaRPr lang="en-US" sz="3900" b="1" dirty="0" smtClean="0">
              <a:solidFill>
                <a:schemeClr val="tx1"/>
              </a:solidFill>
              <a:latin typeface="+mj-lt"/>
              <a:cs typeface="Arial" panose="020B0604020202020204" pitchFamily="34" charset="0"/>
            </a:endParaRPr>
          </a:p>
          <a:p>
            <a:pPr algn="ctr"/>
            <a:r>
              <a:rPr lang="vi-VN" sz="3900" b="1" dirty="0" smtClean="0">
                <a:solidFill>
                  <a:schemeClr val="tx1"/>
                </a:solidFill>
                <a:latin typeface="+mj-lt"/>
                <a:cs typeface="Arial" panose="020B0604020202020204" pitchFamily="34" charset="0"/>
              </a:rPr>
              <a:t>chữ </a:t>
            </a:r>
            <a:r>
              <a:rPr lang="vi-VN" sz="3900" b="1" dirty="0">
                <a:solidFill>
                  <a:schemeClr val="tx1"/>
                </a:solidFill>
                <a:latin typeface="+mj-lt"/>
                <a:cs typeface="Arial" panose="020B0604020202020204" pitchFamily="34" charset="0"/>
              </a:rPr>
              <a:t>cái</a:t>
            </a:r>
            <a:r>
              <a:rPr lang="en-US" sz="3900" b="1" dirty="0">
                <a:solidFill>
                  <a:schemeClr val="tx1"/>
                </a:solidFill>
                <a:latin typeface="+mj-lt"/>
                <a:cs typeface="Arial" panose="020B0604020202020204" pitchFamily="34" charset="0"/>
              </a:rPr>
              <a:t>.</a:t>
            </a:r>
          </a:p>
        </p:txBody>
      </p:sp>
      <p:sp>
        <p:nvSpPr>
          <p:cNvPr id="49" name="Rectangle: Rounded Corners 7"/>
          <p:cNvSpPr/>
          <p:nvPr/>
        </p:nvSpPr>
        <p:spPr>
          <a:xfrm>
            <a:off x="14896192" y="6369927"/>
            <a:ext cx="3115679" cy="3483372"/>
          </a:xfrm>
          <a:prstGeom prst="roundRect">
            <a:avLst/>
          </a:prstGeom>
          <a:gradFill flip="none" rotWithShape="1">
            <a:gsLst>
              <a:gs pos="0">
                <a:srgbClr val="9BE1F2">
                  <a:tint val="66000"/>
                  <a:satMod val="160000"/>
                </a:srgbClr>
              </a:gs>
              <a:gs pos="50000">
                <a:srgbClr val="9BE1F2">
                  <a:tint val="44500"/>
                  <a:satMod val="160000"/>
                </a:srgbClr>
              </a:gs>
              <a:gs pos="100000">
                <a:srgbClr val="9BE1F2">
                  <a:tint val="23500"/>
                  <a:satMod val="160000"/>
                </a:srgbClr>
              </a:gs>
            </a:gsLst>
            <a:lin ang="0" scaled="1"/>
            <a:tileRect/>
          </a:gra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r>
              <a:rPr lang="en-US" sz="3900" b="1" dirty="0" err="1">
                <a:solidFill>
                  <a:schemeClr val="tx1"/>
                </a:solidFill>
                <a:latin typeface="Times New Roman" pitchFamily="18" charset="0"/>
                <a:cs typeface="Times New Roman" pitchFamily="18" charset="0"/>
              </a:rPr>
              <a:t>Thời</a:t>
            </a:r>
            <a:r>
              <a:rPr lang="en-US" sz="3900" b="1" dirty="0">
                <a:solidFill>
                  <a:schemeClr val="tx1"/>
                </a:solidFill>
                <a:latin typeface="Times New Roman" pitchFamily="18" charset="0"/>
                <a:cs typeface="Times New Roman" pitchFamily="18" charset="0"/>
              </a:rPr>
              <a:t> </a:t>
            </a:r>
            <a:r>
              <a:rPr lang="en-US" sz="3900" b="1" dirty="0" err="1">
                <a:solidFill>
                  <a:schemeClr val="tx1"/>
                </a:solidFill>
                <a:latin typeface="Times New Roman" pitchFamily="18" charset="0"/>
                <a:cs typeface="Times New Roman" pitchFamily="18" charset="0"/>
              </a:rPr>
              <a:t>gian</a:t>
            </a:r>
            <a:r>
              <a:rPr lang="en-US" sz="3900" b="1" dirty="0">
                <a:solidFill>
                  <a:schemeClr val="tx1"/>
                </a:solidFill>
                <a:latin typeface="Times New Roman" pitchFamily="18" charset="0"/>
                <a:cs typeface="Times New Roman" pitchFamily="18" charset="0"/>
              </a:rPr>
              <a:t> </a:t>
            </a:r>
            <a:r>
              <a:rPr lang="en-US" sz="3900" b="1" dirty="0" err="1">
                <a:solidFill>
                  <a:schemeClr val="tx1"/>
                </a:solidFill>
                <a:latin typeface="Times New Roman" pitchFamily="18" charset="0"/>
                <a:cs typeface="Times New Roman" pitchFamily="18" charset="0"/>
              </a:rPr>
              <a:t>mỗi</a:t>
            </a:r>
            <a:r>
              <a:rPr lang="en-US" sz="3900" b="1" dirty="0">
                <a:solidFill>
                  <a:schemeClr val="tx1"/>
                </a:solidFill>
                <a:latin typeface="Times New Roman" pitchFamily="18" charset="0"/>
                <a:cs typeface="Times New Roman" pitchFamily="18" charset="0"/>
              </a:rPr>
              <a:t> </a:t>
            </a:r>
            <a:r>
              <a:rPr lang="en-US" sz="3900" b="1" dirty="0" err="1" smtClean="0">
                <a:solidFill>
                  <a:schemeClr val="tx1"/>
                </a:solidFill>
                <a:latin typeface="Times New Roman" pitchFamily="18" charset="0"/>
                <a:cs typeface="Times New Roman" pitchFamily="18" charset="0"/>
              </a:rPr>
              <a:t>từ</a:t>
            </a:r>
            <a:r>
              <a:rPr lang="en-US" sz="3900" b="1" dirty="0" smtClean="0">
                <a:solidFill>
                  <a:schemeClr val="tx1"/>
                </a:solidFill>
                <a:latin typeface="Times New Roman" pitchFamily="18" charset="0"/>
                <a:cs typeface="Times New Roman" pitchFamily="18" charset="0"/>
              </a:rPr>
              <a:t> </a:t>
            </a:r>
            <a:endParaRPr lang="vi-VN" sz="3900" b="1" dirty="0" smtClean="0">
              <a:solidFill>
                <a:schemeClr val="tx1"/>
              </a:solidFill>
              <a:latin typeface="Times New Roman" pitchFamily="18" charset="0"/>
              <a:cs typeface="Times New Roman" pitchFamily="18" charset="0"/>
            </a:endParaRPr>
          </a:p>
          <a:p>
            <a:pPr algn="ctr"/>
            <a:r>
              <a:rPr lang="en-US" sz="3900" b="1" dirty="0">
                <a:solidFill>
                  <a:schemeClr val="tx1"/>
                </a:solidFill>
                <a:latin typeface="Times New Roman" pitchFamily="18" charset="0"/>
                <a:cs typeface="Times New Roman" pitchFamily="18" charset="0"/>
              </a:rPr>
              <a:t>1</a:t>
            </a:r>
            <a:r>
              <a:rPr lang="en-US" sz="3900" b="1" dirty="0" smtClean="0">
                <a:solidFill>
                  <a:schemeClr val="tx1"/>
                </a:solidFill>
                <a:latin typeface="Times New Roman" pitchFamily="18" charset="0"/>
                <a:cs typeface="Times New Roman" pitchFamily="18" charset="0"/>
              </a:rPr>
              <a:t>0 </a:t>
            </a:r>
            <a:r>
              <a:rPr lang="en-US" sz="3900" b="1" dirty="0" err="1">
                <a:solidFill>
                  <a:schemeClr val="tx1"/>
                </a:solidFill>
                <a:latin typeface="Times New Roman" pitchFamily="18" charset="0"/>
                <a:cs typeface="Times New Roman" pitchFamily="18" charset="0"/>
              </a:rPr>
              <a:t>giây</a:t>
            </a:r>
            <a:endParaRPr lang="en-US" sz="3900" b="1" dirty="0">
              <a:solidFill>
                <a:schemeClr val="tx1"/>
              </a:solidFill>
              <a:latin typeface="Times New Roman" pitchFamily="18" charset="0"/>
              <a:cs typeface="Times New Roman" pitchFamily="18" charset="0"/>
            </a:endParaRPr>
          </a:p>
        </p:txBody>
      </p:sp>
      <p:sp>
        <p:nvSpPr>
          <p:cNvPr id="50" name="Rectangle: Rounded Corners 7"/>
          <p:cNvSpPr/>
          <p:nvPr/>
        </p:nvSpPr>
        <p:spPr>
          <a:xfrm>
            <a:off x="11341484" y="6406203"/>
            <a:ext cx="3371730" cy="3443103"/>
          </a:xfrm>
          <a:prstGeom prst="roundRect">
            <a:avLst/>
          </a:prstGeom>
          <a:gradFill flip="none" rotWithShape="1">
            <a:gsLst>
              <a:gs pos="0">
                <a:srgbClr val="9BE1F2">
                  <a:tint val="66000"/>
                  <a:satMod val="160000"/>
                </a:srgbClr>
              </a:gs>
              <a:gs pos="50000">
                <a:srgbClr val="9BE1F2">
                  <a:tint val="44500"/>
                  <a:satMod val="160000"/>
                </a:srgbClr>
              </a:gs>
              <a:gs pos="100000">
                <a:srgbClr val="9BE1F2">
                  <a:tint val="23500"/>
                  <a:satMod val="160000"/>
                </a:srgbClr>
              </a:gs>
            </a:gsLst>
            <a:lin ang="0" scaled="1"/>
            <a:tileRect/>
          </a:gra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r>
              <a:rPr lang="en-US" sz="3900" b="1" dirty="0">
                <a:solidFill>
                  <a:schemeClr val="tx1"/>
                </a:solidFill>
                <a:latin typeface="Times New Roman" pitchFamily="18" charset="0"/>
                <a:cs typeface="Times New Roman" pitchFamily="18" charset="0"/>
              </a:rPr>
              <a:t>HS </a:t>
            </a:r>
            <a:r>
              <a:rPr lang="en-US" sz="3900" b="1" dirty="0" err="1">
                <a:solidFill>
                  <a:schemeClr val="tx1"/>
                </a:solidFill>
                <a:latin typeface="Times New Roman" pitchFamily="18" charset="0"/>
                <a:cs typeface="Times New Roman" pitchFamily="18" charset="0"/>
              </a:rPr>
              <a:t>phải</a:t>
            </a:r>
            <a:r>
              <a:rPr lang="en-US" sz="3900" b="1" dirty="0">
                <a:solidFill>
                  <a:schemeClr val="tx1"/>
                </a:solidFill>
                <a:latin typeface="Times New Roman" pitchFamily="18" charset="0"/>
                <a:cs typeface="Times New Roman" pitchFamily="18" charset="0"/>
              </a:rPr>
              <a:t> </a:t>
            </a:r>
            <a:r>
              <a:rPr lang="en-US" sz="3900" b="1" dirty="0" err="1">
                <a:solidFill>
                  <a:schemeClr val="tx1"/>
                </a:solidFill>
                <a:latin typeface="Times New Roman" pitchFamily="18" charset="0"/>
                <a:cs typeface="Times New Roman" pitchFamily="18" charset="0"/>
              </a:rPr>
              <a:t>sắp</a:t>
            </a:r>
            <a:r>
              <a:rPr lang="en-US" sz="3900" b="1" dirty="0">
                <a:solidFill>
                  <a:schemeClr val="tx1"/>
                </a:solidFill>
                <a:latin typeface="Times New Roman" pitchFamily="18" charset="0"/>
                <a:cs typeface="Times New Roman" pitchFamily="18" charset="0"/>
              </a:rPr>
              <a:t> </a:t>
            </a:r>
            <a:r>
              <a:rPr lang="en-US" sz="3900" b="1" dirty="0" err="1">
                <a:solidFill>
                  <a:schemeClr val="tx1"/>
                </a:solidFill>
                <a:latin typeface="Times New Roman" pitchFamily="18" charset="0"/>
                <a:cs typeface="Times New Roman" pitchFamily="18" charset="0"/>
              </a:rPr>
              <a:t>xếp</a:t>
            </a:r>
            <a:r>
              <a:rPr lang="en-US" sz="3900" b="1" dirty="0">
                <a:solidFill>
                  <a:schemeClr val="tx1"/>
                </a:solidFill>
                <a:latin typeface="Times New Roman" pitchFamily="18" charset="0"/>
                <a:cs typeface="Times New Roman" pitchFamily="18" charset="0"/>
              </a:rPr>
              <a:t> </a:t>
            </a:r>
            <a:r>
              <a:rPr lang="en-US" sz="3900" b="1" dirty="0" err="1">
                <a:solidFill>
                  <a:schemeClr val="tx1"/>
                </a:solidFill>
                <a:latin typeface="Times New Roman" pitchFamily="18" charset="0"/>
                <a:cs typeface="Times New Roman" pitchFamily="18" charset="0"/>
              </a:rPr>
              <a:t>các</a:t>
            </a:r>
            <a:r>
              <a:rPr lang="en-US" sz="3900" b="1" dirty="0">
                <a:solidFill>
                  <a:schemeClr val="tx1"/>
                </a:solidFill>
                <a:latin typeface="Times New Roman" pitchFamily="18" charset="0"/>
                <a:cs typeface="Times New Roman" pitchFamily="18" charset="0"/>
              </a:rPr>
              <a:t> </a:t>
            </a:r>
            <a:r>
              <a:rPr lang="en-US" sz="3900" b="1" dirty="0" err="1">
                <a:solidFill>
                  <a:schemeClr val="tx1"/>
                </a:solidFill>
                <a:latin typeface="Times New Roman" pitchFamily="18" charset="0"/>
                <a:cs typeface="Times New Roman" pitchFamily="18" charset="0"/>
              </a:rPr>
              <a:t>chữ</a:t>
            </a:r>
            <a:r>
              <a:rPr lang="en-US" sz="3900" b="1" dirty="0">
                <a:solidFill>
                  <a:schemeClr val="tx1"/>
                </a:solidFill>
                <a:latin typeface="Times New Roman" pitchFamily="18" charset="0"/>
                <a:cs typeface="Times New Roman" pitchFamily="18" charset="0"/>
              </a:rPr>
              <a:t> </a:t>
            </a:r>
            <a:r>
              <a:rPr lang="en-US" sz="3900" b="1" dirty="0" err="1">
                <a:solidFill>
                  <a:schemeClr val="tx1"/>
                </a:solidFill>
                <a:latin typeface="Times New Roman" pitchFamily="18" charset="0"/>
                <a:cs typeface="Times New Roman" pitchFamily="18" charset="0"/>
              </a:rPr>
              <a:t>cái</a:t>
            </a:r>
            <a:r>
              <a:rPr lang="en-US" sz="3900" b="1" dirty="0">
                <a:solidFill>
                  <a:schemeClr val="tx1"/>
                </a:solidFill>
                <a:latin typeface="Times New Roman" pitchFamily="18" charset="0"/>
                <a:cs typeface="Times New Roman" pitchFamily="18" charset="0"/>
              </a:rPr>
              <a:t> </a:t>
            </a:r>
            <a:r>
              <a:rPr lang="en-US" sz="3900" b="1" dirty="0" err="1">
                <a:solidFill>
                  <a:schemeClr val="tx1"/>
                </a:solidFill>
                <a:latin typeface="Times New Roman" pitchFamily="18" charset="0"/>
                <a:cs typeface="Times New Roman" pitchFamily="18" charset="0"/>
              </a:rPr>
              <a:t>để</a:t>
            </a:r>
            <a:r>
              <a:rPr lang="en-US" sz="3900" b="1" dirty="0">
                <a:solidFill>
                  <a:schemeClr val="tx1"/>
                </a:solidFill>
                <a:latin typeface="Times New Roman" pitchFamily="18" charset="0"/>
                <a:cs typeface="Times New Roman" pitchFamily="18" charset="0"/>
              </a:rPr>
              <a:t> </a:t>
            </a:r>
            <a:r>
              <a:rPr lang="en-US" sz="3900" b="1" dirty="0" err="1">
                <a:solidFill>
                  <a:schemeClr val="tx1"/>
                </a:solidFill>
                <a:latin typeface="Times New Roman" pitchFamily="18" charset="0"/>
                <a:cs typeface="Times New Roman" pitchFamily="18" charset="0"/>
              </a:rPr>
              <a:t>tìm</a:t>
            </a:r>
            <a:r>
              <a:rPr lang="en-US" sz="3900" b="1" dirty="0">
                <a:solidFill>
                  <a:schemeClr val="tx1"/>
                </a:solidFill>
                <a:latin typeface="Times New Roman" pitchFamily="18" charset="0"/>
                <a:cs typeface="Times New Roman" pitchFamily="18" charset="0"/>
              </a:rPr>
              <a:t> </a:t>
            </a:r>
            <a:r>
              <a:rPr lang="en-US" sz="3900" b="1" dirty="0" err="1">
                <a:solidFill>
                  <a:schemeClr val="tx1"/>
                </a:solidFill>
                <a:latin typeface="Times New Roman" pitchFamily="18" charset="0"/>
                <a:cs typeface="Times New Roman" pitchFamily="18" charset="0"/>
              </a:rPr>
              <a:t>ra</a:t>
            </a:r>
            <a:r>
              <a:rPr lang="en-US" sz="3900" b="1" dirty="0">
                <a:solidFill>
                  <a:schemeClr val="tx1"/>
                </a:solidFill>
                <a:latin typeface="Times New Roman" pitchFamily="18" charset="0"/>
                <a:cs typeface="Times New Roman" pitchFamily="18" charset="0"/>
              </a:rPr>
              <a:t> </a:t>
            </a:r>
            <a:endParaRPr lang="vi-VN" sz="3900" b="1" dirty="0" smtClean="0">
              <a:solidFill>
                <a:schemeClr val="tx1"/>
              </a:solidFill>
              <a:latin typeface="Times New Roman" pitchFamily="18" charset="0"/>
              <a:cs typeface="Times New Roman" pitchFamily="18" charset="0"/>
            </a:endParaRPr>
          </a:p>
          <a:p>
            <a:pPr algn="ctr"/>
            <a:r>
              <a:rPr lang="en-US" sz="3900" b="1" dirty="0" err="1" smtClean="0">
                <a:solidFill>
                  <a:schemeClr val="tx1"/>
                </a:solidFill>
                <a:latin typeface="Times New Roman" pitchFamily="18" charset="0"/>
                <a:cs typeface="Times New Roman" pitchFamily="18" charset="0"/>
              </a:rPr>
              <a:t>từ</a:t>
            </a:r>
            <a:r>
              <a:rPr lang="en-US" sz="3900" b="1" dirty="0" smtClean="0">
                <a:solidFill>
                  <a:schemeClr val="tx1"/>
                </a:solidFill>
                <a:latin typeface="Times New Roman" pitchFamily="18" charset="0"/>
                <a:cs typeface="Times New Roman" pitchFamily="18" charset="0"/>
              </a:rPr>
              <a:t> </a:t>
            </a:r>
            <a:r>
              <a:rPr lang="en-US" sz="3900" b="1" dirty="0" err="1">
                <a:solidFill>
                  <a:schemeClr val="tx1"/>
                </a:solidFill>
                <a:latin typeface="Times New Roman" pitchFamily="18" charset="0"/>
                <a:cs typeface="Times New Roman" pitchFamily="18" charset="0"/>
              </a:rPr>
              <a:t>khóa</a:t>
            </a:r>
            <a:r>
              <a:rPr lang="en-US" sz="3900" b="1" dirty="0">
                <a:solidFill>
                  <a:schemeClr val="tx1"/>
                </a:solidFill>
                <a:latin typeface="Times New Roman" pitchFamily="18" charset="0"/>
                <a:cs typeface="Times New Roman" pitchFamily="18" charset="0"/>
              </a:rPr>
              <a:t> </a:t>
            </a:r>
            <a:endParaRPr lang="vi-VN" sz="3900" b="1" dirty="0" smtClean="0">
              <a:solidFill>
                <a:schemeClr val="tx1"/>
              </a:solidFill>
              <a:latin typeface="Times New Roman" pitchFamily="18" charset="0"/>
              <a:cs typeface="Times New Roman" pitchFamily="18" charset="0"/>
            </a:endParaRPr>
          </a:p>
          <a:p>
            <a:pPr algn="ctr"/>
            <a:r>
              <a:rPr lang="en-US" sz="3900" b="1" dirty="0" err="1" smtClean="0">
                <a:solidFill>
                  <a:schemeClr val="tx1"/>
                </a:solidFill>
                <a:latin typeface="Times New Roman" pitchFamily="18" charset="0"/>
                <a:cs typeface="Times New Roman" pitchFamily="18" charset="0"/>
              </a:rPr>
              <a:t>có</a:t>
            </a:r>
            <a:r>
              <a:rPr lang="en-US" sz="3900" b="1" dirty="0" smtClean="0">
                <a:solidFill>
                  <a:schemeClr val="tx1"/>
                </a:solidFill>
                <a:latin typeface="Times New Roman" pitchFamily="18" charset="0"/>
                <a:cs typeface="Times New Roman" pitchFamily="18" charset="0"/>
              </a:rPr>
              <a:t> </a:t>
            </a:r>
            <a:r>
              <a:rPr lang="en-US" sz="3900" b="1" dirty="0" err="1">
                <a:solidFill>
                  <a:schemeClr val="tx1"/>
                </a:solidFill>
                <a:latin typeface="Times New Roman" pitchFamily="18" charset="0"/>
                <a:cs typeface="Times New Roman" pitchFamily="18" charset="0"/>
              </a:rPr>
              <a:t>nghĩa</a:t>
            </a:r>
            <a:r>
              <a:rPr lang="en-US" sz="3900" b="1" dirty="0">
                <a:solidFill>
                  <a:schemeClr val="tx1"/>
                </a:solidFill>
                <a:latin typeface="Times New Roman" pitchFamily="18" charset="0"/>
                <a:cs typeface="Times New Roman" pitchFamily="18" charset="0"/>
              </a:rPr>
              <a:t>.</a:t>
            </a:r>
          </a:p>
        </p:txBody>
      </p:sp>
      <p:pic>
        <p:nvPicPr>
          <p:cNvPr id="54" name="Picture 4" descr="Hình ảnh Mbe Phong Cách Cần Thiết Hàng Ngày đồng Hồ Báo Thức Màu Xanh Lá  Cây Thương Mại Dễ, Mbe, Nhu Yếu Phẩm Hàng Ngày, Màu Xanh miễn phí tải tập"/>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a:fillRect/>
          </a:stretch>
        </p:blipFill>
        <p:spPr bwMode="auto">
          <a:xfrm>
            <a:off x="17106179" y="8865785"/>
            <a:ext cx="941967" cy="921960"/>
          </a:xfrm>
          <a:prstGeom prst="rect">
            <a:avLst/>
          </a:prstGeom>
          <a:noFill/>
          <a:extLst>
            <a:ext uri="{909E8E84-426E-40DD-AFC4-6F175D3DCCD1}">
              <a14:hiddenFill xmlns:a14="http://schemas.microsoft.com/office/drawing/2010/main">
                <a:solidFill>
                  <a:srgbClr val="FFFFFF"/>
                </a:solidFill>
              </a14:hiddenFill>
            </a:ext>
          </a:extLst>
        </p:spPr>
      </p:pic>
      <p:grpSp>
        <p:nvGrpSpPr>
          <p:cNvPr id="56" name="Google Shape;3400;p35"/>
          <p:cNvGrpSpPr/>
          <p:nvPr/>
        </p:nvGrpSpPr>
        <p:grpSpPr>
          <a:xfrm>
            <a:off x="3932308" y="557225"/>
            <a:ext cx="2147258" cy="1441577"/>
            <a:chOff x="7681600" y="381950"/>
            <a:chExt cx="1073629" cy="720788"/>
          </a:xfrm>
        </p:grpSpPr>
        <p:sp>
          <p:nvSpPr>
            <p:cNvPr id="57" name="Google Shape;3401;p35"/>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58" name="Google Shape;3402;p35"/>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59" name="Google Shape;3403;p35"/>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60" name="Google Shape;3404;p35"/>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61" name="Google Shape;3405;p35"/>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62" name="Google Shape;3406;p35"/>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63" name="Google Shape;3407;p35"/>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64" name="Google Shape;3408;p35"/>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65" name="Google Shape;3409;p35"/>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66" name="Google Shape;3410;p35"/>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67" name="Google Shape;3411;p35"/>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68" name="Google Shape;3412;p35"/>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69" name="Google Shape;3413;p35"/>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70" name="Google Shape;3414;p35"/>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71" name="Google Shape;3415;p35"/>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72" name="Google Shape;3416;p35"/>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73" name="Google Shape;3417;p35"/>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74" name="Google Shape;3418;p35"/>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75" name="Google Shape;3419;p35"/>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76" name="Google Shape;3420;p35"/>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77" name="Google Shape;3421;p35"/>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78" name="Google Shape;3422;p35"/>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79" name="Google Shape;3423;p35"/>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80" name="Google Shape;3424;p35"/>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81" name="Google Shape;3425;p35"/>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82" name="Google Shape;3426;p35"/>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83" name="Google Shape;3427;p35"/>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84" name="Google Shape;3428;p35"/>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85" name="Google Shape;3429;p35"/>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grpSp>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22142" y1="39032" x2="22142" y2="39032"/>
                        <a14:foregroundMark x1="21597" y1="38065" x2="35390" y2="28065"/>
                        <a14:foregroundMark x1="36479" y1="26774" x2="47005" y2="24516"/>
                        <a14:foregroundMark x1="47005" y1="24516" x2="56261" y2="15484"/>
                        <a14:foregroundMark x1="56261" y1="15484" x2="56987" y2="15161"/>
                        <a14:foregroundMark x1="59347" y1="16129" x2="71688" y2="29355"/>
                        <a14:foregroundMark x1="52269" y1="15161" x2="42468" y2="21613"/>
                      </a14:backgroundRemoval>
                    </a14:imgEffect>
                  </a14:imgLayer>
                </a14:imgProps>
              </a:ext>
            </a:extLst>
          </a:blip>
          <a:srcRect l="11881" t="9155" r="10584" b="12770"/>
          <a:stretch>
            <a:fillRect/>
          </a:stretch>
        </p:blipFill>
        <p:spPr>
          <a:xfrm>
            <a:off x="4767503" y="1807353"/>
            <a:ext cx="8283084" cy="46926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500"/>
                                        <p:tgtEl>
                                          <p:spTgt spid="5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571622300759575284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5800" y="647700"/>
            <a:ext cx="16535400" cy="8382000"/>
          </a:xfrm>
          <a:prstGeom prst="rect">
            <a:avLst/>
          </a:prstGeom>
        </p:spPr>
      </p:pic>
    </p:spTree>
    <p:extLst>
      <p:ext uri="{BB962C8B-B14F-4D97-AF65-F5344CB8AC3E}">
        <p14:creationId xmlns:p14="http://schemas.microsoft.com/office/powerpoint/2010/main" val="32501706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1529" name="Picture 25"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5250" y="8298181"/>
            <a:ext cx="7772400" cy="1936064"/>
          </a:xfrm>
          <a:prstGeom prst="rect">
            <a:avLst/>
          </a:prstGeom>
          <a:noFill/>
          <a:extLst>
            <a:ext uri="{909E8E84-426E-40DD-AFC4-6F175D3DCCD1}">
              <a14:hiddenFill xmlns:a14="http://schemas.microsoft.com/office/drawing/2010/main">
                <a:solidFill>
                  <a:srgbClr val="FFFFFF"/>
                </a:solidFill>
              </a14:hiddenFill>
            </a:ext>
          </a:extLst>
        </p:spPr>
      </p:pic>
      <p:pic>
        <p:nvPicPr>
          <p:cNvPr id="21528" name="Picture 24"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230961"/>
            <a:ext cx="5626100" cy="2124619"/>
          </a:xfrm>
          <a:prstGeom prst="rect">
            <a:avLst/>
          </a:prstGeom>
          <a:noFill/>
          <a:extLst>
            <a:ext uri="{909E8E84-426E-40DD-AFC4-6F175D3DCCD1}">
              <a14:hiddenFill xmlns:a14="http://schemas.microsoft.com/office/drawing/2010/main">
                <a:solidFill>
                  <a:srgbClr val="FFFFFF"/>
                </a:solidFill>
              </a14:hiddenFill>
            </a:ext>
          </a:extLst>
        </p:spPr>
      </p:pic>
      <p:pic>
        <p:nvPicPr>
          <p:cNvPr id="21527" name="Picture 23"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 y="7412728"/>
            <a:ext cx="5724524" cy="1478144"/>
          </a:xfrm>
          <a:prstGeom prst="rect">
            <a:avLst/>
          </a:prstGeom>
          <a:noFill/>
          <a:extLst>
            <a:ext uri="{909E8E84-426E-40DD-AFC4-6F175D3DCCD1}">
              <a14:hiddenFill xmlns:a14="http://schemas.microsoft.com/office/drawing/2010/main">
                <a:solidFill>
                  <a:srgbClr val="FFFFFF"/>
                </a:solidFill>
              </a14:hiddenFill>
            </a:ext>
          </a:extLst>
        </p:spPr>
      </p:pic>
      <p:pic>
        <p:nvPicPr>
          <p:cNvPr id="21526" name="Picture 22"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5129" y="5084920"/>
            <a:ext cx="4905374" cy="3899061"/>
          </a:xfrm>
          <a:prstGeom prst="rect">
            <a:avLst/>
          </a:prstGeom>
          <a:noFill/>
          <a:extLst>
            <a:ext uri="{909E8E84-426E-40DD-AFC4-6F175D3DCCD1}">
              <a14:hiddenFill xmlns:a14="http://schemas.microsoft.com/office/drawing/2010/main">
                <a:solidFill>
                  <a:srgbClr val="FFFFFF"/>
                </a:solidFill>
              </a14:hiddenFill>
            </a:ext>
          </a:extLst>
        </p:spPr>
      </p:pic>
      <p:pic>
        <p:nvPicPr>
          <p:cNvPr id="21525" name="Picture 21"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12853" y="6848880"/>
            <a:ext cx="4375150" cy="3232381"/>
          </a:xfrm>
          <a:prstGeom prst="rect">
            <a:avLst/>
          </a:prstGeom>
          <a:noFill/>
          <a:extLst>
            <a:ext uri="{909E8E84-426E-40DD-AFC4-6F175D3DCCD1}">
              <a14:hiddenFill xmlns:a14="http://schemas.microsoft.com/office/drawing/2010/main">
                <a:solidFill>
                  <a:srgbClr val="FFFFFF"/>
                </a:solidFill>
              </a14:hiddenFill>
            </a:ext>
          </a:extLst>
        </p:spPr>
      </p:pic>
      <p:pic>
        <p:nvPicPr>
          <p:cNvPr id="21524" name="Picture 20"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12850" y="6789420"/>
            <a:ext cx="4295776" cy="1723936"/>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07550" y="5417086"/>
            <a:ext cx="4638676" cy="1952899"/>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1" y="4760511"/>
            <a:ext cx="5140326" cy="2420923"/>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2900" y="4457701"/>
            <a:ext cx="5283200" cy="1420900"/>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 y="3497581"/>
            <a:ext cx="5292723" cy="1535380"/>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48276" y="4320541"/>
            <a:ext cx="4851400" cy="1478140"/>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851660"/>
            <a:ext cx="6632575" cy="1838419"/>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399" y="1303020"/>
            <a:ext cx="6956426" cy="1191942"/>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400" y="81281"/>
            <a:ext cx="6985000" cy="2181859"/>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26200" y="1440180"/>
            <a:ext cx="3962400" cy="4535435"/>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3258801" y="2221081"/>
            <a:ext cx="3844926" cy="2373779"/>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258800" y="1988821"/>
            <a:ext cx="4305300" cy="1478144"/>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982574" y="1028701"/>
            <a:ext cx="4695825" cy="1353562"/>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2947650" y="-4393"/>
            <a:ext cx="4603749" cy="2276136"/>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274179" y="1714500"/>
            <a:ext cx="4197350" cy="3858656"/>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931276" y="4553993"/>
            <a:ext cx="1825624" cy="1723936"/>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Káº¿t quáº£ hÃ¬nh áº£nh cho áº¿ch khi ra ngoÃ i giáº¿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0756900" y="3650922"/>
            <a:ext cx="3058288" cy="19526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302362" y="5603569"/>
            <a:ext cx="2182688" cy="2288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19" descr="Cove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3563601" y="5262865"/>
            <a:ext cx="4714874" cy="1800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par>
                                <p:cTn id="13" presetID="16" presetClass="entr" presetSubtype="21" fill="hold" nodeType="withEffect">
                                  <p:stCondLst>
                                    <p:cond delay="0"/>
                                  </p:stCondLst>
                                  <p:childTnLst>
                                    <p:set>
                                      <p:cBhvr>
                                        <p:cTn id="14" dur="1" fill="hold">
                                          <p:stCondLst>
                                            <p:cond delay="0"/>
                                          </p:stCondLst>
                                        </p:cTn>
                                        <p:tgtEl>
                                          <p:spTgt spid="24578"/>
                                        </p:tgtEl>
                                        <p:attrNameLst>
                                          <p:attrName>style.visibility</p:attrName>
                                        </p:attrNameLst>
                                      </p:cBhvr>
                                      <p:to>
                                        <p:strVal val="visible"/>
                                      </p:to>
                                    </p:set>
                                    <p:animEffect transition="in" filter="barn(inVertical)">
                                      <p:cBhvr>
                                        <p:cTn id="15" dur="500"/>
                                        <p:tgtEl>
                                          <p:spTgt spid="24578"/>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21510"/>
                                        </p:tgtEl>
                                        <p:attrNameLst>
                                          <p:attrName>style.visibility</p:attrName>
                                        </p:attrNameLst>
                                      </p:cBhvr>
                                      <p:to>
                                        <p:strVal val="visible"/>
                                      </p:to>
                                    </p:set>
                                    <p:animEffect transition="in" filter="wipe(left)">
                                      <p:cBhvr>
                                        <p:cTn id="19" dur="500"/>
                                        <p:tgtEl>
                                          <p:spTgt spid="21510"/>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21511"/>
                                        </p:tgtEl>
                                        <p:attrNameLst>
                                          <p:attrName>style.visibility</p:attrName>
                                        </p:attrNameLst>
                                      </p:cBhvr>
                                      <p:to>
                                        <p:strVal val="visible"/>
                                      </p:to>
                                    </p:set>
                                    <p:animEffect transition="in" filter="wipe(left)">
                                      <p:cBhvr>
                                        <p:cTn id="23" dur="500"/>
                                        <p:tgtEl>
                                          <p:spTgt spid="21511"/>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21513"/>
                                        </p:tgtEl>
                                        <p:attrNameLst>
                                          <p:attrName>style.visibility</p:attrName>
                                        </p:attrNameLst>
                                      </p:cBhvr>
                                      <p:to>
                                        <p:strVal val="visible"/>
                                      </p:to>
                                    </p:set>
                                    <p:animEffect transition="in" filter="wipe(left)">
                                      <p:cBhvr>
                                        <p:cTn id="31" dur="500"/>
                                        <p:tgtEl>
                                          <p:spTgt spid="215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21514"/>
                                        </p:tgtEl>
                                        <p:attrNameLst>
                                          <p:attrName>style.visibility</p:attrName>
                                        </p:attrNameLst>
                                      </p:cBhvr>
                                      <p:to>
                                        <p:strVal val="visible"/>
                                      </p:to>
                                    </p:set>
                                    <p:animEffect transition="in" filter="wipe(right)">
                                      <p:cBhvr>
                                        <p:cTn id="36" dur="500"/>
                                        <p:tgtEl>
                                          <p:spTgt spid="21514"/>
                                        </p:tgtEl>
                                      </p:cBhvr>
                                    </p:animEffect>
                                  </p:childTnLst>
                                </p:cTn>
                              </p:par>
                            </p:childTnLst>
                          </p:cTn>
                        </p:par>
                        <p:par>
                          <p:cTn id="37" fill="hold">
                            <p:stCondLst>
                              <p:cond delay="500"/>
                            </p:stCondLst>
                            <p:childTnLst>
                              <p:par>
                                <p:cTn id="38" presetID="22" presetClass="entr" presetSubtype="2" fill="hold" nodeType="afterEffect">
                                  <p:stCondLst>
                                    <p:cond delay="0"/>
                                  </p:stCondLst>
                                  <p:childTnLst>
                                    <p:set>
                                      <p:cBhvr>
                                        <p:cTn id="39" dur="1" fill="hold">
                                          <p:stCondLst>
                                            <p:cond delay="0"/>
                                          </p:stCondLst>
                                        </p:cTn>
                                        <p:tgtEl>
                                          <p:spTgt spid="21515"/>
                                        </p:tgtEl>
                                        <p:attrNameLst>
                                          <p:attrName>style.visibility</p:attrName>
                                        </p:attrNameLst>
                                      </p:cBhvr>
                                      <p:to>
                                        <p:strVal val="visible"/>
                                      </p:to>
                                    </p:set>
                                    <p:animEffect transition="in" filter="wipe(right)">
                                      <p:cBhvr>
                                        <p:cTn id="40" dur="500"/>
                                        <p:tgtEl>
                                          <p:spTgt spid="21515"/>
                                        </p:tgtEl>
                                      </p:cBhvr>
                                    </p:animEffect>
                                  </p:childTnLst>
                                </p:cTn>
                              </p:par>
                            </p:childTnLst>
                          </p:cTn>
                        </p:par>
                        <p:par>
                          <p:cTn id="41" fill="hold">
                            <p:stCondLst>
                              <p:cond delay="1000"/>
                            </p:stCondLst>
                            <p:childTnLst>
                              <p:par>
                                <p:cTn id="42" presetID="22" presetClass="entr" presetSubtype="2" fill="hold" nodeType="afterEffect">
                                  <p:stCondLst>
                                    <p:cond delay="0"/>
                                  </p:stCondLst>
                                  <p:childTnLst>
                                    <p:set>
                                      <p:cBhvr>
                                        <p:cTn id="43" dur="1" fill="hold">
                                          <p:stCondLst>
                                            <p:cond delay="0"/>
                                          </p:stCondLst>
                                        </p:cTn>
                                        <p:tgtEl>
                                          <p:spTgt spid="21516"/>
                                        </p:tgtEl>
                                        <p:attrNameLst>
                                          <p:attrName>style.visibility</p:attrName>
                                        </p:attrNameLst>
                                      </p:cBhvr>
                                      <p:to>
                                        <p:strVal val="visible"/>
                                      </p:to>
                                    </p:set>
                                    <p:animEffect transition="in" filter="wipe(right)">
                                      <p:cBhvr>
                                        <p:cTn id="44" dur="500"/>
                                        <p:tgtEl>
                                          <p:spTgt spid="21516"/>
                                        </p:tgtEl>
                                      </p:cBhvr>
                                    </p:animEffect>
                                  </p:childTnLst>
                                </p:cTn>
                              </p:par>
                            </p:childTnLst>
                          </p:cTn>
                        </p:par>
                        <p:par>
                          <p:cTn id="45" fill="hold">
                            <p:stCondLst>
                              <p:cond delay="1500"/>
                            </p:stCondLst>
                            <p:childTnLst>
                              <p:par>
                                <p:cTn id="46" presetID="22" presetClass="entr" presetSubtype="2" fill="hold" nodeType="afterEffect">
                                  <p:stCondLst>
                                    <p:cond delay="0"/>
                                  </p:stCondLst>
                                  <p:childTnLst>
                                    <p:set>
                                      <p:cBhvr>
                                        <p:cTn id="47" dur="1" fill="hold">
                                          <p:stCondLst>
                                            <p:cond delay="0"/>
                                          </p:stCondLst>
                                        </p:cTn>
                                        <p:tgtEl>
                                          <p:spTgt spid="21517"/>
                                        </p:tgtEl>
                                        <p:attrNameLst>
                                          <p:attrName>style.visibility</p:attrName>
                                        </p:attrNameLst>
                                      </p:cBhvr>
                                      <p:to>
                                        <p:strVal val="visible"/>
                                      </p:to>
                                    </p:set>
                                    <p:animEffect transition="in" filter="wipe(right)">
                                      <p:cBhvr>
                                        <p:cTn id="48" dur="500"/>
                                        <p:tgtEl>
                                          <p:spTgt spid="2151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nodeType="clickEffect">
                                  <p:stCondLst>
                                    <p:cond delay="0"/>
                                  </p:stCondLst>
                                  <p:childTnLst>
                                    <p:set>
                                      <p:cBhvr>
                                        <p:cTn id="52" dur="1" fill="hold">
                                          <p:stCondLst>
                                            <p:cond delay="0"/>
                                          </p:stCondLst>
                                        </p:cTn>
                                        <p:tgtEl>
                                          <p:spTgt spid="21518"/>
                                        </p:tgtEl>
                                        <p:attrNameLst>
                                          <p:attrName>style.visibility</p:attrName>
                                        </p:attrNameLst>
                                      </p:cBhvr>
                                      <p:to>
                                        <p:strVal val="visible"/>
                                      </p:to>
                                    </p:set>
                                    <p:animEffect transition="in" filter="wipe(right)">
                                      <p:cBhvr>
                                        <p:cTn id="53" dur="500"/>
                                        <p:tgtEl>
                                          <p:spTgt spid="21518"/>
                                        </p:tgtEl>
                                      </p:cBhvr>
                                    </p:animEffect>
                                  </p:childTnLst>
                                </p:cTn>
                              </p:par>
                              <p:par>
                                <p:cTn id="54" presetID="16" presetClass="entr" presetSubtype="21" fill="hold"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barn(inVertical)">
                                      <p:cBhvr>
                                        <p:cTn id="56" dur="500"/>
                                        <p:tgtEl>
                                          <p:spTgt spid="25"/>
                                        </p:tgtEl>
                                      </p:cBhvr>
                                    </p:animEffect>
                                  </p:childTnLst>
                                </p:cTn>
                              </p:par>
                            </p:childTnLst>
                          </p:cTn>
                        </p:par>
                        <p:par>
                          <p:cTn id="57" fill="hold">
                            <p:stCondLst>
                              <p:cond delay="500"/>
                            </p:stCondLst>
                            <p:childTnLst>
                              <p:par>
                                <p:cTn id="58" presetID="22" presetClass="entr" presetSubtype="2" fill="hold" nodeType="afterEffect">
                                  <p:stCondLst>
                                    <p:cond delay="0"/>
                                  </p:stCondLst>
                                  <p:childTnLst>
                                    <p:set>
                                      <p:cBhvr>
                                        <p:cTn id="59" dur="1" fill="hold">
                                          <p:stCondLst>
                                            <p:cond delay="0"/>
                                          </p:stCondLst>
                                        </p:cTn>
                                        <p:tgtEl>
                                          <p:spTgt spid="21519"/>
                                        </p:tgtEl>
                                        <p:attrNameLst>
                                          <p:attrName>style.visibility</p:attrName>
                                        </p:attrNameLst>
                                      </p:cBhvr>
                                      <p:to>
                                        <p:strVal val="visible"/>
                                      </p:to>
                                    </p:set>
                                    <p:animEffect transition="in" filter="wipe(right)">
                                      <p:cBhvr>
                                        <p:cTn id="60" dur="500"/>
                                        <p:tgtEl>
                                          <p:spTgt spid="21519"/>
                                        </p:tgtEl>
                                      </p:cBhvr>
                                    </p:animEffect>
                                  </p:childTnLst>
                                </p:cTn>
                              </p:par>
                            </p:childTnLst>
                          </p:cTn>
                        </p:par>
                        <p:par>
                          <p:cTn id="61" fill="hold">
                            <p:stCondLst>
                              <p:cond delay="1000"/>
                            </p:stCondLst>
                            <p:childTnLst>
                              <p:par>
                                <p:cTn id="62" presetID="22" presetClass="entr" presetSubtype="2" fill="hold" nodeType="afterEffect">
                                  <p:stCondLst>
                                    <p:cond delay="0"/>
                                  </p:stCondLst>
                                  <p:childTnLst>
                                    <p:set>
                                      <p:cBhvr>
                                        <p:cTn id="63" dur="1" fill="hold">
                                          <p:stCondLst>
                                            <p:cond delay="0"/>
                                          </p:stCondLst>
                                        </p:cTn>
                                        <p:tgtEl>
                                          <p:spTgt spid="21520"/>
                                        </p:tgtEl>
                                        <p:attrNameLst>
                                          <p:attrName>style.visibility</p:attrName>
                                        </p:attrNameLst>
                                      </p:cBhvr>
                                      <p:to>
                                        <p:strVal val="visible"/>
                                      </p:to>
                                    </p:set>
                                    <p:animEffect transition="in" filter="wipe(right)">
                                      <p:cBhvr>
                                        <p:cTn id="64" dur="500"/>
                                        <p:tgtEl>
                                          <p:spTgt spid="21520"/>
                                        </p:tgtEl>
                                      </p:cBhvr>
                                    </p:animEffect>
                                  </p:childTnLst>
                                </p:cTn>
                              </p:par>
                            </p:childTnLst>
                          </p:cTn>
                        </p:par>
                        <p:par>
                          <p:cTn id="65" fill="hold">
                            <p:stCondLst>
                              <p:cond delay="1500"/>
                            </p:stCondLst>
                            <p:childTnLst>
                              <p:par>
                                <p:cTn id="66" presetID="22" presetClass="entr" presetSubtype="2" fill="hold" nodeType="afterEffect">
                                  <p:stCondLst>
                                    <p:cond delay="0"/>
                                  </p:stCondLst>
                                  <p:childTnLst>
                                    <p:set>
                                      <p:cBhvr>
                                        <p:cTn id="67" dur="1" fill="hold">
                                          <p:stCondLst>
                                            <p:cond delay="0"/>
                                          </p:stCondLst>
                                        </p:cTn>
                                        <p:tgtEl>
                                          <p:spTgt spid="21521"/>
                                        </p:tgtEl>
                                        <p:attrNameLst>
                                          <p:attrName>style.visibility</p:attrName>
                                        </p:attrNameLst>
                                      </p:cBhvr>
                                      <p:to>
                                        <p:strVal val="visible"/>
                                      </p:to>
                                    </p:set>
                                    <p:animEffect transition="in" filter="wipe(right)">
                                      <p:cBhvr>
                                        <p:cTn id="68" dur="500"/>
                                        <p:tgtEl>
                                          <p:spTgt spid="21521"/>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21522"/>
                                        </p:tgtEl>
                                        <p:attrNameLst>
                                          <p:attrName>style.visibility</p:attrName>
                                        </p:attrNameLst>
                                      </p:cBhvr>
                                      <p:to>
                                        <p:strVal val="visible"/>
                                      </p:to>
                                    </p:set>
                                    <p:animEffect transition="in" filter="wipe(left)">
                                      <p:cBhvr>
                                        <p:cTn id="73" dur="500"/>
                                        <p:tgtEl>
                                          <p:spTgt spid="21522"/>
                                        </p:tgtEl>
                                      </p:cBhvr>
                                    </p:animEffect>
                                  </p:childTnLst>
                                </p:cTn>
                              </p:par>
                            </p:childTnLst>
                          </p:cTn>
                        </p:par>
                        <p:par>
                          <p:cTn id="74" fill="hold">
                            <p:stCondLst>
                              <p:cond delay="500"/>
                            </p:stCondLst>
                            <p:childTnLst>
                              <p:par>
                                <p:cTn id="75" presetID="22" presetClass="entr" presetSubtype="8" fill="hold" nodeType="after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wipe(left)">
                                      <p:cBhvr>
                                        <p:cTn id="77" dur="500"/>
                                        <p:tgtEl>
                                          <p:spTgt spid="26"/>
                                        </p:tgtEl>
                                      </p:cBhvr>
                                    </p:animEffect>
                                  </p:childTnLst>
                                </p:cTn>
                              </p:par>
                            </p:childTnLst>
                          </p:cTn>
                        </p:par>
                        <p:par>
                          <p:cTn id="78" fill="hold">
                            <p:stCondLst>
                              <p:cond delay="1000"/>
                            </p:stCondLst>
                            <p:childTnLst>
                              <p:par>
                                <p:cTn id="79" presetID="22" presetClass="entr" presetSubtype="8" fill="hold" nodeType="afterEffect">
                                  <p:stCondLst>
                                    <p:cond delay="0"/>
                                  </p:stCondLst>
                                  <p:childTnLst>
                                    <p:set>
                                      <p:cBhvr>
                                        <p:cTn id="80" dur="1" fill="hold">
                                          <p:stCondLst>
                                            <p:cond delay="0"/>
                                          </p:stCondLst>
                                        </p:cTn>
                                        <p:tgtEl>
                                          <p:spTgt spid="21524"/>
                                        </p:tgtEl>
                                        <p:attrNameLst>
                                          <p:attrName>style.visibility</p:attrName>
                                        </p:attrNameLst>
                                      </p:cBhvr>
                                      <p:to>
                                        <p:strVal val="visible"/>
                                      </p:to>
                                    </p:set>
                                    <p:animEffect transition="in" filter="wipe(left)">
                                      <p:cBhvr>
                                        <p:cTn id="81" dur="500"/>
                                        <p:tgtEl>
                                          <p:spTgt spid="21524"/>
                                        </p:tgtEl>
                                      </p:cBhvr>
                                    </p:animEffect>
                                  </p:childTnLst>
                                </p:cTn>
                              </p:par>
                            </p:childTnLst>
                          </p:cTn>
                        </p:par>
                        <p:par>
                          <p:cTn id="82" fill="hold">
                            <p:stCondLst>
                              <p:cond delay="1500"/>
                            </p:stCondLst>
                            <p:childTnLst>
                              <p:par>
                                <p:cTn id="83" presetID="22" presetClass="entr" presetSubtype="8" fill="hold" nodeType="afterEffect">
                                  <p:stCondLst>
                                    <p:cond delay="0"/>
                                  </p:stCondLst>
                                  <p:childTnLst>
                                    <p:set>
                                      <p:cBhvr>
                                        <p:cTn id="84" dur="1" fill="hold">
                                          <p:stCondLst>
                                            <p:cond delay="0"/>
                                          </p:stCondLst>
                                        </p:cTn>
                                        <p:tgtEl>
                                          <p:spTgt spid="21525"/>
                                        </p:tgtEl>
                                        <p:attrNameLst>
                                          <p:attrName>style.visibility</p:attrName>
                                        </p:attrNameLst>
                                      </p:cBhvr>
                                      <p:to>
                                        <p:strVal val="visible"/>
                                      </p:to>
                                    </p:set>
                                    <p:animEffect transition="in" filter="wipe(left)">
                                      <p:cBhvr>
                                        <p:cTn id="85" dur="500"/>
                                        <p:tgtEl>
                                          <p:spTgt spid="21525"/>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2" fill="hold" nodeType="clickEffect">
                                  <p:stCondLst>
                                    <p:cond delay="0"/>
                                  </p:stCondLst>
                                  <p:childTnLst>
                                    <p:set>
                                      <p:cBhvr>
                                        <p:cTn id="89" dur="1" fill="hold">
                                          <p:stCondLst>
                                            <p:cond delay="0"/>
                                          </p:stCondLst>
                                        </p:cTn>
                                        <p:tgtEl>
                                          <p:spTgt spid="21526"/>
                                        </p:tgtEl>
                                        <p:attrNameLst>
                                          <p:attrName>style.visibility</p:attrName>
                                        </p:attrNameLst>
                                      </p:cBhvr>
                                      <p:to>
                                        <p:strVal val="visible"/>
                                      </p:to>
                                    </p:set>
                                    <p:animEffect transition="in" filter="wipe(right)">
                                      <p:cBhvr>
                                        <p:cTn id="90" dur="500"/>
                                        <p:tgtEl>
                                          <p:spTgt spid="21526"/>
                                        </p:tgtEl>
                                      </p:cBhvr>
                                    </p:animEffect>
                                  </p:childTnLst>
                                </p:cTn>
                              </p:par>
                            </p:childTnLst>
                          </p:cTn>
                        </p:par>
                        <p:par>
                          <p:cTn id="91" fill="hold">
                            <p:stCondLst>
                              <p:cond delay="500"/>
                            </p:stCondLst>
                            <p:childTnLst>
                              <p:par>
                                <p:cTn id="92" presetID="22" presetClass="entr" presetSubtype="2" fill="hold" nodeType="afterEffect">
                                  <p:stCondLst>
                                    <p:cond delay="0"/>
                                  </p:stCondLst>
                                  <p:childTnLst>
                                    <p:set>
                                      <p:cBhvr>
                                        <p:cTn id="93" dur="1" fill="hold">
                                          <p:stCondLst>
                                            <p:cond delay="0"/>
                                          </p:stCondLst>
                                        </p:cTn>
                                        <p:tgtEl>
                                          <p:spTgt spid="21527"/>
                                        </p:tgtEl>
                                        <p:attrNameLst>
                                          <p:attrName>style.visibility</p:attrName>
                                        </p:attrNameLst>
                                      </p:cBhvr>
                                      <p:to>
                                        <p:strVal val="visible"/>
                                      </p:to>
                                    </p:set>
                                    <p:animEffect transition="in" filter="wipe(right)">
                                      <p:cBhvr>
                                        <p:cTn id="94" dur="500"/>
                                        <p:tgtEl>
                                          <p:spTgt spid="21527"/>
                                        </p:tgtEl>
                                      </p:cBhvr>
                                    </p:animEffect>
                                  </p:childTnLst>
                                </p:cTn>
                              </p:par>
                            </p:childTnLst>
                          </p:cTn>
                        </p:par>
                        <p:par>
                          <p:cTn id="95" fill="hold">
                            <p:stCondLst>
                              <p:cond delay="1000"/>
                            </p:stCondLst>
                            <p:childTnLst>
                              <p:par>
                                <p:cTn id="96" presetID="22" presetClass="entr" presetSubtype="2" fill="hold" nodeType="afterEffect">
                                  <p:stCondLst>
                                    <p:cond delay="0"/>
                                  </p:stCondLst>
                                  <p:childTnLst>
                                    <p:set>
                                      <p:cBhvr>
                                        <p:cTn id="97" dur="1" fill="hold">
                                          <p:stCondLst>
                                            <p:cond delay="0"/>
                                          </p:stCondLst>
                                        </p:cTn>
                                        <p:tgtEl>
                                          <p:spTgt spid="21528"/>
                                        </p:tgtEl>
                                        <p:attrNameLst>
                                          <p:attrName>style.visibility</p:attrName>
                                        </p:attrNameLst>
                                      </p:cBhvr>
                                      <p:to>
                                        <p:strVal val="visible"/>
                                      </p:to>
                                    </p:set>
                                    <p:animEffect transition="in" filter="wipe(right)">
                                      <p:cBhvr>
                                        <p:cTn id="98" dur="500"/>
                                        <p:tgtEl>
                                          <p:spTgt spid="21528"/>
                                        </p:tgtEl>
                                      </p:cBhvr>
                                    </p:animEffect>
                                  </p:childTnLst>
                                </p:cTn>
                              </p:par>
                            </p:childTnLst>
                          </p:cTn>
                        </p:par>
                        <p:par>
                          <p:cTn id="99" fill="hold">
                            <p:stCondLst>
                              <p:cond delay="1500"/>
                            </p:stCondLst>
                            <p:childTnLst>
                              <p:par>
                                <p:cTn id="100" presetID="22" presetClass="entr" presetSubtype="8" fill="hold" nodeType="afterEffect">
                                  <p:stCondLst>
                                    <p:cond delay="0"/>
                                  </p:stCondLst>
                                  <p:childTnLst>
                                    <p:set>
                                      <p:cBhvr>
                                        <p:cTn id="101" dur="1" fill="hold">
                                          <p:stCondLst>
                                            <p:cond delay="0"/>
                                          </p:stCondLst>
                                        </p:cTn>
                                        <p:tgtEl>
                                          <p:spTgt spid="21529"/>
                                        </p:tgtEl>
                                        <p:attrNameLst>
                                          <p:attrName>style.visibility</p:attrName>
                                        </p:attrNameLst>
                                      </p:cBhvr>
                                      <p:to>
                                        <p:strVal val="visible"/>
                                      </p:to>
                                    </p:set>
                                    <p:animEffect transition="in" filter="wipe(left)">
                                      <p:cBhvr>
                                        <p:cTn id="102" dur="500"/>
                                        <p:tgtEl>
                                          <p:spTgt spid="21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949" y="892908"/>
            <a:ext cx="19107398" cy="1714500"/>
          </a:xfrm>
        </p:spPr>
        <p:txBody>
          <a:bodyPr/>
          <a:lstStyle/>
          <a:p>
            <a:r>
              <a:rPr lang="nl-NL" b="1" dirty="0" smtClean="0">
                <a:latin typeface="Times New Roman" panose="02020603050405020304" pitchFamily="18" charset="0"/>
                <a:ea typeface="Times New Roman" panose="02020603050405020304" pitchFamily="18" charset="0"/>
              </a:rPr>
              <a:t>*/ Hướng </a:t>
            </a:r>
            <a:r>
              <a:rPr lang="nl-NL" b="1" dirty="0">
                <a:latin typeface="Times New Roman" panose="02020603050405020304" pitchFamily="18" charset="0"/>
                <a:ea typeface="Times New Roman" panose="02020603050405020304" pitchFamily="18" charset="0"/>
              </a:rPr>
              <a:t>dẫn HS học bài ở nhà và </a:t>
            </a:r>
            <a:r>
              <a:rPr lang="nl-NL" b="1" dirty="0" smtClean="0">
                <a:latin typeface="Times New Roman" panose="02020603050405020304" pitchFamily="18" charset="0"/>
                <a:ea typeface="Times New Roman" panose="02020603050405020304" pitchFamily="18" charset="0"/>
              </a:rPr>
              <a:t>chuẩn </a:t>
            </a:r>
            <a:r>
              <a:rPr lang="nl-NL" b="1" dirty="0">
                <a:latin typeface="Times New Roman" panose="02020603050405020304" pitchFamily="18" charset="0"/>
                <a:ea typeface="Times New Roman" panose="02020603050405020304" pitchFamily="18" charset="0"/>
              </a:rPr>
              <a:t>bị bài sau </a:t>
            </a:r>
            <a:br>
              <a:rPr lang="nl-NL" b="1" dirty="0">
                <a:latin typeface="Times New Roman" panose="02020603050405020304" pitchFamily="18" charset="0"/>
                <a:ea typeface="Times New Roman" panose="02020603050405020304" pitchFamily="18" charset="0"/>
              </a:rPr>
            </a:br>
            <a:endParaRPr lang="en-US" dirty="0"/>
          </a:p>
        </p:txBody>
      </p:sp>
      <p:sp>
        <p:nvSpPr>
          <p:cNvPr id="5" name="Rectangle 4"/>
          <p:cNvSpPr/>
          <p:nvPr/>
        </p:nvSpPr>
        <p:spPr>
          <a:xfrm>
            <a:off x="516577" y="2095500"/>
            <a:ext cx="17278596" cy="7248138"/>
          </a:xfrm>
          <a:prstGeom prst="rect">
            <a:avLst/>
          </a:prstGeom>
        </p:spPr>
        <p:txBody>
          <a:bodyPr wrap="square" lIns="137160" tIns="68580" rIns="137160" bIns="68580">
            <a:spAutoFit/>
          </a:bodyPr>
          <a:lstStyle/>
          <a:p>
            <a:pPr marL="685800" algn="just"/>
            <a:r>
              <a:rPr lang="nl-NL" sz="4200" dirty="0">
                <a:latin typeface="Times New Roman" panose="02020603050405020304" pitchFamily="18" charset="0"/>
                <a:ea typeface="Times New Roman" panose="02020603050405020304" pitchFamily="18" charset="0"/>
              </a:rPr>
              <a:t>- Hướng dẫn HS học bài, làm bài tập vận dụng </a:t>
            </a:r>
            <a:endParaRPr lang="en-US" sz="4200" dirty="0">
              <a:latin typeface="Times New Roman" panose="02020603050405020304" pitchFamily="18" charset="0"/>
              <a:ea typeface="Times New Roman" panose="02020603050405020304" pitchFamily="18" charset="0"/>
            </a:endParaRPr>
          </a:p>
          <a:p>
            <a:r>
              <a:rPr lang="nl-NL" sz="4200" b="1" dirty="0">
                <a:latin typeface="Times New Roman" panose="02020603050405020304" pitchFamily="18" charset="0"/>
                <a:ea typeface="Times New Roman" panose="02020603050405020304" pitchFamily="18" charset="0"/>
              </a:rPr>
              <a:t>     </a:t>
            </a:r>
            <a:r>
              <a:rPr lang="nl-NL" sz="4200" dirty="0">
                <a:latin typeface="Times New Roman" panose="02020603050405020304" pitchFamily="18" charset="0"/>
                <a:ea typeface="Times New Roman" panose="02020603050405020304" pitchFamily="18" charset="0"/>
              </a:rPr>
              <a:t>+ Nắm chắc định nghĩa, đặc điểm truyện ngụ ngôn </a:t>
            </a:r>
            <a:endParaRPr lang="en-US" sz="4200" dirty="0">
              <a:latin typeface="Times New Roman" panose="02020603050405020304" pitchFamily="18" charset="0"/>
              <a:ea typeface="Times New Roman" panose="02020603050405020304" pitchFamily="18" charset="0"/>
            </a:endParaRPr>
          </a:p>
          <a:p>
            <a:r>
              <a:rPr lang="nl-NL" sz="4200" dirty="0">
                <a:latin typeface="Times New Roman" panose="02020603050405020304" pitchFamily="18" charset="0"/>
                <a:ea typeface="Times New Roman" panose="02020603050405020304" pitchFamily="18" charset="0"/>
              </a:rPr>
              <a:t>     + Nắm chắc nội dung, nghệ thuật của bài</a:t>
            </a:r>
            <a:endParaRPr lang="en-US" sz="4200" dirty="0">
              <a:latin typeface="Times New Roman" panose="02020603050405020304" pitchFamily="18" charset="0"/>
              <a:ea typeface="Times New Roman" panose="02020603050405020304" pitchFamily="18" charset="0"/>
            </a:endParaRPr>
          </a:p>
          <a:p>
            <a:r>
              <a:rPr lang="nl-NL" sz="4200" dirty="0">
                <a:latin typeface="Times New Roman" panose="02020603050405020304" pitchFamily="18" charset="0"/>
                <a:ea typeface="Times New Roman" panose="02020603050405020304" pitchFamily="18" charset="0"/>
              </a:rPr>
              <a:t>     + Tập kể truyện; tiếp tục tìm những thành ngữ tương ứng với câu chuyện và đặt câu với các thành ngữ tìm được.</a:t>
            </a:r>
            <a:endParaRPr lang="en-US" sz="4200" dirty="0">
              <a:latin typeface="Times New Roman" panose="02020603050405020304" pitchFamily="18" charset="0"/>
              <a:ea typeface="Times New Roman" panose="02020603050405020304" pitchFamily="18" charset="0"/>
            </a:endParaRPr>
          </a:p>
          <a:p>
            <a:r>
              <a:rPr lang="nl-NL" sz="4200" dirty="0">
                <a:latin typeface="Times New Roman" panose="02020603050405020304" pitchFamily="18" charset="0"/>
                <a:ea typeface="Times New Roman" panose="02020603050405020304" pitchFamily="18" charset="0"/>
              </a:rPr>
              <a:t>     + Tập vẽ bức tranh minh họa cho câu chuyện. </a:t>
            </a:r>
            <a:endParaRPr lang="en-US" sz="4200" dirty="0">
              <a:latin typeface="Times New Roman" panose="02020603050405020304" pitchFamily="18" charset="0"/>
              <a:ea typeface="Times New Roman" panose="02020603050405020304" pitchFamily="18" charset="0"/>
            </a:endParaRPr>
          </a:p>
          <a:p>
            <a:pPr marL="685800" algn="just"/>
            <a:r>
              <a:rPr lang="nl-NL" sz="4200" dirty="0">
                <a:latin typeface="Times New Roman" panose="02020603050405020304" pitchFamily="18" charset="0"/>
                <a:ea typeface="Times New Roman" panose="02020603050405020304" pitchFamily="18" charset="0"/>
              </a:rPr>
              <a:t>- Hướng dẫn HS chuẩn bị bài sau.</a:t>
            </a:r>
            <a:endParaRPr lang="en-US" sz="4200" dirty="0">
              <a:latin typeface="Times New Roman" panose="02020603050405020304" pitchFamily="18" charset="0"/>
              <a:ea typeface="Times New Roman" panose="02020603050405020304" pitchFamily="18" charset="0"/>
            </a:endParaRPr>
          </a:p>
          <a:p>
            <a:r>
              <a:rPr lang="nl-NL" sz="4200" dirty="0">
                <a:latin typeface="Times New Roman" panose="02020603050405020304" pitchFamily="18" charset="0"/>
                <a:ea typeface="Times New Roman" panose="02020603050405020304" pitchFamily="18" charset="0"/>
              </a:rPr>
              <a:t>      Soạn bài: </a:t>
            </a:r>
            <a:r>
              <a:rPr lang="nl-NL" sz="4200" i="1" dirty="0">
                <a:latin typeface="Times New Roman" panose="02020603050405020304" pitchFamily="18" charset="0"/>
                <a:ea typeface="Times New Roman" panose="02020603050405020304" pitchFamily="18" charset="0"/>
              </a:rPr>
              <a:t>Đẽo cày giữa đường</a:t>
            </a:r>
            <a:endParaRPr lang="en-US" sz="4200" i="1" dirty="0">
              <a:latin typeface="Times New Roman" panose="02020603050405020304" pitchFamily="18" charset="0"/>
              <a:ea typeface="Times New Roman" panose="02020603050405020304" pitchFamily="18" charset="0"/>
            </a:endParaRPr>
          </a:p>
          <a:p>
            <a:r>
              <a:rPr lang="nl-NL" sz="4200" dirty="0">
                <a:latin typeface="Times New Roman" panose="02020603050405020304" pitchFamily="18" charset="0"/>
                <a:ea typeface="Times New Roman" panose="02020603050405020304" pitchFamily="18" charset="0"/>
              </a:rPr>
              <a:t>     + Đọc phần chuẩn bị và đọc kĩ văn bản. </a:t>
            </a:r>
            <a:endParaRPr lang="en-US" sz="4200" dirty="0">
              <a:latin typeface="Times New Roman" panose="02020603050405020304" pitchFamily="18" charset="0"/>
              <a:ea typeface="Times New Roman" panose="02020603050405020304" pitchFamily="18" charset="0"/>
            </a:endParaRPr>
          </a:p>
          <a:p>
            <a:r>
              <a:rPr lang="nl-NL" sz="4200" dirty="0">
                <a:latin typeface="Times New Roman" panose="02020603050405020304" pitchFamily="18" charset="0"/>
                <a:ea typeface="Times New Roman" panose="02020603050405020304" pitchFamily="18" charset="0"/>
              </a:rPr>
              <a:t>     + Trả lời câu hỏi trong  phần đọc hiểu SGK</a:t>
            </a:r>
            <a:endParaRPr lang="en-US" sz="4200" dirty="0">
              <a:latin typeface="Times New Roman" panose="02020603050405020304" pitchFamily="18" charset="0"/>
              <a:ea typeface="Times New Roman" panose="02020603050405020304" pitchFamily="18" charset="0"/>
            </a:endParaRPr>
          </a:p>
          <a:p>
            <a:r>
              <a:rPr lang="nl-NL" sz="4200" dirty="0">
                <a:latin typeface="Times New Roman" panose="02020603050405020304" pitchFamily="18" charset="0"/>
                <a:ea typeface="Times New Roman" panose="02020603050405020304" pitchFamily="18" charset="0"/>
              </a:rPr>
              <a:t>     + Lưu ý bài học rút ra từ câu chuyện. </a:t>
            </a:r>
            <a:endParaRPr lang="en-US" sz="4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657097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171700"/>
            <a:ext cx="15087600" cy="1143000"/>
          </a:xfrm>
        </p:spPr>
        <p:txBody>
          <a:bodyPr>
            <a:normAutofit fontScale="90000"/>
          </a:bodyPr>
          <a:lstStyle/>
          <a:p>
            <a:r>
              <a:rPr lang="en-US" dirty="0" smtClean="0">
                <a:solidFill>
                  <a:srgbClr val="000000"/>
                </a:solidFill>
                <a:latin typeface="Times New Roman" panose="02020603050405020304" charset="0"/>
                <a:ea typeface="Calibri" panose="020F0502020204030204" pitchFamily="34" charset="0"/>
                <a:cs typeface="Times New Roman" panose="02020603050405020304" charset="0"/>
              </a:rPr>
              <a:t>? </a:t>
            </a:r>
            <a:r>
              <a:rPr lang="en-US" dirty="0" err="1" smtClean="0">
                <a:solidFill>
                  <a:srgbClr val="000000"/>
                </a:solidFill>
                <a:latin typeface="Times New Roman" panose="02020603050405020304" charset="0"/>
                <a:ea typeface="Calibri" panose="020F0502020204030204" pitchFamily="34" charset="0"/>
                <a:cs typeface="Times New Roman" panose="02020603050405020304" charset="0"/>
              </a:rPr>
              <a:t>Tìm</a:t>
            </a:r>
            <a:r>
              <a:rPr lang="en-US" dirty="0" smtClean="0">
                <a:solidFill>
                  <a:srgbClr val="000000"/>
                </a:solidFill>
                <a:latin typeface="Times New Roman" panose="02020603050405020304" charset="0"/>
                <a:ea typeface="Calibri" panose="020F0502020204030204" pitchFamily="34" charset="0"/>
                <a:cs typeface="Times New Roman" panose="02020603050405020304" charset="0"/>
              </a:rPr>
              <a:t> </a:t>
            </a:r>
            <a:r>
              <a:rPr lang="en-US" dirty="0" err="1">
                <a:solidFill>
                  <a:srgbClr val="000000"/>
                </a:solidFill>
                <a:latin typeface="Times New Roman" panose="02020603050405020304" charset="0"/>
                <a:ea typeface="Calibri" panose="020F0502020204030204" pitchFamily="34" charset="0"/>
                <a:cs typeface="Times New Roman" panose="02020603050405020304" charset="0"/>
              </a:rPr>
              <a:t>hiểu</a:t>
            </a:r>
            <a:r>
              <a:rPr lang="en-US" dirty="0">
                <a:solidFill>
                  <a:srgbClr val="000000"/>
                </a:solidFill>
                <a:latin typeface="Times New Roman" panose="02020603050405020304" charset="0"/>
                <a:ea typeface="Calibri" panose="020F0502020204030204" pitchFamily="34" charset="0"/>
                <a:cs typeface="Times New Roman" panose="02020603050405020304" charset="0"/>
              </a:rPr>
              <a:t> </a:t>
            </a:r>
            <a:r>
              <a:rPr lang="en-US" dirty="0" err="1">
                <a:solidFill>
                  <a:srgbClr val="000000"/>
                </a:solidFill>
                <a:latin typeface="Times New Roman" panose="02020603050405020304" charset="0"/>
                <a:ea typeface="Calibri" panose="020F0502020204030204" pitchFamily="34" charset="0"/>
                <a:cs typeface="Times New Roman" panose="02020603050405020304" charset="0"/>
              </a:rPr>
              <a:t>các</a:t>
            </a:r>
            <a:r>
              <a:rPr lang="en-US" dirty="0">
                <a:solidFill>
                  <a:srgbClr val="000000"/>
                </a:solidFill>
                <a:latin typeface="Times New Roman" panose="02020603050405020304" charset="0"/>
                <a:ea typeface="Calibri" panose="020F0502020204030204" pitchFamily="34" charset="0"/>
                <a:cs typeface="Times New Roman" panose="02020603050405020304" charset="0"/>
              </a:rPr>
              <a:t> </a:t>
            </a:r>
            <a:r>
              <a:rPr lang="en-US" dirty="0" err="1">
                <a:solidFill>
                  <a:srgbClr val="000000"/>
                </a:solidFill>
                <a:latin typeface="Times New Roman" panose="02020603050405020304" charset="0"/>
                <a:ea typeface="Calibri" panose="020F0502020204030204" pitchFamily="34" charset="0"/>
                <a:cs typeface="Times New Roman" panose="02020603050405020304" charset="0"/>
              </a:rPr>
              <a:t>thông</a:t>
            </a:r>
            <a:r>
              <a:rPr lang="en-US" dirty="0">
                <a:solidFill>
                  <a:srgbClr val="000000"/>
                </a:solidFill>
                <a:latin typeface="Times New Roman" panose="02020603050405020304" charset="0"/>
                <a:ea typeface="Calibri" panose="020F0502020204030204" pitchFamily="34" charset="0"/>
                <a:cs typeface="Times New Roman" panose="02020603050405020304" charset="0"/>
              </a:rPr>
              <a:t> tin </a:t>
            </a:r>
            <a:r>
              <a:rPr lang="en-US" dirty="0" err="1">
                <a:solidFill>
                  <a:srgbClr val="000000"/>
                </a:solidFill>
                <a:latin typeface="Times New Roman" panose="02020603050405020304" charset="0"/>
                <a:ea typeface="Calibri" panose="020F0502020204030204" pitchFamily="34" charset="0"/>
                <a:cs typeface="Times New Roman" panose="02020603050405020304" charset="0"/>
              </a:rPr>
              <a:t>về</a:t>
            </a:r>
            <a:r>
              <a:rPr lang="en-US" dirty="0">
                <a:solidFill>
                  <a:srgbClr val="000000"/>
                </a:solidFill>
                <a:latin typeface="Times New Roman" panose="02020603050405020304" charset="0"/>
                <a:ea typeface="Calibri" panose="020F0502020204030204" pitchFamily="34" charset="0"/>
                <a:cs typeface="Times New Roman" panose="02020603050405020304" charset="0"/>
              </a:rPr>
              <a:t> </a:t>
            </a:r>
            <a:r>
              <a:rPr lang="en-US" dirty="0" err="1">
                <a:solidFill>
                  <a:srgbClr val="000000"/>
                </a:solidFill>
                <a:latin typeface="Times New Roman" panose="02020603050405020304" charset="0"/>
                <a:ea typeface="Calibri" panose="020F0502020204030204" pitchFamily="34" charset="0"/>
                <a:cs typeface="Times New Roman" panose="02020603050405020304" charset="0"/>
              </a:rPr>
              <a:t>thể</a:t>
            </a:r>
            <a:r>
              <a:rPr lang="en-US" dirty="0">
                <a:solidFill>
                  <a:srgbClr val="000000"/>
                </a:solidFill>
                <a:latin typeface="Times New Roman" panose="02020603050405020304" charset="0"/>
                <a:ea typeface="Calibri" panose="020F0502020204030204" pitchFamily="34" charset="0"/>
                <a:cs typeface="Times New Roman" panose="02020603050405020304" charset="0"/>
              </a:rPr>
              <a:t> </a:t>
            </a:r>
            <a:r>
              <a:rPr lang="en-US" dirty="0" err="1">
                <a:solidFill>
                  <a:srgbClr val="000000"/>
                </a:solidFill>
                <a:latin typeface="Times New Roman" panose="02020603050405020304" charset="0"/>
                <a:ea typeface="Calibri" panose="020F0502020204030204" pitchFamily="34" charset="0"/>
                <a:cs typeface="Times New Roman" panose="02020603050405020304" charset="0"/>
              </a:rPr>
              <a:t>loại</a:t>
            </a:r>
            <a:r>
              <a:rPr lang="en-US" dirty="0">
                <a:solidFill>
                  <a:srgbClr val="000000"/>
                </a:solidFill>
                <a:latin typeface="Times New Roman" panose="02020603050405020304" charset="0"/>
                <a:ea typeface="Calibri" panose="020F0502020204030204" pitchFamily="34" charset="0"/>
                <a:cs typeface="Times New Roman" panose="02020603050405020304" charset="0"/>
              </a:rPr>
              <a:t>, </a:t>
            </a:r>
            <a:r>
              <a:rPr lang="en-US" dirty="0" err="1">
                <a:solidFill>
                  <a:srgbClr val="000000"/>
                </a:solidFill>
                <a:latin typeface="Times New Roman" panose="02020603050405020304" charset="0"/>
                <a:ea typeface="Calibri" panose="020F0502020204030204" pitchFamily="34" charset="0"/>
                <a:cs typeface="Times New Roman" panose="02020603050405020304" charset="0"/>
              </a:rPr>
              <a:t>ngôi</a:t>
            </a:r>
            <a:r>
              <a:rPr lang="en-US" dirty="0">
                <a:solidFill>
                  <a:srgbClr val="000000"/>
                </a:solidFill>
                <a:latin typeface="Times New Roman" panose="02020603050405020304" charset="0"/>
                <a:ea typeface="Calibri" panose="020F0502020204030204" pitchFamily="34" charset="0"/>
                <a:cs typeface="Times New Roman" panose="02020603050405020304" charset="0"/>
              </a:rPr>
              <a:t> </a:t>
            </a:r>
            <a:r>
              <a:rPr lang="en-US" dirty="0" err="1">
                <a:solidFill>
                  <a:srgbClr val="000000"/>
                </a:solidFill>
                <a:latin typeface="Times New Roman" panose="02020603050405020304" charset="0"/>
                <a:ea typeface="Calibri" panose="020F0502020204030204" pitchFamily="34" charset="0"/>
                <a:cs typeface="Times New Roman" panose="02020603050405020304" charset="0"/>
              </a:rPr>
              <a:t>kể</a:t>
            </a:r>
            <a:r>
              <a:rPr lang="en-US" dirty="0">
                <a:solidFill>
                  <a:srgbClr val="000000"/>
                </a:solidFill>
                <a:latin typeface="Times New Roman" panose="02020603050405020304" charset="0"/>
                <a:ea typeface="Calibri" panose="020F0502020204030204" pitchFamily="34" charset="0"/>
                <a:cs typeface="Times New Roman" panose="02020603050405020304" charset="0"/>
              </a:rPr>
              <a:t>, </a:t>
            </a:r>
            <a:r>
              <a:rPr lang="en-US" dirty="0" err="1">
                <a:solidFill>
                  <a:srgbClr val="000000"/>
                </a:solidFill>
                <a:latin typeface="Times New Roman" panose="02020603050405020304" charset="0"/>
                <a:ea typeface="Calibri" panose="020F0502020204030204" pitchFamily="34" charset="0"/>
                <a:cs typeface="Times New Roman" panose="02020603050405020304" charset="0"/>
              </a:rPr>
              <a:t>nhân</a:t>
            </a:r>
            <a:r>
              <a:rPr lang="en-US" dirty="0">
                <a:solidFill>
                  <a:srgbClr val="000000"/>
                </a:solidFill>
                <a:latin typeface="Times New Roman" panose="02020603050405020304" charset="0"/>
                <a:ea typeface="Calibri" panose="020F0502020204030204" pitchFamily="34" charset="0"/>
                <a:cs typeface="Times New Roman" panose="02020603050405020304" charset="0"/>
              </a:rPr>
              <a:t> </a:t>
            </a:r>
            <a:r>
              <a:rPr lang="en-US" dirty="0" err="1">
                <a:solidFill>
                  <a:srgbClr val="000000"/>
                </a:solidFill>
                <a:latin typeface="Times New Roman" panose="02020603050405020304" charset="0"/>
                <a:ea typeface="Calibri" panose="020F0502020204030204" pitchFamily="34" charset="0"/>
                <a:cs typeface="Times New Roman" panose="02020603050405020304" charset="0"/>
              </a:rPr>
              <a:t>vật</a:t>
            </a:r>
            <a:r>
              <a:rPr lang="en-US" dirty="0">
                <a:solidFill>
                  <a:srgbClr val="000000"/>
                </a:solidFill>
                <a:latin typeface="Times New Roman" panose="02020603050405020304" charset="0"/>
                <a:ea typeface="Calibri" panose="020F0502020204030204" pitchFamily="34" charset="0"/>
                <a:cs typeface="Times New Roman" panose="02020603050405020304" charset="0"/>
              </a:rPr>
              <a:t> </a:t>
            </a:r>
            <a:r>
              <a:rPr lang="en-US" dirty="0" err="1">
                <a:solidFill>
                  <a:srgbClr val="000000"/>
                </a:solidFill>
                <a:latin typeface="Times New Roman" panose="02020603050405020304" charset="0"/>
                <a:ea typeface="Calibri" panose="020F0502020204030204" pitchFamily="34" charset="0"/>
                <a:cs typeface="Times New Roman" panose="02020603050405020304" charset="0"/>
              </a:rPr>
              <a:t>chính</a:t>
            </a:r>
            <a:r>
              <a:rPr lang="en-US" dirty="0">
                <a:solidFill>
                  <a:srgbClr val="000000"/>
                </a:solidFill>
                <a:latin typeface="Times New Roman" panose="02020603050405020304" charset="0"/>
                <a:ea typeface="Calibri" panose="020F0502020204030204" pitchFamily="34" charset="0"/>
                <a:cs typeface="Times New Roman" panose="02020603050405020304" charset="0"/>
              </a:rPr>
              <a:t> </a:t>
            </a:r>
            <a:r>
              <a:rPr lang="en-US" dirty="0" err="1">
                <a:solidFill>
                  <a:srgbClr val="000000"/>
                </a:solidFill>
                <a:latin typeface="Times New Roman" panose="02020603050405020304" charset="0"/>
                <a:ea typeface="Calibri" panose="020F0502020204030204" pitchFamily="34" charset="0"/>
                <a:cs typeface="Times New Roman" panose="02020603050405020304" charset="0"/>
              </a:rPr>
              <a:t>và</a:t>
            </a:r>
            <a:r>
              <a:rPr lang="en-US" dirty="0">
                <a:solidFill>
                  <a:srgbClr val="000000"/>
                </a:solidFill>
                <a:latin typeface="Times New Roman" panose="02020603050405020304" charset="0"/>
                <a:ea typeface="Calibri" panose="020F0502020204030204" pitchFamily="34" charset="0"/>
                <a:cs typeface="Times New Roman" panose="02020603050405020304" charset="0"/>
              </a:rPr>
              <a:t> </a:t>
            </a:r>
            <a:r>
              <a:rPr lang="en-US" dirty="0" err="1">
                <a:solidFill>
                  <a:srgbClr val="000000"/>
                </a:solidFill>
                <a:latin typeface="Times New Roman" panose="02020603050405020304" charset="0"/>
                <a:ea typeface="Calibri" panose="020F0502020204030204" pitchFamily="34" charset="0"/>
                <a:cs typeface="Times New Roman" panose="02020603050405020304" charset="0"/>
              </a:rPr>
              <a:t>bố</a:t>
            </a:r>
            <a:r>
              <a:rPr lang="en-US" dirty="0">
                <a:solidFill>
                  <a:srgbClr val="000000"/>
                </a:solidFill>
                <a:latin typeface="Times New Roman" panose="02020603050405020304" charset="0"/>
                <a:ea typeface="Calibri" panose="020F0502020204030204" pitchFamily="34" charset="0"/>
                <a:cs typeface="Times New Roman" panose="02020603050405020304" charset="0"/>
              </a:rPr>
              <a:t> </a:t>
            </a:r>
            <a:r>
              <a:rPr lang="en-US" dirty="0" err="1">
                <a:solidFill>
                  <a:srgbClr val="000000"/>
                </a:solidFill>
                <a:latin typeface="Times New Roman" panose="02020603050405020304" charset="0"/>
                <a:ea typeface="Calibri" panose="020F0502020204030204" pitchFamily="34" charset="0"/>
                <a:cs typeface="Times New Roman" panose="02020603050405020304" charset="0"/>
              </a:rPr>
              <a:t>cục</a:t>
            </a:r>
            <a:r>
              <a:rPr lang="en-US" dirty="0">
                <a:solidFill>
                  <a:srgbClr val="000000"/>
                </a:solidFill>
                <a:latin typeface="Times New Roman" panose="02020603050405020304" charset="0"/>
                <a:ea typeface="Calibri" panose="020F0502020204030204" pitchFamily="34" charset="0"/>
                <a:cs typeface="Times New Roman" panose="02020603050405020304" charset="0"/>
              </a:rPr>
              <a:t> </a:t>
            </a:r>
            <a:r>
              <a:rPr lang="en-US" dirty="0" err="1">
                <a:solidFill>
                  <a:srgbClr val="000000"/>
                </a:solidFill>
                <a:latin typeface="Times New Roman" panose="02020603050405020304" charset="0"/>
                <a:ea typeface="Calibri" panose="020F0502020204030204" pitchFamily="34" charset="0"/>
                <a:cs typeface="Times New Roman" panose="02020603050405020304" charset="0"/>
              </a:rPr>
              <a:t>trong</a:t>
            </a:r>
            <a:r>
              <a:rPr lang="en-US" dirty="0">
                <a:solidFill>
                  <a:srgbClr val="000000"/>
                </a:solidFill>
                <a:latin typeface="Times New Roman" panose="02020603050405020304" charset="0"/>
                <a:ea typeface="Calibri" panose="020F0502020204030204" pitchFamily="34" charset="0"/>
                <a:cs typeface="Times New Roman" panose="02020603050405020304" charset="0"/>
              </a:rPr>
              <a:t> </a:t>
            </a:r>
            <a:r>
              <a:rPr lang="en-US" dirty="0" err="1">
                <a:solidFill>
                  <a:srgbClr val="000000"/>
                </a:solidFill>
                <a:latin typeface="Times New Roman" panose="02020603050405020304" charset="0"/>
                <a:ea typeface="Calibri" panose="020F0502020204030204" pitchFamily="34" charset="0"/>
                <a:cs typeface="Times New Roman" panose="02020603050405020304" charset="0"/>
              </a:rPr>
              <a:t>truyện</a:t>
            </a:r>
            <a:r>
              <a:rPr lang="en-US" dirty="0">
                <a:solidFill>
                  <a:srgbClr val="000000"/>
                </a:solidFill>
                <a:latin typeface="Times New Roman" panose="02020603050405020304" charset="0"/>
                <a:ea typeface="Calibri" panose="020F0502020204030204" pitchFamily="34" charset="0"/>
                <a:cs typeface="Times New Roman" panose="02020603050405020304" charset="0"/>
              </a:rPr>
              <a:t> “</a:t>
            </a:r>
            <a:r>
              <a:rPr lang="en-US" dirty="0" err="1">
                <a:solidFill>
                  <a:srgbClr val="000000"/>
                </a:solidFill>
                <a:latin typeface="Times New Roman" panose="02020603050405020304" charset="0"/>
                <a:ea typeface="Calibri" panose="020F0502020204030204" pitchFamily="34" charset="0"/>
                <a:cs typeface="Times New Roman" panose="02020603050405020304" charset="0"/>
              </a:rPr>
              <a:t>Đẽo</a:t>
            </a:r>
            <a:r>
              <a:rPr lang="en-US" dirty="0">
                <a:solidFill>
                  <a:srgbClr val="000000"/>
                </a:solidFill>
                <a:latin typeface="Times New Roman" panose="02020603050405020304" charset="0"/>
                <a:ea typeface="Calibri" panose="020F0502020204030204" pitchFamily="34" charset="0"/>
                <a:cs typeface="Times New Roman" panose="02020603050405020304" charset="0"/>
              </a:rPr>
              <a:t> </a:t>
            </a:r>
            <a:r>
              <a:rPr lang="en-US" dirty="0" err="1">
                <a:solidFill>
                  <a:srgbClr val="000000"/>
                </a:solidFill>
                <a:latin typeface="Times New Roman" panose="02020603050405020304" charset="0"/>
                <a:ea typeface="Calibri" panose="020F0502020204030204" pitchFamily="34" charset="0"/>
                <a:cs typeface="Times New Roman" panose="02020603050405020304" charset="0"/>
              </a:rPr>
              <a:t>cày</a:t>
            </a:r>
            <a:r>
              <a:rPr lang="en-US" dirty="0">
                <a:solidFill>
                  <a:srgbClr val="000000"/>
                </a:solidFill>
                <a:latin typeface="Times New Roman" panose="02020603050405020304" charset="0"/>
                <a:ea typeface="Calibri" panose="020F0502020204030204" pitchFamily="34" charset="0"/>
                <a:cs typeface="Times New Roman" panose="02020603050405020304" charset="0"/>
              </a:rPr>
              <a:t> </a:t>
            </a:r>
            <a:r>
              <a:rPr lang="en-US" dirty="0" err="1">
                <a:solidFill>
                  <a:srgbClr val="000000"/>
                </a:solidFill>
                <a:latin typeface="Times New Roman" panose="02020603050405020304" charset="0"/>
                <a:ea typeface="Calibri" panose="020F0502020204030204" pitchFamily="34" charset="0"/>
                <a:cs typeface="Times New Roman" panose="02020603050405020304" charset="0"/>
              </a:rPr>
              <a:t>giữa</a:t>
            </a:r>
            <a:r>
              <a:rPr lang="en-US" dirty="0">
                <a:solidFill>
                  <a:srgbClr val="000000"/>
                </a:solidFill>
                <a:latin typeface="Times New Roman" panose="02020603050405020304" charset="0"/>
                <a:ea typeface="Calibri" panose="020F0502020204030204" pitchFamily="34" charset="0"/>
                <a:cs typeface="Times New Roman" panose="02020603050405020304" charset="0"/>
              </a:rPr>
              <a:t> </a:t>
            </a:r>
            <a:r>
              <a:rPr lang="en-US" dirty="0" err="1">
                <a:solidFill>
                  <a:srgbClr val="000000"/>
                </a:solidFill>
                <a:latin typeface="Times New Roman" panose="02020603050405020304" charset="0"/>
                <a:ea typeface="Calibri" panose="020F0502020204030204" pitchFamily="34" charset="0"/>
                <a:cs typeface="Times New Roman" panose="02020603050405020304" charset="0"/>
              </a:rPr>
              <a:t>đường</a:t>
            </a:r>
            <a:r>
              <a:rPr lang="en-US" dirty="0">
                <a:solidFill>
                  <a:srgbClr val="000000"/>
                </a:solidFill>
                <a:latin typeface="Times New Roman" panose="02020603050405020304" charset="0"/>
                <a:ea typeface="Calibri" panose="020F0502020204030204" pitchFamily="34" charset="0"/>
                <a:cs typeface="Times New Roman" panose="02020603050405020304" charset="0"/>
              </a:rPr>
              <a:t>”</a:t>
            </a:r>
            <a:r>
              <a:rPr lang="en-US" dirty="0">
                <a:latin typeface="Calibri" panose="020F0502020204030204" pitchFamily="34" charset="0"/>
                <a:ea typeface="Calibri" panose="020F0502020204030204" pitchFamily="34" charset="0"/>
                <a:cs typeface="Times New Roman" panose="02020603050405020304" charset="0"/>
              </a:rPr>
              <a:t/>
            </a:r>
            <a:br>
              <a:rPr lang="en-US" dirty="0">
                <a:latin typeface="Calibri" panose="020F0502020204030204" pitchFamily="34" charset="0"/>
                <a:ea typeface="Calibri" panose="020F0502020204030204" pitchFamily="34" charset="0"/>
                <a:cs typeface="Times New Roman" panose="02020603050405020304" charset="0"/>
              </a:rPr>
            </a:br>
            <a:endParaRPr lang="en-US" dirty="0"/>
          </a:p>
        </p:txBody>
      </p:sp>
      <p:sp>
        <p:nvSpPr>
          <p:cNvPr id="5" name="Rectangle 4"/>
          <p:cNvSpPr/>
          <p:nvPr/>
        </p:nvSpPr>
        <p:spPr>
          <a:xfrm>
            <a:off x="6159154" y="419100"/>
            <a:ext cx="5268237" cy="900246"/>
          </a:xfrm>
          <a:prstGeom prst="rect">
            <a:avLst/>
          </a:prstGeom>
        </p:spPr>
        <p:style>
          <a:lnRef idx="1">
            <a:schemeClr val="accent6"/>
          </a:lnRef>
          <a:fillRef idx="2">
            <a:schemeClr val="accent6"/>
          </a:fillRef>
          <a:effectRef idx="1">
            <a:schemeClr val="accent6"/>
          </a:effectRef>
          <a:fontRef idx="minor">
            <a:schemeClr val="dk1"/>
          </a:fontRef>
        </p:style>
        <p:txBody>
          <a:bodyPr wrap="none" lIns="137160" tIns="68580" rIns="137160" bIns="68580">
            <a:spAutoFit/>
          </a:bodyPr>
          <a:lstStyle/>
          <a:p>
            <a:pPr indent="666750" algn="ctr">
              <a:lnSpc>
                <a:spcPct val="150000"/>
              </a:lnSpc>
              <a:tabLst>
                <a:tab pos="135255" algn="l"/>
                <a:tab pos="270510" algn="l"/>
              </a:tabLst>
            </a:pPr>
            <a:r>
              <a:rPr lang="en-US" sz="3300" b="1" dirty="0">
                <a:solidFill>
                  <a:srgbClr val="000000"/>
                </a:solidFill>
                <a:latin typeface="Times New Roman" panose="02020603050405020304" charset="0"/>
                <a:ea typeface="Calibri" panose="020F0502020204030204" pitchFamily="34" charset="0"/>
                <a:cs typeface="Times New Roman" panose="02020603050405020304" charset="0"/>
              </a:rPr>
              <a:t>PHIẾU HỌC TẬP SỐ 1</a:t>
            </a:r>
            <a:endParaRPr lang="en-US" sz="3300" b="1" dirty="0">
              <a:latin typeface="Calibri" panose="020F0502020204030204" pitchFamily="34" charset="0"/>
              <a:ea typeface="Calibri" panose="020F0502020204030204" pitchFamily="34" charset="0"/>
              <a:cs typeface="Times New Roman" panose="0202060305040502030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055611876"/>
              </p:ext>
            </p:extLst>
          </p:nvPr>
        </p:nvGraphicFramePr>
        <p:xfrm>
          <a:off x="1828800" y="3467100"/>
          <a:ext cx="14832778" cy="2438400"/>
        </p:xfrm>
        <a:graphic>
          <a:graphicData uri="http://schemas.openxmlformats.org/drawingml/2006/table">
            <a:tbl>
              <a:tblPr>
                <a:tableStyleId>{3C2FFA5D-87B4-456A-9821-1D502468CF0F}</a:tableStyleId>
              </a:tblPr>
              <a:tblGrid>
                <a:gridCol w="3359946"/>
                <a:gridCol w="2738964"/>
                <a:gridCol w="3711389"/>
                <a:gridCol w="5022479"/>
              </a:tblGrid>
              <a:tr h="902754">
                <a:tc>
                  <a:txBody>
                    <a:bodyPr/>
                    <a:lstStyle/>
                    <a:p>
                      <a:pPr algn="ctr">
                        <a:lnSpc>
                          <a:spcPct val="115000"/>
                        </a:lnSpc>
                        <a:spcAft>
                          <a:spcPts val="0"/>
                        </a:spcAft>
                      </a:pPr>
                      <a:r>
                        <a:rPr lang="en-US" sz="3300" dirty="0" err="1">
                          <a:effectLst/>
                          <a:latin typeface="Times New Roman" pitchFamily="18" charset="0"/>
                          <a:cs typeface="Times New Roman" pitchFamily="18" charset="0"/>
                        </a:rPr>
                        <a:t>Thể</a:t>
                      </a:r>
                      <a:r>
                        <a:rPr lang="en-US" sz="3300" dirty="0">
                          <a:effectLst/>
                          <a:latin typeface="Times New Roman" pitchFamily="18" charset="0"/>
                          <a:cs typeface="Times New Roman" pitchFamily="18" charset="0"/>
                        </a:rPr>
                        <a:t> </a:t>
                      </a:r>
                      <a:r>
                        <a:rPr lang="en-US" sz="3300" dirty="0" err="1">
                          <a:effectLst/>
                          <a:latin typeface="Times New Roman" pitchFamily="18" charset="0"/>
                          <a:cs typeface="Times New Roman" pitchFamily="18" charset="0"/>
                        </a:rPr>
                        <a:t>loại</a:t>
                      </a:r>
                      <a:endParaRPr lang="en-US" sz="3300" b="1" dirty="0">
                        <a:effectLst/>
                        <a:latin typeface="Times New Roman" pitchFamily="18" charset="0"/>
                        <a:ea typeface="Calibri" panose="020F0502020204030204" pitchFamily="34" charset="0"/>
                        <a:cs typeface="Times New Roman" pitchFamily="18" charset="0"/>
                      </a:endParaRPr>
                    </a:p>
                  </a:txBody>
                  <a:tcPr marL="102870" marR="102870" marT="0" marB="0"/>
                </a:tc>
                <a:tc>
                  <a:txBody>
                    <a:bodyPr/>
                    <a:lstStyle/>
                    <a:p>
                      <a:pPr algn="ctr">
                        <a:lnSpc>
                          <a:spcPct val="115000"/>
                        </a:lnSpc>
                        <a:spcAft>
                          <a:spcPts val="0"/>
                        </a:spcAft>
                      </a:pPr>
                      <a:r>
                        <a:rPr lang="en-US" sz="3300" dirty="0" err="1">
                          <a:effectLst/>
                          <a:latin typeface="Times New Roman" pitchFamily="18" charset="0"/>
                          <a:cs typeface="Times New Roman" pitchFamily="18" charset="0"/>
                        </a:rPr>
                        <a:t>Ngôi</a:t>
                      </a:r>
                      <a:r>
                        <a:rPr lang="en-US" sz="3300" dirty="0">
                          <a:effectLst/>
                          <a:latin typeface="Times New Roman" pitchFamily="18" charset="0"/>
                          <a:cs typeface="Times New Roman" pitchFamily="18" charset="0"/>
                        </a:rPr>
                        <a:t> </a:t>
                      </a:r>
                      <a:r>
                        <a:rPr lang="en-US" sz="3300" dirty="0" err="1">
                          <a:effectLst/>
                          <a:latin typeface="Times New Roman" pitchFamily="18" charset="0"/>
                          <a:cs typeface="Times New Roman" pitchFamily="18" charset="0"/>
                        </a:rPr>
                        <a:t>kể</a:t>
                      </a:r>
                      <a:endParaRPr lang="en-US" sz="3300" b="1" dirty="0">
                        <a:effectLst/>
                        <a:latin typeface="Times New Roman" pitchFamily="18" charset="0"/>
                        <a:ea typeface="Calibri" panose="020F0502020204030204" pitchFamily="34" charset="0"/>
                        <a:cs typeface="Times New Roman" pitchFamily="18" charset="0"/>
                      </a:endParaRPr>
                    </a:p>
                  </a:txBody>
                  <a:tcPr marL="102870" marR="102870" marT="0" marB="0"/>
                </a:tc>
                <a:tc>
                  <a:txBody>
                    <a:bodyPr/>
                    <a:lstStyle/>
                    <a:p>
                      <a:pPr algn="ctr">
                        <a:lnSpc>
                          <a:spcPct val="115000"/>
                        </a:lnSpc>
                        <a:spcAft>
                          <a:spcPts val="0"/>
                        </a:spcAft>
                      </a:pPr>
                      <a:r>
                        <a:rPr lang="en-US" sz="3300" dirty="0" err="1">
                          <a:effectLst/>
                          <a:latin typeface="Times New Roman" pitchFamily="18" charset="0"/>
                          <a:cs typeface="Times New Roman" pitchFamily="18" charset="0"/>
                        </a:rPr>
                        <a:t>Nhân</a:t>
                      </a:r>
                      <a:r>
                        <a:rPr lang="en-US" sz="3300" dirty="0">
                          <a:effectLst/>
                          <a:latin typeface="Times New Roman" pitchFamily="18" charset="0"/>
                          <a:cs typeface="Times New Roman" pitchFamily="18" charset="0"/>
                        </a:rPr>
                        <a:t> </a:t>
                      </a:r>
                      <a:r>
                        <a:rPr lang="en-US" sz="3300" dirty="0" err="1">
                          <a:effectLst/>
                          <a:latin typeface="Times New Roman" pitchFamily="18" charset="0"/>
                          <a:cs typeface="Times New Roman" pitchFamily="18" charset="0"/>
                        </a:rPr>
                        <a:t>vật</a:t>
                      </a:r>
                      <a:r>
                        <a:rPr lang="en-US" sz="3300" dirty="0">
                          <a:effectLst/>
                          <a:latin typeface="Times New Roman" pitchFamily="18" charset="0"/>
                          <a:cs typeface="Times New Roman" pitchFamily="18" charset="0"/>
                        </a:rPr>
                        <a:t> </a:t>
                      </a:r>
                      <a:r>
                        <a:rPr lang="en-US" sz="3300" dirty="0" err="1">
                          <a:effectLst/>
                          <a:latin typeface="Times New Roman" pitchFamily="18" charset="0"/>
                          <a:cs typeface="Times New Roman" pitchFamily="18" charset="0"/>
                        </a:rPr>
                        <a:t>chính</a:t>
                      </a:r>
                      <a:endParaRPr lang="en-US" sz="3300" b="1" dirty="0">
                        <a:effectLst/>
                        <a:latin typeface="Times New Roman" pitchFamily="18" charset="0"/>
                        <a:ea typeface="Calibri" panose="020F0502020204030204" pitchFamily="34" charset="0"/>
                        <a:cs typeface="Times New Roman" pitchFamily="18" charset="0"/>
                      </a:endParaRPr>
                    </a:p>
                  </a:txBody>
                  <a:tcPr marL="102870" marR="102870" marT="0" marB="0"/>
                </a:tc>
                <a:tc>
                  <a:txBody>
                    <a:bodyPr/>
                    <a:lstStyle/>
                    <a:p>
                      <a:pPr algn="ctr">
                        <a:lnSpc>
                          <a:spcPct val="115000"/>
                        </a:lnSpc>
                        <a:spcAft>
                          <a:spcPts val="0"/>
                        </a:spcAft>
                      </a:pPr>
                      <a:r>
                        <a:rPr lang="en-US" sz="3300" dirty="0" err="1">
                          <a:effectLst/>
                          <a:latin typeface="Times New Roman" pitchFamily="18" charset="0"/>
                          <a:cs typeface="Times New Roman" pitchFamily="18" charset="0"/>
                        </a:rPr>
                        <a:t>Bố</a:t>
                      </a:r>
                      <a:r>
                        <a:rPr lang="en-US" sz="3300" dirty="0">
                          <a:effectLst/>
                          <a:latin typeface="Times New Roman" pitchFamily="18" charset="0"/>
                          <a:cs typeface="Times New Roman" pitchFamily="18" charset="0"/>
                        </a:rPr>
                        <a:t> </a:t>
                      </a:r>
                      <a:r>
                        <a:rPr lang="en-US" sz="3300" dirty="0" err="1">
                          <a:effectLst/>
                          <a:latin typeface="Times New Roman" pitchFamily="18" charset="0"/>
                          <a:cs typeface="Times New Roman" pitchFamily="18" charset="0"/>
                        </a:rPr>
                        <a:t>cục</a:t>
                      </a:r>
                      <a:endParaRPr lang="en-US" sz="3300" b="1" dirty="0">
                        <a:effectLst/>
                        <a:latin typeface="Times New Roman" pitchFamily="18" charset="0"/>
                        <a:ea typeface="Calibri" panose="020F0502020204030204" pitchFamily="34" charset="0"/>
                        <a:cs typeface="Times New Roman" pitchFamily="18" charset="0"/>
                      </a:endParaRPr>
                    </a:p>
                  </a:txBody>
                  <a:tcPr marL="102870" marR="102870" marT="0" marB="0"/>
                </a:tc>
              </a:tr>
              <a:tr h="1535646">
                <a:tc>
                  <a:txBody>
                    <a:bodyPr/>
                    <a:lstStyle/>
                    <a:p>
                      <a:pPr algn="l">
                        <a:lnSpc>
                          <a:spcPct val="115000"/>
                        </a:lnSpc>
                        <a:spcAft>
                          <a:spcPts val="0"/>
                        </a:spcAft>
                      </a:pPr>
                      <a:endParaRPr lang="en-US" sz="3300" dirty="0">
                        <a:effectLst/>
                        <a:latin typeface="Times New Roman" panose="02020603050405020304" charset="0"/>
                        <a:ea typeface="Calibri" panose="020F0502020204030204" pitchFamily="34" charset="0"/>
                        <a:cs typeface="Times New Roman" panose="02020603050405020304" charset="0"/>
                      </a:endParaRPr>
                    </a:p>
                  </a:txBody>
                  <a:tcPr marL="102870" marR="102870" marT="0" marB="0"/>
                </a:tc>
                <a:tc>
                  <a:txBody>
                    <a:bodyPr/>
                    <a:lstStyle/>
                    <a:p>
                      <a:pPr algn="l">
                        <a:lnSpc>
                          <a:spcPct val="115000"/>
                        </a:lnSpc>
                        <a:spcAft>
                          <a:spcPts val="0"/>
                        </a:spcAft>
                      </a:pPr>
                      <a:endParaRPr lang="en-US" sz="3300" dirty="0">
                        <a:effectLst/>
                        <a:latin typeface="Times New Roman" pitchFamily="18" charset="0"/>
                        <a:ea typeface="Calibri" panose="020F0502020204030204" pitchFamily="34" charset="0"/>
                        <a:cs typeface="Times New Roman" pitchFamily="18" charset="0"/>
                      </a:endParaRPr>
                    </a:p>
                  </a:txBody>
                  <a:tcPr marL="102870" marR="102870" marT="0" marB="0"/>
                </a:tc>
                <a:tc>
                  <a:txBody>
                    <a:bodyPr/>
                    <a:lstStyle/>
                    <a:p>
                      <a:pPr algn="l">
                        <a:lnSpc>
                          <a:spcPct val="115000"/>
                        </a:lnSpc>
                        <a:spcAft>
                          <a:spcPts val="0"/>
                        </a:spcAft>
                      </a:pPr>
                      <a:endParaRPr lang="en-US" sz="3300" dirty="0" smtClean="0">
                        <a:effectLst/>
                        <a:latin typeface="Times New Roman" panose="02020603050405020304" charset="0"/>
                        <a:ea typeface="Calibri" panose="020F0502020204030204" pitchFamily="34" charset="0"/>
                        <a:cs typeface="Times New Roman" panose="02020603050405020304" charset="0"/>
                      </a:endParaRPr>
                    </a:p>
                  </a:txBody>
                  <a:tcPr marL="102870" marR="102870" marT="0" marB="0"/>
                </a:tc>
                <a:tc>
                  <a:txBody>
                    <a:bodyPr/>
                    <a:lstStyle/>
                    <a:p>
                      <a:r>
                        <a:rPr lang="en-US" sz="3300" dirty="0">
                          <a:effectLst/>
                        </a:rPr>
                        <a:t> </a:t>
                      </a:r>
                    </a:p>
                  </a:txBody>
                  <a:tcPr marL="102870" marR="102870" marT="0" marB="0"/>
                </a:tc>
              </a:tr>
            </a:tbl>
          </a:graphicData>
        </a:graphic>
      </p:graphicFrame>
    </p:spTree>
    <p:extLst>
      <p:ext uri="{BB962C8B-B14F-4D97-AF65-F5344CB8AC3E}">
        <p14:creationId xmlns:p14="http://schemas.microsoft.com/office/powerpoint/2010/main" val="3818598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29400" y="419100"/>
            <a:ext cx="5268238" cy="900246"/>
          </a:xfrm>
          <a:prstGeom prst="rect">
            <a:avLst/>
          </a:prstGeom>
        </p:spPr>
        <p:style>
          <a:lnRef idx="1">
            <a:schemeClr val="accent6"/>
          </a:lnRef>
          <a:fillRef idx="2">
            <a:schemeClr val="accent6"/>
          </a:fillRef>
          <a:effectRef idx="1">
            <a:schemeClr val="accent6"/>
          </a:effectRef>
          <a:fontRef idx="minor">
            <a:schemeClr val="dk1"/>
          </a:fontRef>
        </p:style>
        <p:txBody>
          <a:bodyPr wrap="none" lIns="137160" tIns="68580" rIns="137160" bIns="68580">
            <a:spAutoFit/>
          </a:bodyPr>
          <a:lstStyle/>
          <a:p>
            <a:pPr indent="666750" algn="ctr">
              <a:lnSpc>
                <a:spcPct val="150000"/>
              </a:lnSpc>
              <a:tabLst>
                <a:tab pos="135255" algn="l"/>
                <a:tab pos="270510" algn="l"/>
              </a:tabLst>
            </a:pPr>
            <a:r>
              <a:rPr lang="en-US" sz="3300" b="1" dirty="0">
                <a:solidFill>
                  <a:srgbClr val="000000"/>
                </a:solidFill>
                <a:latin typeface="Times New Roman" panose="02020603050405020304" charset="0"/>
                <a:ea typeface="Calibri" panose="020F0502020204030204" pitchFamily="34" charset="0"/>
                <a:cs typeface="Times New Roman" panose="02020603050405020304" charset="0"/>
              </a:rPr>
              <a:t>PHIẾU HỌC TẬP SỐ </a:t>
            </a:r>
            <a:r>
              <a:rPr lang="en-US" sz="3300" b="1" dirty="0" smtClean="0">
                <a:solidFill>
                  <a:srgbClr val="000000"/>
                </a:solidFill>
                <a:latin typeface="Times New Roman" panose="02020603050405020304" charset="0"/>
                <a:ea typeface="Calibri" panose="020F0502020204030204" pitchFamily="34" charset="0"/>
                <a:cs typeface="Times New Roman" panose="02020603050405020304" charset="0"/>
              </a:rPr>
              <a:t>2</a:t>
            </a:r>
            <a:endParaRPr lang="en-US" sz="3300" b="1" dirty="0">
              <a:latin typeface="Calibri" panose="020F0502020204030204" pitchFamily="34" charset="0"/>
              <a:ea typeface="Calibri" panose="020F0502020204030204" pitchFamily="34" charset="0"/>
              <a:cs typeface="Times New Roman" panose="02020603050405020304" charset="0"/>
            </a:endParaRPr>
          </a:p>
        </p:txBody>
      </p:sp>
      <p:sp>
        <p:nvSpPr>
          <p:cNvPr id="6" name="Rectangle 5"/>
          <p:cNvSpPr/>
          <p:nvPr/>
        </p:nvSpPr>
        <p:spPr>
          <a:xfrm>
            <a:off x="6166905" y="1578678"/>
            <a:ext cx="5408212" cy="646331"/>
          </a:xfrm>
          <a:prstGeom prst="rect">
            <a:avLst/>
          </a:prstGeom>
        </p:spPr>
        <p:txBody>
          <a:bodyPr wrap="none" lIns="137160" tIns="68580" rIns="137160" bIns="68580">
            <a:spAutoFit/>
          </a:bodyPr>
          <a:lstStyle/>
          <a:p>
            <a:r>
              <a:rPr lang="en-US" sz="3300" b="1" dirty="0" smtClean="0">
                <a:solidFill>
                  <a:srgbClr val="FF0000"/>
                </a:solidFill>
                <a:latin typeface="Times New Roman" panose="02020603050405020304" charset="0"/>
                <a:ea typeface="Calibri" panose="020F0502020204030204" pitchFamily="34" charset="0"/>
              </a:rPr>
              <a:t>       </a:t>
            </a:r>
            <a:r>
              <a:rPr lang="en-US" sz="3300" b="1" dirty="0" err="1" smtClean="0">
                <a:solidFill>
                  <a:srgbClr val="FF0000"/>
                </a:solidFill>
                <a:latin typeface="Times New Roman" panose="02020603050405020304" charset="0"/>
                <a:ea typeface="Calibri" panose="020F0502020204030204" pitchFamily="34" charset="0"/>
              </a:rPr>
              <a:t>Nhân</a:t>
            </a:r>
            <a:r>
              <a:rPr lang="en-US" sz="3300" b="1" dirty="0" smtClean="0">
                <a:solidFill>
                  <a:srgbClr val="FF0000"/>
                </a:solidFill>
                <a:latin typeface="Times New Roman" panose="02020603050405020304" charset="0"/>
                <a:ea typeface="Calibri" panose="020F0502020204030204" pitchFamily="34" charset="0"/>
              </a:rPr>
              <a:t> </a:t>
            </a:r>
            <a:r>
              <a:rPr lang="en-US" sz="3300" b="1" dirty="0" err="1">
                <a:solidFill>
                  <a:srgbClr val="FF0000"/>
                </a:solidFill>
                <a:latin typeface="Times New Roman" panose="02020603050405020304" charset="0"/>
                <a:ea typeface="Calibri" panose="020F0502020204030204" pitchFamily="34" charset="0"/>
              </a:rPr>
              <a:t>vật</a:t>
            </a:r>
            <a:r>
              <a:rPr lang="en-US" sz="3300" b="1" dirty="0">
                <a:solidFill>
                  <a:srgbClr val="FF0000"/>
                </a:solidFill>
                <a:latin typeface="Times New Roman" panose="02020603050405020304" charset="0"/>
                <a:ea typeface="Calibri" panose="020F0502020204030204" pitchFamily="34" charset="0"/>
              </a:rPr>
              <a:t> </a:t>
            </a:r>
            <a:r>
              <a:rPr lang="en-US" sz="3300" b="1" dirty="0" err="1">
                <a:solidFill>
                  <a:srgbClr val="FF0000"/>
                </a:solidFill>
                <a:latin typeface="Times New Roman" panose="02020603050405020304" charset="0"/>
                <a:ea typeface="Calibri" panose="020F0502020204030204" pitchFamily="34" charset="0"/>
              </a:rPr>
              <a:t>người</a:t>
            </a:r>
            <a:r>
              <a:rPr lang="en-US" sz="3300" b="1" dirty="0">
                <a:solidFill>
                  <a:srgbClr val="FF0000"/>
                </a:solidFill>
                <a:latin typeface="Times New Roman" panose="02020603050405020304" charset="0"/>
                <a:ea typeface="Calibri" panose="020F0502020204030204" pitchFamily="34" charset="0"/>
              </a:rPr>
              <a:t> </a:t>
            </a:r>
            <a:r>
              <a:rPr lang="en-US" sz="3300" b="1" dirty="0" err="1">
                <a:solidFill>
                  <a:srgbClr val="FF0000"/>
                </a:solidFill>
                <a:latin typeface="Times New Roman" panose="02020603050405020304" charset="0"/>
                <a:ea typeface="Calibri" panose="020F0502020204030204" pitchFamily="34" charset="0"/>
              </a:rPr>
              <a:t>thợ</a:t>
            </a:r>
            <a:r>
              <a:rPr lang="en-US" sz="3300" b="1" dirty="0">
                <a:solidFill>
                  <a:srgbClr val="FF0000"/>
                </a:solidFill>
                <a:latin typeface="Times New Roman" panose="02020603050405020304" charset="0"/>
                <a:ea typeface="Calibri" panose="020F0502020204030204" pitchFamily="34" charset="0"/>
              </a:rPr>
              <a:t> </a:t>
            </a:r>
            <a:r>
              <a:rPr lang="en-US" sz="3300" b="1" dirty="0" err="1">
                <a:solidFill>
                  <a:srgbClr val="FF0000"/>
                </a:solidFill>
                <a:latin typeface="Times New Roman" panose="02020603050405020304" charset="0"/>
                <a:ea typeface="Calibri" panose="020F0502020204030204" pitchFamily="34" charset="0"/>
              </a:rPr>
              <a:t>mộc</a:t>
            </a:r>
            <a:endParaRPr lang="en-US" sz="3300" dirty="0"/>
          </a:p>
        </p:txBody>
      </p:sp>
      <p:graphicFrame>
        <p:nvGraphicFramePr>
          <p:cNvPr id="7" name="Table 6"/>
          <p:cNvGraphicFramePr>
            <a:graphicFrameLocks noGrp="1"/>
          </p:cNvGraphicFramePr>
          <p:nvPr>
            <p:extLst>
              <p:ext uri="{D42A27DB-BD31-4B8C-83A1-F6EECF244321}">
                <p14:modId xmlns:p14="http://schemas.microsoft.com/office/powerpoint/2010/main" val="1675718768"/>
              </p:ext>
            </p:extLst>
          </p:nvPr>
        </p:nvGraphicFramePr>
        <p:xfrm>
          <a:off x="1573308" y="2654529"/>
          <a:ext cx="15208624" cy="6543258"/>
        </p:xfrm>
        <a:graphic>
          <a:graphicData uri="http://schemas.openxmlformats.org/drawingml/2006/table">
            <a:tbl>
              <a:tblPr>
                <a:tableStyleId>{3C2FFA5D-87B4-456A-9821-1D502468CF0F}</a:tableStyleId>
              </a:tblPr>
              <a:tblGrid>
                <a:gridCol w="1812225"/>
                <a:gridCol w="4661423"/>
                <a:gridCol w="5236241"/>
                <a:gridCol w="3498735"/>
              </a:tblGrid>
              <a:tr h="781665">
                <a:tc gridSpan="4">
                  <a:txBody>
                    <a:bodyPr/>
                    <a:lstStyle/>
                    <a:p>
                      <a:pPr marL="457200" indent="711200" algn="ctr">
                        <a:lnSpc>
                          <a:spcPct val="115000"/>
                        </a:lnSpc>
                        <a:spcAft>
                          <a:spcPts val="1000"/>
                        </a:spcAft>
                      </a:pPr>
                      <a:r>
                        <a:rPr lang="en-US" sz="3300" b="1" dirty="0" err="1">
                          <a:effectLst/>
                          <a:latin typeface="Times New Roman" pitchFamily="18" charset="0"/>
                          <a:cs typeface="Times New Roman" pitchFamily="18" charset="0"/>
                        </a:rPr>
                        <a:t>Hành</a:t>
                      </a:r>
                      <a:r>
                        <a:rPr lang="en-US" sz="3300" b="1" dirty="0">
                          <a:effectLst/>
                          <a:latin typeface="Times New Roman" pitchFamily="18" charset="0"/>
                          <a:cs typeface="Times New Roman" pitchFamily="18" charset="0"/>
                        </a:rPr>
                        <a:t> </a:t>
                      </a:r>
                      <a:r>
                        <a:rPr lang="en-US" sz="3300" b="1" dirty="0" err="1">
                          <a:effectLst/>
                          <a:latin typeface="Times New Roman" pitchFamily="18" charset="0"/>
                          <a:cs typeface="Times New Roman" pitchFamily="18" charset="0"/>
                        </a:rPr>
                        <a:t>động</a:t>
                      </a:r>
                      <a:r>
                        <a:rPr lang="en-US" sz="3300" b="1" dirty="0">
                          <a:effectLst/>
                          <a:latin typeface="Times New Roman" pitchFamily="18" charset="0"/>
                          <a:cs typeface="Times New Roman" pitchFamily="18" charset="0"/>
                        </a:rPr>
                        <a:t> </a:t>
                      </a:r>
                      <a:r>
                        <a:rPr lang="en-US" sz="3300" b="1" dirty="0" err="1">
                          <a:effectLst/>
                          <a:latin typeface="Times New Roman" pitchFamily="18" charset="0"/>
                          <a:cs typeface="Times New Roman" pitchFamily="18" charset="0"/>
                        </a:rPr>
                        <a:t>nghe</a:t>
                      </a:r>
                      <a:r>
                        <a:rPr lang="en-US" sz="3300" b="1" dirty="0">
                          <a:effectLst/>
                          <a:latin typeface="Times New Roman" pitchFamily="18" charset="0"/>
                          <a:cs typeface="Times New Roman" pitchFamily="18" charset="0"/>
                        </a:rPr>
                        <a:t> </a:t>
                      </a:r>
                      <a:r>
                        <a:rPr lang="en-US" sz="3300" b="1" dirty="0" err="1">
                          <a:effectLst/>
                          <a:latin typeface="Times New Roman" pitchFamily="18" charset="0"/>
                          <a:cs typeface="Times New Roman" pitchFamily="18" charset="0"/>
                        </a:rPr>
                        <a:t>góp</a:t>
                      </a:r>
                      <a:r>
                        <a:rPr lang="en-US" sz="3300" b="1" dirty="0">
                          <a:effectLst/>
                          <a:latin typeface="Times New Roman" pitchFamily="18" charset="0"/>
                          <a:cs typeface="Times New Roman" pitchFamily="18" charset="0"/>
                        </a:rPr>
                        <a:t> ý</a:t>
                      </a:r>
                      <a:endParaRPr lang="en-US" sz="3300" b="1" dirty="0">
                        <a:effectLst/>
                        <a:latin typeface="Times New Roman" pitchFamily="18" charset="0"/>
                        <a:ea typeface="Calibri" panose="020F0502020204030204" pitchFamily="34" charset="0"/>
                        <a:cs typeface="Times New Roman" pitchFamily="18" charset="0"/>
                      </a:endParaRPr>
                    </a:p>
                  </a:txBody>
                  <a:tcPr marL="102870" marR="102870" marT="0" marB="0"/>
                </a:tc>
                <a:tc hMerge="1">
                  <a:txBody>
                    <a:bodyPr/>
                    <a:lstStyle/>
                    <a:p>
                      <a:endParaRPr lang="en-US"/>
                    </a:p>
                  </a:txBody>
                  <a:tcPr/>
                </a:tc>
                <a:tc hMerge="1">
                  <a:txBody>
                    <a:bodyPr/>
                    <a:lstStyle/>
                    <a:p>
                      <a:endParaRPr lang="en-US"/>
                    </a:p>
                  </a:txBody>
                  <a:tcPr/>
                </a:tc>
                <a:tc hMerge="1">
                  <a:txBody>
                    <a:bodyPr/>
                    <a:lstStyle/>
                    <a:p>
                      <a:endParaRPr lang="en-US"/>
                    </a:p>
                  </a:txBody>
                  <a:tcPr/>
                </a:tc>
              </a:tr>
              <a:tr h="849672">
                <a:tc>
                  <a:txBody>
                    <a:bodyPr/>
                    <a:lstStyle/>
                    <a:p>
                      <a:pPr marL="457200" algn="ctr">
                        <a:lnSpc>
                          <a:spcPct val="115000"/>
                        </a:lnSpc>
                        <a:spcAft>
                          <a:spcPts val="0"/>
                        </a:spcAft>
                      </a:pPr>
                      <a:r>
                        <a:rPr lang="en-US" sz="3300" b="1">
                          <a:effectLst/>
                          <a:latin typeface="Times New Roman" pitchFamily="18" charset="0"/>
                          <a:cs typeface="Times New Roman" pitchFamily="18" charset="0"/>
                        </a:rPr>
                        <a:t>Lần</a:t>
                      </a:r>
                      <a:endParaRPr lang="en-US" sz="3300" b="1">
                        <a:effectLst/>
                        <a:latin typeface="Times New Roman" pitchFamily="18" charset="0"/>
                        <a:ea typeface="Calibri" panose="020F0502020204030204" pitchFamily="34" charset="0"/>
                        <a:cs typeface="Times New Roman" pitchFamily="18" charset="0"/>
                      </a:endParaRPr>
                    </a:p>
                  </a:txBody>
                  <a:tcPr marL="102870" marR="102870" marT="0" marB="0"/>
                </a:tc>
                <a:tc>
                  <a:txBody>
                    <a:bodyPr/>
                    <a:lstStyle/>
                    <a:p>
                      <a:pPr marL="139700" algn="ctr">
                        <a:lnSpc>
                          <a:spcPct val="115000"/>
                        </a:lnSpc>
                        <a:spcAft>
                          <a:spcPts val="0"/>
                        </a:spcAft>
                      </a:pPr>
                      <a:r>
                        <a:rPr lang="en-US" sz="3300" b="1">
                          <a:effectLst/>
                          <a:latin typeface="Times New Roman" pitchFamily="18" charset="0"/>
                          <a:cs typeface="Times New Roman" pitchFamily="18" charset="0"/>
                        </a:rPr>
                        <a:t>Lời góp ý</a:t>
                      </a:r>
                      <a:endParaRPr lang="en-US" sz="3300" b="1">
                        <a:effectLst/>
                        <a:latin typeface="Times New Roman" pitchFamily="18" charset="0"/>
                        <a:ea typeface="Calibri" panose="020F0502020204030204" pitchFamily="34" charset="0"/>
                        <a:cs typeface="Times New Roman" pitchFamily="18" charset="0"/>
                      </a:endParaRPr>
                    </a:p>
                  </a:txBody>
                  <a:tcPr marL="102870" marR="102870" marT="0" marB="0"/>
                </a:tc>
                <a:tc>
                  <a:txBody>
                    <a:bodyPr/>
                    <a:lstStyle/>
                    <a:p>
                      <a:pPr marL="457200" algn="ctr">
                        <a:lnSpc>
                          <a:spcPct val="115000"/>
                        </a:lnSpc>
                        <a:spcAft>
                          <a:spcPts val="0"/>
                        </a:spcAft>
                      </a:pPr>
                      <a:r>
                        <a:rPr lang="en-US" sz="3300" b="1">
                          <a:effectLst/>
                          <a:latin typeface="Times New Roman" pitchFamily="18" charset="0"/>
                          <a:cs typeface="Times New Roman" pitchFamily="18" charset="0"/>
                        </a:rPr>
                        <a:t>Suy nghĩ, hành động</a:t>
                      </a:r>
                      <a:endParaRPr lang="en-US" sz="3300" b="1">
                        <a:effectLst/>
                        <a:latin typeface="Times New Roman" pitchFamily="18" charset="0"/>
                        <a:ea typeface="Calibri" panose="020F0502020204030204" pitchFamily="34" charset="0"/>
                        <a:cs typeface="Times New Roman" pitchFamily="18" charset="0"/>
                      </a:endParaRPr>
                    </a:p>
                  </a:txBody>
                  <a:tcPr marL="102870" marR="102870" marT="0" marB="0"/>
                </a:tc>
                <a:tc>
                  <a:txBody>
                    <a:bodyPr/>
                    <a:lstStyle/>
                    <a:p>
                      <a:pPr marL="457200" marR="8255" algn="ctr">
                        <a:lnSpc>
                          <a:spcPct val="115000"/>
                        </a:lnSpc>
                        <a:spcAft>
                          <a:spcPts val="1000"/>
                        </a:spcAft>
                      </a:pPr>
                      <a:r>
                        <a:rPr lang="en-US" sz="3300" b="1">
                          <a:effectLst/>
                          <a:latin typeface="Times New Roman" pitchFamily="18" charset="0"/>
                          <a:cs typeface="Times New Roman" pitchFamily="18" charset="0"/>
                        </a:rPr>
                        <a:t>Nhận xét</a:t>
                      </a:r>
                      <a:endParaRPr lang="en-US" sz="3300" b="1">
                        <a:effectLst/>
                        <a:latin typeface="Times New Roman" pitchFamily="18" charset="0"/>
                        <a:ea typeface="Calibri" panose="020F0502020204030204" pitchFamily="34" charset="0"/>
                        <a:cs typeface="Times New Roman" pitchFamily="18" charset="0"/>
                      </a:endParaRPr>
                    </a:p>
                  </a:txBody>
                  <a:tcPr marL="102870" marR="102870" marT="0" marB="0"/>
                </a:tc>
              </a:tr>
              <a:tr h="849672">
                <a:tc>
                  <a:txBody>
                    <a:bodyPr/>
                    <a:lstStyle/>
                    <a:p>
                      <a:pPr marL="457200" algn="just">
                        <a:lnSpc>
                          <a:spcPct val="115000"/>
                        </a:lnSpc>
                        <a:spcAft>
                          <a:spcPts val="0"/>
                        </a:spcAft>
                        <a:tabLst>
                          <a:tab pos="558800" algn="l"/>
                        </a:tabLst>
                      </a:pPr>
                      <a:r>
                        <a:rPr lang="en-US" sz="3300" b="1">
                          <a:effectLst/>
                          <a:latin typeface="Times New Roman" pitchFamily="18" charset="0"/>
                          <a:cs typeface="Times New Roman" pitchFamily="18" charset="0"/>
                        </a:rPr>
                        <a:t>1</a:t>
                      </a:r>
                      <a:endParaRPr lang="en-US" sz="3300" b="1">
                        <a:effectLst/>
                        <a:latin typeface="Times New Roman" pitchFamily="18" charset="0"/>
                        <a:ea typeface="Calibri" panose="020F0502020204030204" pitchFamily="34" charset="0"/>
                        <a:cs typeface="Times New Roman" pitchFamily="18" charset="0"/>
                      </a:endParaRPr>
                    </a:p>
                  </a:txBody>
                  <a:tcPr marL="102870" marR="102870" marT="0" marB="0"/>
                </a:tc>
                <a:tc>
                  <a:txBody>
                    <a:bodyPr/>
                    <a:lstStyle/>
                    <a:p>
                      <a:pPr marL="457200" algn="just">
                        <a:lnSpc>
                          <a:spcPct val="115000"/>
                        </a:lnSpc>
                        <a:spcAft>
                          <a:spcPts val="0"/>
                        </a:spcAft>
                      </a:pPr>
                      <a:r>
                        <a:rPr lang="en-US" sz="3300" b="1">
                          <a:effectLst/>
                          <a:latin typeface="Times New Roman" pitchFamily="18" charset="0"/>
                          <a:cs typeface="Times New Roman" pitchFamily="18" charset="0"/>
                        </a:rPr>
                        <a:t> </a:t>
                      </a:r>
                      <a:endParaRPr lang="en-US" sz="3300" b="1">
                        <a:effectLst/>
                        <a:latin typeface="Times New Roman" pitchFamily="18" charset="0"/>
                        <a:ea typeface="Calibri" panose="020F0502020204030204" pitchFamily="34" charset="0"/>
                        <a:cs typeface="Times New Roman" pitchFamily="18" charset="0"/>
                      </a:endParaRPr>
                    </a:p>
                  </a:txBody>
                  <a:tcPr marL="102870" marR="102870" marT="0" marB="0"/>
                </a:tc>
                <a:tc>
                  <a:txBody>
                    <a:bodyPr/>
                    <a:lstStyle/>
                    <a:p>
                      <a:pPr marL="457200" algn="just">
                        <a:lnSpc>
                          <a:spcPct val="115000"/>
                        </a:lnSpc>
                        <a:spcAft>
                          <a:spcPts val="0"/>
                        </a:spcAft>
                      </a:pPr>
                      <a:r>
                        <a:rPr lang="en-US" sz="3300" b="1">
                          <a:effectLst/>
                          <a:latin typeface="Times New Roman" pitchFamily="18" charset="0"/>
                          <a:cs typeface="Times New Roman" pitchFamily="18" charset="0"/>
                        </a:rPr>
                        <a:t> </a:t>
                      </a:r>
                      <a:endParaRPr lang="en-US" sz="3300" b="1">
                        <a:effectLst/>
                        <a:latin typeface="Times New Roman" pitchFamily="18" charset="0"/>
                        <a:ea typeface="Calibri" panose="020F0502020204030204" pitchFamily="34" charset="0"/>
                        <a:cs typeface="Times New Roman" pitchFamily="18" charset="0"/>
                      </a:endParaRPr>
                    </a:p>
                  </a:txBody>
                  <a:tcPr marL="102870" marR="102870" marT="0" marB="0"/>
                </a:tc>
                <a:tc rowSpan="3">
                  <a:txBody>
                    <a:bodyPr/>
                    <a:lstStyle/>
                    <a:p>
                      <a:pPr marL="457200" algn="just">
                        <a:lnSpc>
                          <a:spcPct val="115000"/>
                        </a:lnSpc>
                        <a:spcAft>
                          <a:spcPts val="1000"/>
                        </a:spcAft>
                      </a:pPr>
                      <a:r>
                        <a:rPr lang="en-US" sz="3300" b="1">
                          <a:effectLst/>
                          <a:latin typeface="Times New Roman" pitchFamily="18" charset="0"/>
                          <a:cs typeface="Times New Roman" pitchFamily="18" charset="0"/>
                        </a:rPr>
                        <a:t> </a:t>
                      </a:r>
                      <a:endParaRPr lang="en-US" sz="3300" b="1">
                        <a:effectLst/>
                        <a:latin typeface="Times New Roman" pitchFamily="18" charset="0"/>
                        <a:ea typeface="Calibri" panose="020F0502020204030204" pitchFamily="34" charset="0"/>
                        <a:cs typeface="Times New Roman" pitchFamily="18" charset="0"/>
                      </a:endParaRPr>
                    </a:p>
                  </a:txBody>
                  <a:tcPr marL="102870" marR="102870" marT="0" marB="0"/>
                </a:tc>
              </a:tr>
              <a:tr h="849672">
                <a:tc>
                  <a:txBody>
                    <a:bodyPr/>
                    <a:lstStyle/>
                    <a:p>
                      <a:pPr marL="457200" algn="just">
                        <a:lnSpc>
                          <a:spcPct val="115000"/>
                        </a:lnSpc>
                        <a:spcAft>
                          <a:spcPts val="0"/>
                        </a:spcAft>
                        <a:tabLst>
                          <a:tab pos="558800" algn="l"/>
                        </a:tabLst>
                      </a:pPr>
                      <a:r>
                        <a:rPr lang="en-US" sz="3300" b="1">
                          <a:effectLst/>
                          <a:latin typeface="Times New Roman" pitchFamily="18" charset="0"/>
                          <a:cs typeface="Times New Roman" pitchFamily="18" charset="0"/>
                        </a:rPr>
                        <a:t>2</a:t>
                      </a:r>
                      <a:endParaRPr lang="en-US" sz="3300" b="1">
                        <a:effectLst/>
                        <a:latin typeface="Times New Roman" pitchFamily="18" charset="0"/>
                        <a:ea typeface="Calibri" panose="020F0502020204030204" pitchFamily="34" charset="0"/>
                        <a:cs typeface="Times New Roman" pitchFamily="18" charset="0"/>
                      </a:endParaRPr>
                    </a:p>
                  </a:txBody>
                  <a:tcPr marL="102870" marR="102870" marT="0" marB="0"/>
                </a:tc>
                <a:tc>
                  <a:txBody>
                    <a:bodyPr/>
                    <a:lstStyle/>
                    <a:p>
                      <a:pPr marL="457200" algn="just">
                        <a:lnSpc>
                          <a:spcPct val="115000"/>
                        </a:lnSpc>
                        <a:spcAft>
                          <a:spcPts val="0"/>
                        </a:spcAft>
                      </a:pPr>
                      <a:r>
                        <a:rPr lang="en-US" sz="3300" b="1">
                          <a:effectLst/>
                          <a:latin typeface="Times New Roman" pitchFamily="18" charset="0"/>
                          <a:cs typeface="Times New Roman" pitchFamily="18" charset="0"/>
                        </a:rPr>
                        <a:t> </a:t>
                      </a:r>
                      <a:endParaRPr lang="en-US" sz="3300" b="1">
                        <a:effectLst/>
                        <a:latin typeface="Times New Roman" pitchFamily="18" charset="0"/>
                        <a:ea typeface="Calibri" panose="020F0502020204030204" pitchFamily="34" charset="0"/>
                        <a:cs typeface="Times New Roman" pitchFamily="18" charset="0"/>
                      </a:endParaRPr>
                    </a:p>
                  </a:txBody>
                  <a:tcPr marL="102870" marR="102870" marT="0" marB="0"/>
                </a:tc>
                <a:tc>
                  <a:txBody>
                    <a:bodyPr/>
                    <a:lstStyle/>
                    <a:p>
                      <a:pPr marL="457200" algn="just">
                        <a:lnSpc>
                          <a:spcPct val="115000"/>
                        </a:lnSpc>
                        <a:spcAft>
                          <a:spcPts val="0"/>
                        </a:spcAft>
                      </a:pPr>
                      <a:r>
                        <a:rPr lang="en-US" sz="3300" b="1">
                          <a:effectLst/>
                          <a:latin typeface="Times New Roman" pitchFamily="18" charset="0"/>
                          <a:cs typeface="Times New Roman" pitchFamily="18" charset="0"/>
                        </a:rPr>
                        <a:t> </a:t>
                      </a:r>
                      <a:endParaRPr lang="en-US" sz="3300" b="1">
                        <a:effectLst/>
                        <a:latin typeface="Times New Roman" pitchFamily="18" charset="0"/>
                        <a:ea typeface="Calibri" panose="020F0502020204030204" pitchFamily="34" charset="0"/>
                        <a:cs typeface="Times New Roman" pitchFamily="18" charset="0"/>
                      </a:endParaRPr>
                    </a:p>
                  </a:txBody>
                  <a:tcPr marL="102870" marR="102870" marT="0" marB="0"/>
                </a:tc>
                <a:tc vMerge="1">
                  <a:txBody>
                    <a:bodyPr/>
                    <a:lstStyle/>
                    <a:p>
                      <a:endParaRPr lang="en-US"/>
                    </a:p>
                  </a:txBody>
                  <a:tcPr/>
                </a:tc>
              </a:tr>
              <a:tr h="849672">
                <a:tc>
                  <a:txBody>
                    <a:bodyPr/>
                    <a:lstStyle/>
                    <a:p>
                      <a:pPr marL="457200" algn="just">
                        <a:lnSpc>
                          <a:spcPct val="115000"/>
                        </a:lnSpc>
                        <a:spcAft>
                          <a:spcPts val="0"/>
                        </a:spcAft>
                        <a:tabLst>
                          <a:tab pos="558800" algn="l"/>
                        </a:tabLst>
                      </a:pPr>
                      <a:r>
                        <a:rPr lang="en-US" sz="3300" b="1">
                          <a:effectLst/>
                          <a:latin typeface="Times New Roman" pitchFamily="18" charset="0"/>
                          <a:cs typeface="Times New Roman" pitchFamily="18" charset="0"/>
                        </a:rPr>
                        <a:t>3</a:t>
                      </a:r>
                      <a:endParaRPr lang="en-US" sz="3300" b="1">
                        <a:effectLst/>
                        <a:latin typeface="Times New Roman" pitchFamily="18" charset="0"/>
                        <a:ea typeface="Calibri" panose="020F0502020204030204" pitchFamily="34" charset="0"/>
                        <a:cs typeface="Times New Roman" pitchFamily="18" charset="0"/>
                      </a:endParaRPr>
                    </a:p>
                  </a:txBody>
                  <a:tcPr marL="102870" marR="102870" marT="0" marB="0"/>
                </a:tc>
                <a:tc>
                  <a:txBody>
                    <a:bodyPr/>
                    <a:lstStyle/>
                    <a:p>
                      <a:pPr marL="457200" algn="just">
                        <a:lnSpc>
                          <a:spcPct val="115000"/>
                        </a:lnSpc>
                        <a:spcAft>
                          <a:spcPts val="0"/>
                        </a:spcAft>
                      </a:pPr>
                      <a:r>
                        <a:rPr lang="en-US" sz="3300" b="1">
                          <a:effectLst/>
                          <a:latin typeface="Times New Roman" pitchFamily="18" charset="0"/>
                          <a:cs typeface="Times New Roman" pitchFamily="18" charset="0"/>
                        </a:rPr>
                        <a:t> </a:t>
                      </a:r>
                      <a:endParaRPr lang="en-US" sz="3300" b="1">
                        <a:effectLst/>
                        <a:latin typeface="Times New Roman" pitchFamily="18" charset="0"/>
                        <a:ea typeface="Calibri" panose="020F0502020204030204" pitchFamily="34" charset="0"/>
                        <a:cs typeface="Times New Roman" pitchFamily="18" charset="0"/>
                      </a:endParaRPr>
                    </a:p>
                  </a:txBody>
                  <a:tcPr marL="102870" marR="102870" marT="0" marB="0"/>
                </a:tc>
                <a:tc>
                  <a:txBody>
                    <a:bodyPr/>
                    <a:lstStyle/>
                    <a:p>
                      <a:pPr marL="457200" algn="just">
                        <a:lnSpc>
                          <a:spcPct val="115000"/>
                        </a:lnSpc>
                        <a:spcAft>
                          <a:spcPts val="0"/>
                        </a:spcAft>
                      </a:pPr>
                      <a:r>
                        <a:rPr lang="en-US" sz="3300" b="1">
                          <a:effectLst/>
                          <a:latin typeface="Times New Roman" pitchFamily="18" charset="0"/>
                          <a:cs typeface="Times New Roman" pitchFamily="18" charset="0"/>
                        </a:rPr>
                        <a:t> </a:t>
                      </a:r>
                      <a:endParaRPr lang="en-US" sz="3300" b="1">
                        <a:effectLst/>
                        <a:latin typeface="Times New Roman" pitchFamily="18" charset="0"/>
                        <a:ea typeface="Calibri" panose="020F0502020204030204" pitchFamily="34" charset="0"/>
                        <a:cs typeface="Times New Roman" pitchFamily="18" charset="0"/>
                      </a:endParaRPr>
                    </a:p>
                  </a:txBody>
                  <a:tcPr marL="102870" marR="102870" marT="0" marB="0"/>
                </a:tc>
                <a:tc vMerge="1">
                  <a:txBody>
                    <a:bodyPr/>
                    <a:lstStyle/>
                    <a:p>
                      <a:endParaRPr lang="en-US"/>
                    </a:p>
                  </a:txBody>
                  <a:tcPr/>
                </a:tc>
              </a:tr>
              <a:tr h="781665">
                <a:tc gridSpan="2">
                  <a:txBody>
                    <a:bodyPr/>
                    <a:lstStyle/>
                    <a:p>
                      <a:pPr marL="457200" algn="just">
                        <a:lnSpc>
                          <a:spcPct val="115000"/>
                        </a:lnSpc>
                        <a:spcAft>
                          <a:spcPts val="0"/>
                        </a:spcAft>
                      </a:pPr>
                      <a:r>
                        <a:rPr lang="en-US" sz="3300" b="1">
                          <a:effectLst/>
                          <a:latin typeface="Times New Roman" pitchFamily="18" charset="0"/>
                          <a:cs typeface="Times New Roman" pitchFamily="18" charset="0"/>
                        </a:rPr>
                        <a:t>Kết cục</a:t>
                      </a:r>
                      <a:endParaRPr lang="en-US" sz="3300" b="1">
                        <a:effectLst/>
                        <a:latin typeface="Times New Roman" pitchFamily="18" charset="0"/>
                        <a:ea typeface="Calibri" panose="020F0502020204030204" pitchFamily="34" charset="0"/>
                        <a:cs typeface="Times New Roman" pitchFamily="18" charset="0"/>
                      </a:endParaRPr>
                    </a:p>
                  </a:txBody>
                  <a:tcPr marL="102870" marR="102870" marT="0" marB="0"/>
                </a:tc>
                <a:tc hMerge="1">
                  <a:txBody>
                    <a:bodyPr/>
                    <a:lstStyle/>
                    <a:p>
                      <a:endParaRPr lang="en-US"/>
                    </a:p>
                  </a:txBody>
                  <a:tcPr/>
                </a:tc>
                <a:tc gridSpan="2">
                  <a:txBody>
                    <a:bodyPr/>
                    <a:lstStyle/>
                    <a:p>
                      <a:pPr marL="457200" algn="just">
                        <a:lnSpc>
                          <a:spcPct val="115000"/>
                        </a:lnSpc>
                        <a:spcAft>
                          <a:spcPts val="1000"/>
                        </a:spcAft>
                      </a:pPr>
                      <a:r>
                        <a:rPr lang="en-US" sz="3300" b="1">
                          <a:effectLst/>
                          <a:latin typeface="Times New Roman" pitchFamily="18" charset="0"/>
                          <a:cs typeface="Times New Roman" pitchFamily="18" charset="0"/>
                        </a:rPr>
                        <a:t>Nguyên nhân</a:t>
                      </a:r>
                      <a:endParaRPr lang="en-US" sz="3300" b="1">
                        <a:effectLst/>
                        <a:latin typeface="Times New Roman" pitchFamily="18" charset="0"/>
                        <a:ea typeface="Calibri" panose="020F0502020204030204" pitchFamily="34" charset="0"/>
                        <a:cs typeface="Times New Roman" pitchFamily="18" charset="0"/>
                      </a:endParaRPr>
                    </a:p>
                  </a:txBody>
                  <a:tcPr marL="102870" marR="102870" marT="0" marB="0"/>
                </a:tc>
                <a:tc hMerge="1">
                  <a:txBody>
                    <a:bodyPr/>
                    <a:lstStyle/>
                    <a:p>
                      <a:endParaRPr lang="en-US"/>
                    </a:p>
                  </a:txBody>
                  <a:tcPr/>
                </a:tc>
              </a:tr>
              <a:tr h="1581240">
                <a:tc gridSpan="2">
                  <a:txBody>
                    <a:bodyPr/>
                    <a:lstStyle/>
                    <a:p>
                      <a:pPr marL="457200" algn="just">
                        <a:lnSpc>
                          <a:spcPct val="115000"/>
                        </a:lnSpc>
                        <a:spcAft>
                          <a:spcPts val="0"/>
                        </a:spcAft>
                      </a:pPr>
                      <a:r>
                        <a:rPr lang="en-US" sz="3300" b="1">
                          <a:effectLst/>
                          <a:latin typeface="Times New Roman" pitchFamily="18" charset="0"/>
                          <a:cs typeface="Times New Roman" pitchFamily="18" charset="0"/>
                        </a:rPr>
                        <a:t> </a:t>
                      </a:r>
                      <a:endParaRPr lang="en-US" sz="3300" b="1">
                        <a:effectLst/>
                        <a:latin typeface="Times New Roman" pitchFamily="18" charset="0"/>
                        <a:ea typeface="Calibri" panose="020F0502020204030204" pitchFamily="34" charset="0"/>
                        <a:cs typeface="Times New Roman" pitchFamily="18" charset="0"/>
                      </a:endParaRPr>
                    </a:p>
                  </a:txBody>
                  <a:tcPr marL="102870" marR="102870" marT="0" marB="0"/>
                </a:tc>
                <a:tc hMerge="1">
                  <a:txBody>
                    <a:bodyPr/>
                    <a:lstStyle/>
                    <a:p>
                      <a:endParaRPr lang="en-US"/>
                    </a:p>
                  </a:txBody>
                  <a:tcPr/>
                </a:tc>
                <a:tc gridSpan="2">
                  <a:txBody>
                    <a:bodyPr/>
                    <a:lstStyle/>
                    <a:p>
                      <a:pPr marL="457200" algn="just">
                        <a:lnSpc>
                          <a:spcPct val="115000"/>
                        </a:lnSpc>
                        <a:spcAft>
                          <a:spcPts val="1000"/>
                        </a:spcAft>
                      </a:pPr>
                      <a:r>
                        <a:rPr lang="en-US" sz="3300" b="1" dirty="0">
                          <a:effectLst/>
                          <a:latin typeface="Times New Roman" pitchFamily="18" charset="0"/>
                          <a:cs typeface="Times New Roman" pitchFamily="18" charset="0"/>
                        </a:rPr>
                        <a:t> </a:t>
                      </a:r>
                      <a:endParaRPr lang="en-US" sz="3300" b="1" dirty="0">
                        <a:effectLst/>
                        <a:latin typeface="Times New Roman" pitchFamily="18" charset="0"/>
                        <a:ea typeface="Calibri" panose="020F0502020204030204" pitchFamily="34" charset="0"/>
                        <a:cs typeface="Times New Roman" pitchFamily="18" charset="0"/>
                      </a:endParaRPr>
                    </a:p>
                  </a:txBody>
                  <a:tcPr marL="102870" marR="102870" marT="0" marB="0"/>
                </a:tc>
                <a:tc hMerge="1">
                  <a:txBody>
                    <a:bodyPr/>
                    <a:lstStyle/>
                    <a:p>
                      <a:endParaRPr lang="en-US"/>
                    </a:p>
                  </a:txBody>
                  <a:tcPr/>
                </a:tc>
              </a:tr>
            </a:tbl>
          </a:graphicData>
        </a:graphic>
      </p:graphicFrame>
    </p:spTree>
    <p:extLst>
      <p:ext uri="{BB962C8B-B14F-4D97-AF65-F5344CB8AC3E}">
        <p14:creationId xmlns:p14="http://schemas.microsoft.com/office/powerpoint/2010/main" val="23653998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816050中间"/>
          <p:cNvPicPr>
            <a:picLocks noChangeAspect="1"/>
          </p:cNvPicPr>
          <p:nvPr/>
        </p:nvPicPr>
        <p:blipFill>
          <a:blip r:embed="rId3" cstate="screen"/>
          <a:srcRect/>
          <a:stretch>
            <a:fillRect/>
          </a:stretch>
        </p:blipFill>
        <p:spPr>
          <a:xfrm>
            <a:off x="6876098" y="6735074"/>
            <a:ext cx="4534853" cy="3669030"/>
          </a:xfrm>
          <a:prstGeom prst="rect">
            <a:avLst/>
          </a:prstGeom>
        </p:spPr>
      </p:pic>
      <p:pic>
        <p:nvPicPr>
          <p:cNvPr id="5" name="图片 4" descr="816050左下"/>
          <p:cNvPicPr>
            <a:picLocks noChangeAspect="1"/>
          </p:cNvPicPr>
          <p:nvPr/>
        </p:nvPicPr>
        <p:blipFill>
          <a:blip r:embed="rId4" cstate="screen"/>
          <a:srcRect/>
          <a:stretch>
            <a:fillRect/>
          </a:stretch>
        </p:blipFill>
        <p:spPr>
          <a:xfrm>
            <a:off x="36197" y="4624334"/>
            <a:ext cx="2795588" cy="5598797"/>
          </a:xfrm>
          <a:prstGeom prst="rect">
            <a:avLst/>
          </a:prstGeom>
        </p:spPr>
      </p:pic>
      <p:pic>
        <p:nvPicPr>
          <p:cNvPr id="6" name="图片 5" descr="816050左下1"/>
          <p:cNvPicPr>
            <a:picLocks noChangeAspect="1"/>
          </p:cNvPicPr>
          <p:nvPr/>
        </p:nvPicPr>
        <p:blipFill>
          <a:blip r:embed="rId5" cstate="screen">
            <a:lum contrast="-42000"/>
          </a:blip>
          <a:srcRect/>
          <a:stretch>
            <a:fillRect/>
          </a:stretch>
        </p:blipFill>
        <p:spPr>
          <a:xfrm>
            <a:off x="1213487" y="5961644"/>
            <a:ext cx="3854768" cy="4345307"/>
          </a:xfrm>
          <a:prstGeom prst="rect">
            <a:avLst/>
          </a:prstGeom>
        </p:spPr>
      </p:pic>
      <p:pic>
        <p:nvPicPr>
          <p:cNvPr id="4" name="图片 3" descr="816050右中"/>
          <p:cNvPicPr>
            <a:picLocks noChangeAspect="1"/>
          </p:cNvPicPr>
          <p:nvPr/>
        </p:nvPicPr>
        <p:blipFill>
          <a:blip r:embed="rId6" cstate="screen">
            <a:lum bright="36000" contrast="-42000"/>
          </a:blip>
          <a:srcRect/>
          <a:stretch>
            <a:fillRect/>
          </a:stretch>
        </p:blipFill>
        <p:spPr>
          <a:xfrm>
            <a:off x="14726603" y="3165104"/>
            <a:ext cx="3602357" cy="6551297"/>
          </a:xfrm>
          <a:prstGeom prst="rect">
            <a:avLst/>
          </a:prstGeom>
        </p:spPr>
      </p:pic>
      <p:pic>
        <p:nvPicPr>
          <p:cNvPr id="8" name="图片 7" descr="816050右下海星"/>
          <p:cNvPicPr>
            <a:picLocks noChangeAspect="1"/>
          </p:cNvPicPr>
          <p:nvPr/>
        </p:nvPicPr>
        <p:blipFill>
          <a:blip r:embed="rId7" cstate="screen"/>
          <a:srcRect/>
          <a:stretch>
            <a:fillRect/>
          </a:stretch>
        </p:blipFill>
        <p:spPr>
          <a:xfrm rot="20820000">
            <a:off x="12807317" y="7594231"/>
            <a:ext cx="3397568" cy="4180523"/>
          </a:xfrm>
          <a:prstGeom prst="rect">
            <a:avLst/>
          </a:prstGeom>
        </p:spPr>
      </p:pic>
      <p:sp>
        <p:nvSpPr>
          <p:cNvPr id="9" name="Text Box 8"/>
          <p:cNvSpPr txBox="1"/>
          <p:nvPr/>
        </p:nvSpPr>
        <p:spPr>
          <a:xfrm>
            <a:off x="1403987" y="1837320"/>
            <a:ext cx="15478127" cy="2907030"/>
          </a:xfrm>
          <a:prstGeom prst="rect">
            <a:avLst/>
          </a:prstGeom>
          <a:noFill/>
        </p:spPr>
        <p:txBody>
          <a:bodyPr wrap="square" lIns="137160" tIns="68580" rIns="137160" bIns="68580" rtlCol="0">
            <a:spAutoFit/>
          </a:bodyPr>
          <a:lstStyle/>
          <a:p>
            <a:pPr algn="ctr">
              <a:lnSpc>
                <a:spcPct val="150000"/>
              </a:lnSpc>
            </a:pPr>
            <a:r>
              <a:rPr lang="vi-VN" altLang="en-US" sz="6000" b="1">
                <a:solidFill>
                  <a:srgbClr val="FF0000"/>
                </a:solidFill>
                <a:latin typeface="Times New Roman" panose="02020603050405020304" pitchFamily="18" charset="0"/>
                <a:cs typeface="Times New Roman" panose="02020603050405020304" pitchFamily="18" charset="0"/>
              </a:rPr>
              <a:t>TRÂN TRỌNG CẢM ƠN CÁC THẦY CÔ </a:t>
            </a:r>
          </a:p>
          <a:p>
            <a:pPr algn="ctr">
              <a:lnSpc>
                <a:spcPct val="150000"/>
              </a:lnSpc>
            </a:pPr>
            <a:r>
              <a:rPr lang="vi-VN" altLang="en-US" sz="6000" b="1" dirty="0">
                <a:solidFill>
                  <a:srgbClr val="FF0000"/>
                </a:solidFill>
                <a:latin typeface="Times New Roman" panose="02020603050405020304" pitchFamily="18" charset="0"/>
                <a:cs typeface="Times New Roman" panose="02020603050405020304" pitchFamily="18" charset="0"/>
              </a:rPr>
              <a:t>VÀ CÁC EM!</a:t>
            </a:r>
          </a:p>
        </p:txBody>
      </p:sp>
    </p:spTree>
    <p:extLst>
      <p:ext uri="{BB962C8B-B14F-4D97-AF65-F5344CB8AC3E}">
        <p14:creationId xmlns:p14="http://schemas.microsoft.com/office/powerpoint/2010/main" val="931961941"/>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62338629"/>
              </p:ext>
            </p:extLst>
          </p:nvPr>
        </p:nvGraphicFramePr>
        <p:xfrm>
          <a:off x="990600" y="1828800"/>
          <a:ext cx="16840200" cy="6518264"/>
        </p:xfrm>
        <a:graphic>
          <a:graphicData uri="http://schemas.openxmlformats.org/drawingml/2006/table">
            <a:tbl>
              <a:tblPr>
                <a:tableStyleId>{3C2FFA5D-87B4-456A-9821-1D502468CF0F}</a:tableStyleId>
              </a:tblPr>
              <a:tblGrid>
                <a:gridCol w="3505200"/>
                <a:gridCol w="7391400"/>
                <a:gridCol w="3158004"/>
                <a:gridCol w="2785596"/>
              </a:tblGrid>
              <a:tr h="876300">
                <a:tc>
                  <a:txBody>
                    <a:bodyPr/>
                    <a:lstStyle/>
                    <a:p>
                      <a:pPr algn="ctr">
                        <a:lnSpc>
                          <a:spcPct val="150000"/>
                        </a:lnSpc>
                      </a:pPr>
                      <a:r>
                        <a:rPr lang="en-US" sz="3200" b="1" dirty="0" err="1" smtClean="0">
                          <a:effectLst/>
                          <a:latin typeface="Times New Roman" pitchFamily="18" charset="0"/>
                          <a:cs typeface="Times New Roman" pitchFamily="18" charset="0"/>
                        </a:rPr>
                        <a:t>Các</a:t>
                      </a:r>
                      <a:r>
                        <a:rPr lang="en-US" sz="3200" b="1" dirty="0" smtClean="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tiêu</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chí</a:t>
                      </a:r>
                      <a:endParaRPr lang="en-US" sz="3200" b="1" dirty="0">
                        <a:effectLst/>
                        <a:latin typeface="Times New Roman" pitchFamily="18" charset="0"/>
                        <a:ea typeface="Calibri"/>
                        <a:cs typeface="Times New Roman" pitchFamily="18" charset="0"/>
                      </a:endParaRPr>
                    </a:p>
                  </a:txBody>
                  <a:tcPr marL="71275" marR="71275" marT="35638" marB="35638"/>
                </a:tc>
                <a:tc>
                  <a:txBody>
                    <a:bodyPr/>
                    <a:lstStyle/>
                    <a:p>
                      <a:pPr algn="ctr">
                        <a:lnSpc>
                          <a:spcPct val="150000"/>
                        </a:lnSpc>
                      </a:pPr>
                      <a:r>
                        <a:rPr lang="en-US" sz="3200" b="1" dirty="0" err="1" smtClean="0">
                          <a:effectLst/>
                          <a:latin typeface="Times New Roman" pitchFamily="18" charset="0"/>
                          <a:cs typeface="Times New Roman" pitchFamily="18" charset="0"/>
                        </a:rPr>
                        <a:t>Yêu</a:t>
                      </a:r>
                      <a:r>
                        <a:rPr lang="en-US" sz="3200" b="1" dirty="0" smtClean="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cầu</a:t>
                      </a:r>
                      <a:r>
                        <a:rPr lang="en-US" sz="3200" b="1" dirty="0">
                          <a:effectLst/>
                          <a:latin typeface="Times New Roman" pitchFamily="18" charset="0"/>
                          <a:cs typeface="Times New Roman" pitchFamily="18" charset="0"/>
                        </a:rPr>
                        <a:t> </a:t>
                      </a:r>
                      <a:endParaRPr lang="en-US" sz="3200" b="1" dirty="0">
                        <a:effectLst/>
                        <a:latin typeface="Times New Roman" pitchFamily="18" charset="0"/>
                        <a:ea typeface="Calibri"/>
                        <a:cs typeface="Times New Roman" pitchFamily="18" charset="0"/>
                      </a:endParaRPr>
                    </a:p>
                  </a:txBody>
                  <a:tcPr marL="71275" marR="71275" marT="35638" marB="35638"/>
                </a:tc>
                <a:tc>
                  <a:txBody>
                    <a:bodyPr/>
                    <a:lstStyle/>
                    <a:p>
                      <a:pPr algn="ctr">
                        <a:lnSpc>
                          <a:spcPct val="150000"/>
                        </a:lnSpc>
                      </a:pPr>
                      <a:r>
                        <a:rPr lang="vi-VN" sz="3200" b="1" dirty="0" smtClean="0">
                          <a:effectLst/>
                          <a:latin typeface="Times New Roman" pitchFamily="18" charset="0"/>
                          <a:cs typeface="Times New Roman" pitchFamily="18" charset="0"/>
                        </a:rPr>
                        <a:t>Điểm </a:t>
                      </a:r>
                      <a:r>
                        <a:rPr lang="vi-VN" sz="3200" b="1" dirty="0">
                          <a:effectLst/>
                          <a:latin typeface="Times New Roman" pitchFamily="18" charset="0"/>
                          <a:cs typeface="Times New Roman" pitchFamily="18" charset="0"/>
                        </a:rPr>
                        <a:t>tối đa</a:t>
                      </a:r>
                      <a:endParaRPr lang="vi-VN" sz="3200" b="1" dirty="0">
                        <a:effectLst/>
                        <a:latin typeface="Times New Roman" pitchFamily="18" charset="0"/>
                        <a:ea typeface="Calibri"/>
                        <a:cs typeface="Times New Roman" pitchFamily="18" charset="0"/>
                      </a:endParaRPr>
                    </a:p>
                  </a:txBody>
                  <a:tcPr marL="71275" marR="71275" marT="35638" marB="35638"/>
                </a:tc>
                <a:tc>
                  <a:txBody>
                    <a:bodyPr/>
                    <a:lstStyle/>
                    <a:p>
                      <a:pPr algn="ctr">
                        <a:lnSpc>
                          <a:spcPct val="150000"/>
                        </a:lnSpc>
                      </a:pPr>
                      <a:r>
                        <a:rPr lang="en-US" sz="3200" b="1" dirty="0">
                          <a:effectLst/>
                          <a:latin typeface="Times New Roman" pitchFamily="18" charset="0"/>
                          <a:cs typeface="Times New Roman" pitchFamily="18" charset="0"/>
                        </a:rPr>
                        <a:t> </a:t>
                      </a:r>
                      <a:r>
                        <a:rPr lang="en-US" sz="3200" b="1" dirty="0" err="1" smtClean="0">
                          <a:effectLst/>
                          <a:latin typeface="Times New Roman" pitchFamily="18" charset="0"/>
                          <a:cs typeface="Times New Roman" pitchFamily="18" charset="0"/>
                        </a:rPr>
                        <a:t>Góp</a:t>
                      </a:r>
                      <a:r>
                        <a:rPr lang="en-US" sz="3200" b="1" dirty="0" smtClean="0">
                          <a:effectLst/>
                          <a:latin typeface="Times New Roman" pitchFamily="18" charset="0"/>
                          <a:cs typeface="Times New Roman" pitchFamily="18" charset="0"/>
                        </a:rPr>
                        <a:t> </a:t>
                      </a:r>
                      <a:r>
                        <a:rPr lang="en-US" sz="3200" b="1" dirty="0">
                          <a:effectLst/>
                          <a:latin typeface="Times New Roman" pitchFamily="18" charset="0"/>
                          <a:cs typeface="Times New Roman" pitchFamily="18" charset="0"/>
                        </a:rPr>
                        <a:t>ý </a:t>
                      </a:r>
                      <a:r>
                        <a:rPr lang="en-US" sz="3200" b="1" dirty="0" err="1">
                          <a:effectLst/>
                          <a:latin typeface="Times New Roman" pitchFamily="18" charset="0"/>
                          <a:cs typeface="Times New Roman" pitchFamily="18" charset="0"/>
                        </a:rPr>
                        <a:t>bổ</a:t>
                      </a:r>
                      <a:r>
                        <a:rPr lang="en-US" sz="3200" b="1" dirty="0">
                          <a:effectLst/>
                          <a:latin typeface="Times New Roman" pitchFamily="18" charset="0"/>
                          <a:cs typeface="Times New Roman" pitchFamily="18" charset="0"/>
                        </a:rPr>
                        <a:t> sung</a:t>
                      </a:r>
                      <a:endParaRPr lang="en-US" sz="3200" b="1" dirty="0">
                        <a:effectLst/>
                        <a:latin typeface="Times New Roman" pitchFamily="18" charset="0"/>
                        <a:ea typeface="Calibri"/>
                        <a:cs typeface="Times New Roman" pitchFamily="18" charset="0"/>
                      </a:endParaRPr>
                    </a:p>
                  </a:txBody>
                  <a:tcPr marL="71275" marR="71275" marT="35638" marB="35638"/>
                </a:tc>
              </a:tr>
              <a:tr h="1286666">
                <a:tc>
                  <a:txBody>
                    <a:bodyPr/>
                    <a:lstStyle/>
                    <a:p>
                      <a:pPr algn="ctr">
                        <a:lnSpc>
                          <a:spcPct val="150000"/>
                        </a:lnSpc>
                      </a:pPr>
                      <a:r>
                        <a:rPr lang="en-US" sz="3200" b="1" dirty="0" err="1">
                          <a:effectLst/>
                          <a:latin typeface="Times New Roman" pitchFamily="18" charset="0"/>
                          <a:cs typeface="Times New Roman" pitchFamily="18" charset="0"/>
                        </a:rPr>
                        <a:t>Nội</a:t>
                      </a:r>
                      <a:r>
                        <a:rPr lang="en-US" sz="3200" b="1" dirty="0">
                          <a:effectLst/>
                          <a:latin typeface="Times New Roman" pitchFamily="18" charset="0"/>
                          <a:cs typeface="Times New Roman" pitchFamily="18" charset="0"/>
                        </a:rPr>
                        <a:t> dung</a:t>
                      </a:r>
                      <a:endParaRPr lang="en-US" sz="3200" b="1" dirty="0">
                        <a:effectLst/>
                        <a:latin typeface="Times New Roman" pitchFamily="18" charset="0"/>
                        <a:ea typeface="Calibri"/>
                        <a:cs typeface="Times New Roman" pitchFamily="18" charset="0"/>
                      </a:endParaRPr>
                    </a:p>
                  </a:txBody>
                  <a:tcPr marL="71275" marR="71275" marT="35638" marB="35638"/>
                </a:tc>
                <a:tc>
                  <a:txBody>
                    <a:bodyPr/>
                    <a:lstStyle/>
                    <a:p>
                      <a:pPr algn="l">
                        <a:lnSpc>
                          <a:spcPct val="150000"/>
                        </a:lnSpc>
                      </a:pPr>
                      <a:r>
                        <a:rPr lang="vi-VN" sz="3200" b="1" dirty="0">
                          <a:effectLst/>
                          <a:latin typeface="Times New Roman" pitchFamily="18" charset="0"/>
                          <a:cs typeface="Times New Roman" pitchFamily="18" charset="0"/>
                        </a:rPr>
                        <a:t>Đúng yêu cầu, thể hiện  nội dung đầy đủ.</a:t>
                      </a:r>
                      <a:endParaRPr lang="vi-VN" sz="3200" b="1" dirty="0">
                        <a:effectLst/>
                        <a:latin typeface="Times New Roman" pitchFamily="18" charset="0"/>
                        <a:ea typeface="Calibri"/>
                        <a:cs typeface="Times New Roman" pitchFamily="18" charset="0"/>
                      </a:endParaRPr>
                    </a:p>
                  </a:txBody>
                  <a:tcPr marL="71275" marR="71275" marT="35638" marB="35638"/>
                </a:tc>
                <a:tc>
                  <a:txBody>
                    <a:bodyPr/>
                    <a:lstStyle/>
                    <a:p>
                      <a:pPr algn="ctr">
                        <a:lnSpc>
                          <a:spcPct val="150000"/>
                        </a:lnSpc>
                      </a:pPr>
                      <a:r>
                        <a:rPr lang="vi-VN" sz="3200" b="1" dirty="0">
                          <a:effectLst/>
                          <a:latin typeface="Times New Roman" pitchFamily="18" charset="0"/>
                          <a:cs typeface="Times New Roman" pitchFamily="18" charset="0"/>
                        </a:rPr>
                        <a:t>50 điểm</a:t>
                      </a:r>
                      <a:endParaRPr lang="vi-VN" sz="3200" b="1" dirty="0">
                        <a:effectLst/>
                        <a:latin typeface="Times New Roman" pitchFamily="18" charset="0"/>
                        <a:ea typeface="Calibri"/>
                        <a:cs typeface="Times New Roman" pitchFamily="18" charset="0"/>
                      </a:endParaRPr>
                    </a:p>
                  </a:txBody>
                  <a:tcPr marL="71275" marR="71275" marT="35638" marB="35638"/>
                </a:tc>
                <a:tc>
                  <a:txBody>
                    <a:bodyPr/>
                    <a:lstStyle/>
                    <a:p>
                      <a:pPr>
                        <a:lnSpc>
                          <a:spcPct val="150000"/>
                        </a:lnSpc>
                      </a:pPr>
                      <a:r>
                        <a:rPr lang="en-US" sz="3200" dirty="0">
                          <a:effectLst/>
                          <a:latin typeface="Times New Roman" pitchFamily="18" charset="0"/>
                          <a:cs typeface="Times New Roman" pitchFamily="18" charset="0"/>
                        </a:rPr>
                        <a:t> </a:t>
                      </a:r>
                      <a:endParaRPr lang="en-US" sz="3200" dirty="0">
                        <a:effectLst/>
                        <a:latin typeface="Times New Roman" pitchFamily="18" charset="0"/>
                        <a:ea typeface="Calibri"/>
                        <a:cs typeface="Times New Roman" pitchFamily="18" charset="0"/>
                      </a:endParaRPr>
                    </a:p>
                  </a:txBody>
                  <a:tcPr marL="71275" marR="71275" marT="35638" marB="35638"/>
                </a:tc>
              </a:tr>
              <a:tr h="1286666">
                <a:tc>
                  <a:txBody>
                    <a:bodyPr/>
                    <a:lstStyle/>
                    <a:p>
                      <a:pPr algn="ctr">
                        <a:lnSpc>
                          <a:spcPct val="150000"/>
                        </a:lnSpc>
                      </a:pPr>
                      <a:r>
                        <a:rPr lang="en-US" sz="3200" b="1" dirty="0" err="1">
                          <a:effectLst/>
                          <a:latin typeface="Times New Roman" pitchFamily="18" charset="0"/>
                          <a:cs typeface="Times New Roman" pitchFamily="18" charset="0"/>
                        </a:rPr>
                        <a:t>Hình</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thức</a:t>
                      </a:r>
                      <a:endParaRPr lang="en-US" sz="3200" b="1" dirty="0">
                        <a:effectLst/>
                        <a:latin typeface="Times New Roman" pitchFamily="18" charset="0"/>
                        <a:ea typeface="Calibri"/>
                        <a:cs typeface="Times New Roman" pitchFamily="18" charset="0"/>
                      </a:endParaRPr>
                    </a:p>
                  </a:txBody>
                  <a:tcPr marL="71275" marR="71275" marT="35638" marB="35638"/>
                </a:tc>
                <a:tc>
                  <a:txBody>
                    <a:bodyPr/>
                    <a:lstStyle/>
                    <a:p>
                      <a:pPr algn="l">
                        <a:lnSpc>
                          <a:spcPct val="150000"/>
                        </a:lnSpc>
                      </a:pPr>
                      <a:r>
                        <a:rPr lang="en-US" sz="3200" b="1" dirty="0" err="1">
                          <a:effectLst/>
                          <a:latin typeface="Times New Roman" pitchFamily="18" charset="0"/>
                          <a:cs typeface="Times New Roman" pitchFamily="18" charset="0"/>
                        </a:rPr>
                        <a:t>Sản</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phẩm</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trình</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bày</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cụ</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thể</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rõ</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ràng</a:t>
                      </a:r>
                      <a:r>
                        <a:rPr lang="en-US" sz="3200" b="1" dirty="0">
                          <a:effectLst/>
                          <a:latin typeface="Times New Roman" pitchFamily="18" charset="0"/>
                          <a:cs typeface="Times New Roman" pitchFamily="18" charset="0"/>
                        </a:rPr>
                        <a:t> .</a:t>
                      </a:r>
                      <a:endParaRPr lang="en-US" sz="3200" b="1" dirty="0">
                        <a:effectLst/>
                        <a:latin typeface="Times New Roman" pitchFamily="18" charset="0"/>
                        <a:ea typeface="Calibri"/>
                        <a:cs typeface="Times New Roman" pitchFamily="18" charset="0"/>
                      </a:endParaRPr>
                    </a:p>
                  </a:txBody>
                  <a:tcPr marL="71275" marR="71275" marT="35638" marB="35638"/>
                </a:tc>
                <a:tc>
                  <a:txBody>
                    <a:bodyPr/>
                    <a:lstStyle/>
                    <a:p>
                      <a:pPr algn="ctr">
                        <a:lnSpc>
                          <a:spcPct val="150000"/>
                        </a:lnSpc>
                      </a:pPr>
                      <a:r>
                        <a:rPr lang="vi-VN" sz="3200" b="1" dirty="0">
                          <a:effectLst/>
                          <a:latin typeface="Times New Roman" pitchFamily="18" charset="0"/>
                          <a:cs typeface="Times New Roman" pitchFamily="18" charset="0"/>
                        </a:rPr>
                        <a:t>30 điểm</a:t>
                      </a:r>
                      <a:endParaRPr lang="vi-VN" sz="3200" b="1" dirty="0">
                        <a:effectLst/>
                        <a:latin typeface="Times New Roman" pitchFamily="18" charset="0"/>
                        <a:ea typeface="Calibri"/>
                        <a:cs typeface="Times New Roman" pitchFamily="18" charset="0"/>
                      </a:endParaRPr>
                    </a:p>
                  </a:txBody>
                  <a:tcPr marL="71275" marR="71275" marT="35638" marB="35638"/>
                </a:tc>
                <a:tc>
                  <a:txBody>
                    <a:bodyPr/>
                    <a:lstStyle/>
                    <a:p>
                      <a:pPr>
                        <a:lnSpc>
                          <a:spcPct val="150000"/>
                        </a:lnSpc>
                      </a:pPr>
                      <a:r>
                        <a:rPr lang="en-US" sz="3200">
                          <a:effectLst/>
                          <a:latin typeface="Times New Roman" pitchFamily="18" charset="0"/>
                          <a:cs typeface="Times New Roman" pitchFamily="18" charset="0"/>
                        </a:rPr>
                        <a:t> </a:t>
                      </a:r>
                      <a:endParaRPr lang="en-US" sz="3200">
                        <a:effectLst/>
                        <a:latin typeface="Times New Roman" pitchFamily="18" charset="0"/>
                        <a:ea typeface="Calibri"/>
                        <a:cs typeface="Times New Roman" pitchFamily="18" charset="0"/>
                      </a:endParaRPr>
                    </a:p>
                  </a:txBody>
                  <a:tcPr marL="71275" marR="71275" marT="35638" marB="35638"/>
                </a:tc>
              </a:tr>
              <a:tr h="1286666">
                <a:tc>
                  <a:txBody>
                    <a:bodyPr/>
                    <a:lstStyle/>
                    <a:p>
                      <a:pPr algn="ctr">
                        <a:lnSpc>
                          <a:spcPct val="150000"/>
                        </a:lnSpc>
                      </a:pPr>
                      <a:r>
                        <a:rPr lang="en-US" sz="3200" b="1">
                          <a:effectLst/>
                          <a:latin typeface="Times New Roman" pitchFamily="18" charset="0"/>
                          <a:cs typeface="Times New Roman" pitchFamily="18" charset="0"/>
                        </a:rPr>
                        <a:t>Thuyết trình</a:t>
                      </a:r>
                    </a:p>
                    <a:p>
                      <a:pPr algn="ctr">
                        <a:lnSpc>
                          <a:spcPct val="150000"/>
                        </a:lnSpc>
                      </a:pPr>
                      <a:r>
                        <a:rPr lang="en-US" sz="3200" b="1">
                          <a:effectLst/>
                          <a:latin typeface="Times New Roman" pitchFamily="18" charset="0"/>
                          <a:cs typeface="Times New Roman" pitchFamily="18" charset="0"/>
                        </a:rPr>
                        <a:t> </a:t>
                      </a:r>
                      <a:endParaRPr lang="en-US" sz="3200" b="1">
                        <a:effectLst/>
                        <a:latin typeface="Times New Roman" pitchFamily="18" charset="0"/>
                        <a:ea typeface="Calibri"/>
                        <a:cs typeface="Times New Roman" pitchFamily="18" charset="0"/>
                      </a:endParaRPr>
                    </a:p>
                  </a:txBody>
                  <a:tcPr marL="71275" marR="71275" marT="35638" marB="35638"/>
                </a:tc>
                <a:tc>
                  <a:txBody>
                    <a:bodyPr/>
                    <a:lstStyle/>
                    <a:p>
                      <a:pPr algn="l">
                        <a:lnSpc>
                          <a:spcPct val="150000"/>
                        </a:lnSpc>
                      </a:pPr>
                      <a:r>
                        <a:rPr lang="en-US" sz="3200" b="1" dirty="0" err="1">
                          <a:effectLst/>
                          <a:latin typeface="Times New Roman" pitchFamily="18" charset="0"/>
                          <a:cs typeface="Times New Roman" pitchFamily="18" charset="0"/>
                        </a:rPr>
                        <a:t>Hấp</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dẫn</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lôi</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cuốn</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tự</a:t>
                      </a:r>
                      <a:r>
                        <a:rPr lang="en-US" sz="3200" b="1" dirty="0">
                          <a:effectLst/>
                          <a:latin typeface="Times New Roman" pitchFamily="18" charset="0"/>
                          <a:cs typeface="Times New Roman" pitchFamily="18" charset="0"/>
                        </a:rPr>
                        <a:t> tin, </a:t>
                      </a:r>
                      <a:r>
                        <a:rPr lang="en-US" sz="3200" b="1" dirty="0" err="1">
                          <a:effectLst/>
                          <a:latin typeface="Times New Roman" pitchFamily="18" charset="0"/>
                          <a:cs typeface="Times New Roman" pitchFamily="18" charset="0"/>
                        </a:rPr>
                        <a:t>cử</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chỉ</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lời</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nói</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phù</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hợp</a:t>
                      </a:r>
                      <a:r>
                        <a:rPr lang="en-US" sz="3200" b="1" dirty="0">
                          <a:effectLst/>
                          <a:latin typeface="Times New Roman" pitchFamily="18" charset="0"/>
                          <a:cs typeface="Times New Roman" pitchFamily="18" charset="0"/>
                        </a:rPr>
                        <a:t>.</a:t>
                      </a:r>
                      <a:endParaRPr lang="en-US" sz="3200" b="1" dirty="0">
                        <a:effectLst/>
                        <a:latin typeface="Times New Roman" pitchFamily="18" charset="0"/>
                        <a:ea typeface="Calibri"/>
                        <a:cs typeface="Times New Roman" pitchFamily="18" charset="0"/>
                      </a:endParaRPr>
                    </a:p>
                  </a:txBody>
                  <a:tcPr marL="71275" marR="71275" marT="35638" marB="35638"/>
                </a:tc>
                <a:tc>
                  <a:txBody>
                    <a:bodyPr/>
                    <a:lstStyle/>
                    <a:p>
                      <a:pPr algn="ctr">
                        <a:lnSpc>
                          <a:spcPct val="150000"/>
                        </a:lnSpc>
                      </a:pPr>
                      <a:r>
                        <a:rPr lang="vi-VN" sz="3200" b="1" dirty="0">
                          <a:effectLst/>
                          <a:latin typeface="Times New Roman" pitchFamily="18" charset="0"/>
                          <a:cs typeface="Times New Roman" pitchFamily="18" charset="0"/>
                        </a:rPr>
                        <a:t>  20 điểm</a:t>
                      </a:r>
                      <a:endParaRPr lang="vi-VN" sz="3200" b="1" dirty="0">
                        <a:effectLst/>
                        <a:latin typeface="Times New Roman" pitchFamily="18" charset="0"/>
                        <a:ea typeface="Calibri"/>
                        <a:cs typeface="Times New Roman" pitchFamily="18" charset="0"/>
                      </a:endParaRPr>
                    </a:p>
                  </a:txBody>
                  <a:tcPr marL="71275" marR="71275" marT="35638" marB="35638"/>
                </a:tc>
                <a:tc>
                  <a:txBody>
                    <a:bodyPr/>
                    <a:lstStyle/>
                    <a:p>
                      <a:pPr>
                        <a:lnSpc>
                          <a:spcPct val="150000"/>
                        </a:lnSpc>
                      </a:pPr>
                      <a:r>
                        <a:rPr lang="en-US" sz="3200" dirty="0">
                          <a:effectLst/>
                          <a:latin typeface="Times New Roman" pitchFamily="18" charset="0"/>
                          <a:cs typeface="Times New Roman" pitchFamily="18" charset="0"/>
                        </a:rPr>
                        <a:t> </a:t>
                      </a:r>
                      <a:endParaRPr lang="en-US" sz="3200" dirty="0">
                        <a:effectLst/>
                        <a:latin typeface="Times New Roman" pitchFamily="18" charset="0"/>
                        <a:ea typeface="Calibri"/>
                        <a:cs typeface="Times New Roman" pitchFamily="18" charset="0"/>
                      </a:endParaRPr>
                    </a:p>
                  </a:txBody>
                  <a:tcPr marL="71275" marR="71275" marT="35638" marB="35638"/>
                </a:tc>
              </a:tr>
              <a:tr h="1286666">
                <a:tc>
                  <a:txBody>
                    <a:bodyPr/>
                    <a:lstStyle/>
                    <a:p>
                      <a:pPr algn="ctr">
                        <a:lnSpc>
                          <a:spcPct val="150000"/>
                        </a:lnSpc>
                      </a:pPr>
                      <a:r>
                        <a:rPr lang="vi-VN" sz="3200" b="1" dirty="0">
                          <a:effectLst/>
                          <a:latin typeface="Times New Roman" pitchFamily="18" charset="0"/>
                          <a:cs typeface="Times New Roman" pitchFamily="18" charset="0"/>
                        </a:rPr>
                        <a:t>Tổng điểm</a:t>
                      </a:r>
                    </a:p>
                    <a:p>
                      <a:pPr algn="ctr">
                        <a:lnSpc>
                          <a:spcPct val="150000"/>
                        </a:lnSpc>
                      </a:pPr>
                      <a:r>
                        <a:rPr lang="vi-VN" sz="3200" b="1" dirty="0">
                          <a:effectLst/>
                          <a:latin typeface="Times New Roman" pitchFamily="18" charset="0"/>
                          <a:cs typeface="Times New Roman" pitchFamily="18" charset="0"/>
                        </a:rPr>
                        <a:t> </a:t>
                      </a:r>
                      <a:endParaRPr lang="vi-VN" sz="3200" b="1" dirty="0">
                        <a:effectLst/>
                        <a:latin typeface="Times New Roman" pitchFamily="18" charset="0"/>
                        <a:ea typeface="Calibri"/>
                        <a:cs typeface="Times New Roman" pitchFamily="18" charset="0"/>
                      </a:endParaRPr>
                    </a:p>
                  </a:txBody>
                  <a:tcPr marL="71275" marR="71275" marT="35638" marB="35638"/>
                </a:tc>
                <a:tc>
                  <a:txBody>
                    <a:bodyPr/>
                    <a:lstStyle/>
                    <a:p>
                      <a:pPr>
                        <a:lnSpc>
                          <a:spcPct val="150000"/>
                        </a:lnSpc>
                      </a:pPr>
                      <a:r>
                        <a:rPr lang="en-US" sz="3200">
                          <a:effectLst/>
                          <a:latin typeface="Times New Roman" pitchFamily="18" charset="0"/>
                          <a:cs typeface="Times New Roman" pitchFamily="18" charset="0"/>
                        </a:rPr>
                        <a:t> </a:t>
                      </a:r>
                      <a:endParaRPr lang="en-US" sz="3200">
                        <a:effectLst/>
                        <a:latin typeface="Times New Roman" pitchFamily="18" charset="0"/>
                        <a:ea typeface="Calibri"/>
                        <a:cs typeface="Times New Roman" pitchFamily="18" charset="0"/>
                      </a:endParaRPr>
                    </a:p>
                  </a:txBody>
                  <a:tcPr marL="71275" marR="71275" marT="35638" marB="35638"/>
                </a:tc>
                <a:tc>
                  <a:txBody>
                    <a:bodyPr/>
                    <a:lstStyle/>
                    <a:p>
                      <a:pPr algn="ctr">
                        <a:lnSpc>
                          <a:spcPct val="150000"/>
                        </a:lnSpc>
                      </a:pPr>
                      <a:r>
                        <a:rPr lang="vi-VN" sz="3200" b="1" dirty="0">
                          <a:effectLst/>
                          <a:latin typeface="Times New Roman" pitchFamily="18" charset="0"/>
                          <a:cs typeface="Times New Roman" pitchFamily="18" charset="0"/>
                        </a:rPr>
                        <a:t>100 điểm</a:t>
                      </a:r>
                      <a:endParaRPr lang="vi-VN" sz="3200" b="1" dirty="0">
                        <a:effectLst/>
                        <a:latin typeface="Times New Roman" pitchFamily="18" charset="0"/>
                        <a:ea typeface="Calibri"/>
                        <a:cs typeface="Times New Roman" pitchFamily="18" charset="0"/>
                      </a:endParaRPr>
                    </a:p>
                  </a:txBody>
                  <a:tcPr marL="71275" marR="71275" marT="35638" marB="35638"/>
                </a:tc>
                <a:tc>
                  <a:txBody>
                    <a:bodyPr/>
                    <a:lstStyle/>
                    <a:p>
                      <a:pPr>
                        <a:lnSpc>
                          <a:spcPct val="150000"/>
                        </a:lnSpc>
                      </a:pPr>
                      <a:r>
                        <a:rPr lang="en-US" sz="3200" dirty="0">
                          <a:effectLst/>
                          <a:latin typeface="Times New Roman" pitchFamily="18" charset="0"/>
                          <a:cs typeface="Times New Roman" pitchFamily="18" charset="0"/>
                        </a:rPr>
                        <a:t> </a:t>
                      </a:r>
                      <a:endParaRPr lang="en-US" sz="3200" dirty="0">
                        <a:effectLst/>
                        <a:latin typeface="Times New Roman" pitchFamily="18" charset="0"/>
                        <a:ea typeface="Calibri"/>
                        <a:cs typeface="Times New Roman" pitchFamily="18" charset="0"/>
                      </a:endParaRPr>
                    </a:p>
                  </a:txBody>
                  <a:tcPr marL="71275" marR="71275" marT="35638" marB="35638"/>
                </a:tc>
              </a:tr>
            </a:tbl>
          </a:graphicData>
        </a:graphic>
      </p:graphicFrame>
      <p:sp>
        <p:nvSpPr>
          <p:cNvPr id="5" name="Rectangle 1"/>
          <p:cNvSpPr>
            <a:spLocks noChangeArrowheads="1"/>
          </p:cNvSpPr>
          <p:nvPr/>
        </p:nvSpPr>
        <p:spPr bwMode="auto">
          <a:xfrm>
            <a:off x="3810000" y="571500"/>
            <a:ext cx="992771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PHIẾU ĐÁNH GIÁ SẢN PHẨM NHÓM …..VỚI NHÓM……..</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2190459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A7851A3-5C6B-2CAA-7CF1-7A860B3CE3A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rcRect r="22831"/>
          <a:stretch/>
        </p:blipFill>
        <p:spPr>
          <a:xfrm>
            <a:off x="602167" y="-150542"/>
            <a:ext cx="3144644" cy="4075014"/>
          </a:xfrm>
          <a:prstGeom prst="rect">
            <a:avLst/>
          </a:prstGeom>
        </p:spPr>
      </p:pic>
      <p:grpSp>
        <p:nvGrpSpPr>
          <p:cNvPr id="17" name="Group 16">
            <a:extLst>
              <a:ext uri="{FF2B5EF4-FFF2-40B4-BE49-F238E27FC236}">
                <a16:creationId xmlns="" xmlns:a16="http://schemas.microsoft.com/office/drawing/2014/main" id="{9A22E31D-EC25-98D6-77F3-83EB6A71F471}"/>
              </a:ext>
            </a:extLst>
          </p:cNvPr>
          <p:cNvGrpSpPr/>
          <p:nvPr/>
        </p:nvGrpSpPr>
        <p:grpSpPr>
          <a:xfrm>
            <a:off x="4338286" y="825581"/>
            <a:ext cx="9243902" cy="1524449"/>
            <a:chOff x="1699009" y="801349"/>
            <a:chExt cx="6162601" cy="1016299"/>
          </a:xfrm>
        </p:grpSpPr>
        <p:sp>
          <p:nvSpPr>
            <p:cNvPr id="14" name="Flowchart: Terminator 13">
              <a:extLst>
                <a:ext uri="{FF2B5EF4-FFF2-40B4-BE49-F238E27FC236}">
                  <a16:creationId xmlns="" xmlns:a16="http://schemas.microsoft.com/office/drawing/2014/main" id="{C2560AE1-62EB-3858-F7F0-8BBB488B85B0}"/>
                </a:ext>
              </a:extLst>
            </p:cNvPr>
            <p:cNvSpPr/>
            <p:nvPr/>
          </p:nvSpPr>
          <p:spPr>
            <a:xfrm>
              <a:off x="1699009" y="801349"/>
              <a:ext cx="6162601" cy="1016299"/>
            </a:xfrm>
            <a:prstGeom prst="flowChartTerminator">
              <a:avLst/>
            </a:prstGeom>
            <a:solidFill>
              <a:schemeClr val="accent4">
                <a:lumMod val="20000"/>
                <a:lumOff val="80000"/>
              </a:schemeClr>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solidFill>
                  <a:srgbClr val="FFFF00"/>
                </a:solidFill>
                <a:latin typeface="#9Slide05 Ciaobella" pitchFamily="2" charset="0"/>
              </a:endParaRPr>
            </a:p>
          </p:txBody>
        </p:sp>
        <p:sp>
          <p:nvSpPr>
            <p:cNvPr id="15" name="Rectangle 14">
              <a:extLst>
                <a:ext uri="{FF2B5EF4-FFF2-40B4-BE49-F238E27FC236}">
                  <a16:creationId xmlns="" xmlns:a16="http://schemas.microsoft.com/office/drawing/2014/main" id="{FAA8223A-7DA9-8EA9-85A5-2313C4079E9E}"/>
                </a:ext>
              </a:extLst>
            </p:cNvPr>
            <p:cNvSpPr/>
            <p:nvPr/>
          </p:nvSpPr>
          <p:spPr>
            <a:xfrm>
              <a:off x="1889202" y="885962"/>
              <a:ext cx="5689909" cy="800219"/>
            </a:xfrm>
            <a:prstGeom prst="rect">
              <a:avLst/>
            </a:prstGeom>
            <a:noFill/>
          </p:spPr>
          <p:txBody>
            <a:bodyPr wrap="square" lIns="91440" tIns="45720" rIns="91440" bIns="45720">
              <a:spAutoFit/>
            </a:bodyPr>
            <a:lstStyle/>
            <a:p>
              <a:pPr algn="ctr"/>
              <a:r>
                <a:rPr lang="en-US" sz="7200" b="1" dirty="0">
                  <a:ln w="9525">
                    <a:solidFill>
                      <a:schemeClr val="bg1"/>
                    </a:solidFill>
                    <a:prstDash val="solid"/>
                  </a:ln>
                  <a:effectLst>
                    <a:outerShdw blurRad="12700" dist="38100" dir="2700000" algn="tl" rotWithShape="0">
                      <a:schemeClr val="bg1">
                        <a:lumMod val="50000"/>
                      </a:schemeClr>
                    </a:outerShdw>
                  </a:effectLst>
                  <a:latin typeface="Times New Roman" pitchFamily="18" charset="0"/>
                  <a:cs typeface="Times New Roman" pitchFamily="18" charset="0"/>
                </a:rPr>
                <a:t>ĐÂY LÀ TỪ GÌ?</a:t>
              </a:r>
            </a:p>
          </p:txBody>
        </p:sp>
      </p:grpSp>
      <p:sp>
        <p:nvSpPr>
          <p:cNvPr id="7" name="Rectangle: Rounded Corners 6">
            <a:extLst>
              <a:ext uri="{FF2B5EF4-FFF2-40B4-BE49-F238E27FC236}">
                <a16:creationId xmlns="" xmlns:a16="http://schemas.microsoft.com/office/drawing/2014/main" id="{73A076EB-8FBE-EFB5-EA07-FECF29A7F89D}"/>
              </a:ext>
            </a:extLst>
          </p:cNvPr>
          <p:cNvSpPr/>
          <p:nvPr/>
        </p:nvSpPr>
        <p:spPr>
          <a:xfrm>
            <a:off x="4566442" y="3967336"/>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8" name="TextBox 7">
            <a:extLst>
              <a:ext uri="{FF2B5EF4-FFF2-40B4-BE49-F238E27FC236}">
                <a16:creationId xmlns="" xmlns:a16="http://schemas.microsoft.com/office/drawing/2014/main" id="{2C887876-CCCA-23C1-870B-01BD6AB0A4A5}"/>
              </a:ext>
            </a:extLst>
          </p:cNvPr>
          <p:cNvSpPr txBox="1"/>
          <p:nvPr/>
        </p:nvSpPr>
        <p:spPr>
          <a:xfrm>
            <a:off x="5117060" y="3958971"/>
            <a:ext cx="1216875" cy="1661994"/>
          </a:xfrm>
          <a:prstGeom prst="rect">
            <a:avLst/>
          </a:prstGeom>
          <a:noFill/>
        </p:spPr>
        <p:txBody>
          <a:bodyPr wrap="square" lIns="137160" tIns="68580" rIns="137160" bIns="68580">
            <a:spAutoFit/>
          </a:bodyPr>
          <a:lstStyle/>
          <a:p>
            <a:r>
              <a:rPr lang="en-US"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I</a:t>
            </a:r>
            <a:endParaRPr lang="en-US" sz="9900" dirty="0">
              <a:solidFill>
                <a:srgbClr val="FFFF00"/>
              </a:solidFill>
              <a:latin typeface="Times New Roman" pitchFamily="18" charset="0"/>
              <a:cs typeface="Times New Roman" pitchFamily="18" charset="0"/>
            </a:endParaRPr>
          </a:p>
        </p:txBody>
      </p:sp>
      <p:sp>
        <p:nvSpPr>
          <p:cNvPr id="9" name="Rectangle: Rounded Corners 8">
            <a:extLst>
              <a:ext uri="{FF2B5EF4-FFF2-40B4-BE49-F238E27FC236}">
                <a16:creationId xmlns="" xmlns:a16="http://schemas.microsoft.com/office/drawing/2014/main" id="{01642BC5-DD86-0A8B-044B-76D61B3479CC}"/>
              </a:ext>
            </a:extLst>
          </p:cNvPr>
          <p:cNvSpPr/>
          <p:nvPr/>
        </p:nvSpPr>
        <p:spPr>
          <a:xfrm>
            <a:off x="6481672" y="3967336"/>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12" name="TextBox 11">
            <a:extLst>
              <a:ext uri="{FF2B5EF4-FFF2-40B4-BE49-F238E27FC236}">
                <a16:creationId xmlns="" xmlns:a16="http://schemas.microsoft.com/office/drawing/2014/main" id="{857B4F21-2E26-D536-DD72-BDF3E8CAAAF7}"/>
              </a:ext>
            </a:extLst>
          </p:cNvPr>
          <p:cNvSpPr txBox="1"/>
          <p:nvPr/>
        </p:nvSpPr>
        <p:spPr>
          <a:xfrm>
            <a:off x="6751328" y="3936753"/>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Ề</a:t>
            </a:r>
            <a:endParaRPr lang="en-US" sz="9900" dirty="0">
              <a:solidFill>
                <a:srgbClr val="FFFF00"/>
              </a:solidFill>
              <a:latin typeface="Times New Roman" pitchFamily="18" charset="0"/>
              <a:cs typeface="Times New Roman" pitchFamily="18" charset="0"/>
            </a:endParaRPr>
          </a:p>
        </p:txBody>
      </p:sp>
      <p:sp>
        <p:nvSpPr>
          <p:cNvPr id="18" name="Rectangle: Rounded Corners 17">
            <a:extLst>
              <a:ext uri="{FF2B5EF4-FFF2-40B4-BE49-F238E27FC236}">
                <a16:creationId xmlns="" xmlns:a16="http://schemas.microsoft.com/office/drawing/2014/main" id="{D034F559-556F-1E34-B01D-7C3CD56ED145}"/>
              </a:ext>
            </a:extLst>
          </p:cNvPr>
          <p:cNvSpPr/>
          <p:nvPr/>
        </p:nvSpPr>
        <p:spPr>
          <a:xfrm>
            <a:off x="8322965" y="3967336"/>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19" name="TextBox 18">
            <a:extLst>
              <a:ext uri="{FF2B5EF4-FFF2-40B4-BE49-F238E27FC236}">
                <a16:creationId xmlns="" xmlns:a16="http://schemas.microsoft.com/office/drawing/2014/main" id="{A06E0036-8A37-2A47-0DAE-CD0CFD019A6B}"/>
              </a:ext>
            </a:extLst>
          </p:cNvPr>
          <p:cNvSpPr txBox="1"/>
          <p:nvPr/>
        </p:nvSpPr>
        <p:spPr>
          <a:xfrm>
            <a:off x="8511146" y="3972827"/>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T</a:t>
            </a:r>
            <a:endParaRPr lang="en-US" sz="9900" dirty="0">
              <a:solidFill>
                <a:srgbClr val="FFFF00"/>
              </a:solidFill>
              <a:latin typeface="Times New Roman" pitchFamily="18" charset="0"/>
              <a:cs typeface="Times New Roman" pitchFamily="18" charset="0"/>
            </a:endParaRPr>
          </a:p>
        </p:txBody>
      </p:sp>
      <p:sp>
        <p:nvSpPr>
          <p:cNvPr id="20" name="Rectangle: Rounded Corners 19">
            <a:extLst>
              <a:ext uri="{FF2B5EF4-FFF2-40B4-BE49-F238E27FC236}">
                <a16:creationId xmlns="" xmlns:a16="http://schemas.microsoft.com/office/drawing/2014/main" id="{4BC16226-BBBC-363F-64A0-7A69684E3143}"/>
              </a:ext>
            </a:extLst>
          </p:cNvPr>
          <p:cNvSpPr/>
          <p:nvPr/>
        </p:nvSpPr>
        <p:spPr>
          <a:xfrm>
            <a:off x="10208927" y="3924473"/>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21" name="TextBox 20">
            <a:extLst>
              <a:ext uri="{FF2B5EF4-FFF2-40B4-BE49-F238E27FC236}">
                <a16:creationId xmlns="" xmlns:a16="http://schemas.microsoft.com/office/drawing/2014/main" id="{4F5B6EFA-C248-5D1D-9F6D-3884BC42DC3A}"/>
              </a:ext>
            </a:extLst>
          </p:cNvPr>
          <p:cNvSpPr txBox="1"/>
          <p:nvPr/>
        </p:nvSpPr>
        <p:spPr>
          <a:xfrm>
            <a:off x="10439400" y="3929964"/>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Đ</a:t>
            </a:r>
            <a:endParaRPr lang="en-US" sz="9900" dirty="0">
              <a:solidFill>
                <a:srgbClr val="FFFF00"/>
              </a:solidFill>
              <a:latin typeface="Times New Roman" pitchFamily="18" charset="0"/>
              <a:cs typeface="Times New Roman" pitchFamily="18" charset="0"/>
            </a:endParaRPr>
          </a:p>
        </p:txBody>
      </p:sp>
      <p:sp>
        <p:nvSpPr>
          <p:cNvPr id="22" name="Rectangle: Rounded Corners 21">
            <a:extLst>
              <a:ext uri="{FF2B5EF4-FFF2-40B4-BE49-F238E27FC236}">
                <a16:creationId xmlns="" xmlns:a16="http://schemas.microsoft.com/office/drawing/2014/main" id="{A5470762-7470-58AA-0697-09C10F695AAB}"/>
              </a:ext>
            </a:extLst>
          </p:cNvPr>
          <p:cNvSpPr/>
          <p:nvPr/>
        </p:nvSpPr>
        <p:spPr>
          <a:xfrm>
            <a:off x="12121409" y="3924473"/>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23" name="TextBox 22">
            <a:extLst>
              <a:ext uri="{FF2B5EF4-FFF2-40B4-BE49-F238E27FC236}">
                <a16:creationId xmlns="" xmlns:a16="http://schemas.microsoft.com/office/drawing/2014/main" id="{AF324928-5991-8E2B-095A-205007B019C7}"/>
              </a:ext>
            </a:extLst>
          </p:cNvPr>
          <p:cNvSpPr txBox="1"/>
          <p:nvPr/>
        </p:nvSpPr>
        <p:spPr>
          <a:xfrm>
            <a:off x="12369461" y="3918981"/>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À</a:t>
            </a:r>
            <a:endParaRPr lang="en-US" sz="9900" dirty="0">
              <a:solidFill>
                <a:srgbClr val="FFFF00"/>
              </a:solidFill>
              <a:latin typeface="Times New Roman" pitchFamily="18" charset="0"/>
              <a:cs typeface="Times New Roman" pitchFamily="18" charset="0"/>
            </a:endParaRPr>
          </a:p>
        </p:txBody>
      </p:sp>
      <p:sp>
        <p:nvSpPr>
          <p:cNvPr id="32" name="Rectangle: Rounded Corners 31">
            <a:extLst>
              <a:ext uri="{FF2B5EF4-FFF2-40B4-BE49-F238E27FC236}">
                <a16:creationId xmlns="" xmlns:a16="http://schemas.microsoft.com/office/drawing/2014/main" id="{D3EFAE08-D31A-D7F7-FAC5-F7B52B842FAD}"/>
              </a:ext>
            </a:extLst>
          </p:cNvPr>
          <p:cNvSpPr/>
          <p:nvPr/>
        </p:nvSpPr>
        <p:spPr>
          <a:xfrm>
            <a:off x="4566442" y="7498817"/>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3" name="TextBox 32">
            <a:extLst>
              <a:ext uri="{FF2B5EF4-FFF2-40B4-BE49-F238E27FC236}">
                <a16:creationId xmlns="" xmlns:a16="http://schemas.microsoft.com/office/drawing/2014/main" id="{DE1CBBDE-C93A-DB9F-0A06-842395E7E127}"/>
              </a:ext>
            </a:extLst>
          </p:cNvPr>
          <p:cNvSpPr txBox="1"/>
          <p:nvPr/>
        </p:nvSpPr>
        <p:spPr>
          <a:xfrm>
            <a:off x="4754622" y="7504308"/>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Đ</a:t>
            </a:r>
            <a:endParaRPr lang="en-US" sz="9900" dirty="0">
              <a:solidFill>
                <a:srgbClr val="FFFF00"/>
              </a:solidFill>
              <a:latin typeface="Times New Roman" pitchFamily="18" charset="0"/>
              <a:cs typeface="Times New Roman" pitchFamily="18" charset="0"/>
            </a:endParaRPr>
          </a:p>
        </p:txBody>
      </p:sp>
      <p:sp>
        <p:nvSpPr>
          <p:cNvPr id="34" name="Rectangle: Rounded Corners 33">
            <a:extLst>
              <a:ext uri="{FF2B5EF4-FFF2-40B4-BE49-F238E27FC236}">
                <a16:creationId xmlns="" xmlns:a16="http://schemas.microsoft.com/office/drawing/2014/main" id="{851A68E5-257A-B2B5-96C5-7849BEB4EBF8}"/>
              </a:ext>
            </a:extLst>
          </p:cNvPr>
          <p:cNvSpPr/>
          <p:nvPr/>
        </p:nvSpPr>
        <p:spPr>
          <a:xfrm>
            <a:off x="6481672" y="7498817"/>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5" name="TextBox 34">
            <a:extLst>
              <a:ext uri="{FF2B5EF4-FFF2-40B4-BE49-F238E27FC236}">
                <a16:creationId xmlns="" xmlns:a16="http://schemas.microsoft.com/office/drawing/2014/main" id="{5EE102A2-DBC3-CD91-E48E-9DFF22180831}"/>
              </a:ext>
            </a:extLst>
          </p:cNvPr>
          <p:cNvSpPr txBox="1"/>
          <p:nvPr/>
        </p:nvSpPr>
        <p:spPr>
          <a:xfrm>
            <a:off x="6705600" y="7498817"/>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Ề</a:t>
            </a:r>
            <a:endParaRPr lang="en-US" sz="9900" dirty="0">
              <a:solidFill>
                <a:srgbClr val="FFFF00"/>
              </a:solidFill>
              <a:latin typeface="Times New Roman" pitchFamily="18" charset="0"/>
              <a:cs typeface="Times New Roman" pitchFamily="18" charset="0"/>
            </a:endParaRPr>
          </a:p>
        </p:txBody>
      </p:sp>
      <p:sp>
        <p:nvSpPr>
          <p:cNvPr id="36" name="Rectangle: Rounded Corners 35">
            <a:extLst>
              <a:ext uri="{FF2B5EF4-FFF2-40B4-BE49-F238E27FC236}">
                <a16:creationId xmlns="" xmlns:a16="http://schemas.microsoft.com/office/drawing/2014/main" id="{1627D810-A529-D097-40A8-2F6E7314A89D}"/>
              </a:ext>
            </a:extLst>
          </p:cNvPr>
          <p:cNvSpPr/>
          <p:nvPr/>
        </p:nvSpPr>
        <p:spPr>
          <a:xfrm>
            <a:off x="8322965" y="7498817"/>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7" name="TextBox 36">
            <a:extLst>
              <a:ext uri="{FF2B5EF4-FFF2-40B4-BE49-F238E27FC236}">
                <a16:creationId xmlns="" xmlns:a16="http://schemas.microsoft.com/office/drawing/2014/main" id="{C9F2622D-75FB-65C0-BD50-2EF50D66670C}"/>
              </a:ext>
            </a:extLst>
          </p:cNvPr>
          <p:cNvSpPr txBox="1"/>
          <p:nvPr/>
        </p:nvSpPr>
        <p:spPr>
          <a:xfrm>
            <a:off x="8511146" y="7504308"/>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T</a:t>
            </a:r>
            <a:endParaRPr lang="en-US" sz="9900" dirty="0">
              <a:solidFill>
                <a:srgbClr val="FFFF00"/>
              </a:solidFill>
              <a:latin typeface="Times New Roman" pitchFamily="18" charset="0"/>
              <a:cs typeface="Times New Roman" pitchFamily="18" charset="0"/>
            </a:endParaRPr>
          </a:p>
        </p:txBody>
      </p:sp>
      <p:sp>
        <p:nvSpPr>
          <p:cNvPr id="38" name="Rectangle: Rounded Corners 37">
            <a:extLst>
              <a:ext uri="{FF2B5EF4-FFF2-40B4-BE49-F238E27FC236}">
                <a16:creationId xmlns="" xmlns:a16="http://schemas.microsoft.com/office/drawing/2014/main" id="{112CE309-4680-9C4B-98CB-4E9041616E7C}"/>
              </a:ext>
            </a:extLst>
          </p:cNvPr>
          <p:cNvSpPr/>
          <p:nvPr/>
        </p:nvSpPr>
        <p:spPr>
          <a:xfrm>
            <a:off x="10208927" y="7455954"/>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9" name="TextBox 38">
            <a:extLst>
              <a:ext uri="{FF2B5EF4-FFF2-40B4-BE49-F238E27FC236}">
                <a16:creationId xmlns="" xmlns:a16="http://schemas.microsoft.com/office/drawing/2014/main" id="{CEC43BF1-722A-39AF-C22E-16224CD73758}"/>
              </a:ext>
            </a:extLst>
          </p:cNvPr>
          <p:cNvSpPr txBox="1"/>
          <p:nvPr/>
        </p:nvSpPr>
        <p:spPr>
          <a:xfrm>
            <a:off x="10439400" y="7461445"/>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À</a:t>
            </a:r>
            <a:endParaRPr lang="en-US" sz="9900" dirty="0">
              <a:solidFill>
                <a:srgbClr val="FFFF00"/>
              </a:solidFill>
              <a:latin typeface="Times New Roman" pitchFamily="18" charset="0"/>
              <a:cs typeface="Times New Roman" pitchFamily="18" charset="0"/>
            </a:endParaRPr>
          </a:p>
        </p:txBody>
      </p:sp>
      <p:sp>
        <p:nvSpPr>
          <p:cNvPr id="40" name="Rectangle: Rounded Corners 39">
            <a:extLst>
              <a:ext uri="{FF2B5EF4-FFF2-40B4-BE49-F238E27FC236}">
                <a16:creationId xmlns="" xmlns:a16="http://schemas.microsoft.com/office/drawing/2014/main" id="{A8CD2332-DDF6-7F99-187E-2FB0D180E8C9}"/>
              </a:ext>
            </a:extLst>
          </p:cNvPr>
          <p:cNvSpPr/>
          <p:nvPr/>
        </p:nvSpPr>
        <p:spPr>
          <a:xfrm>
            <a:off x="12121409" y="7455954"/>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41" name="TextBox 40">
            <a:extLst>
              <a:ext uri="{FF2B5EF4-FFF2-40B4-BE49-F238E27FC236}">
                <a16:creationId xmlns="" xmlns:a16="http://schemas.microsoft.com/office/drawing/2014/main" id="{F32A26B9-1CFE-F8AE-7390-397E5E2CCE3F}"/>
              </a:ext>
            </a:extLst>
          </p:cNvPr>
          <p:cNvSpPr txBox="1"/>
          <p:nvPr/>
        </p:nvSpPr>
        <p:spPr>
          <a:xfrm>
            <a:off x="12550002" y="7353300"/>
            <a:ext cx="1216875" cy="1661994"/>
          </a:xfrm>
          <a:prstGeom prst="rect">
            <a:avLst/>
          </a:prstGeom>
          <a:noFill/>
        </p:spPr>
        <p:txBody>
          <a:bodyPr wrap="square" lIns="137160" tIns="68580" rIns="137160" bIns="68580">
            <a:spAutoFit/>
          </a:bodyPr>
          <a:lstStyle/>
          <a:p>
            <a:r>
              <a:rPr lang="vi-VN" sz="9900" b="1" dirty="0" smtClean="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I </a:t>
            </a:r>
            <a:endParaRPr lang="en-US" sz="9900" dirty="0">
              <a:solidFill>
                <a:srgbClr val="FFFF00"/>
              </a:solidFill>
              <a:latin typeface="Times New Roman" pitchFamily="18" charset="0"/>
              <a:cs typeface="Times New Roman" pitchFamily="18" charset="0"/>
            </a:endParaRPr>
          </a:p>
        </p:txBody>
      </p:sp>
      <p:pic>
        <p:nvPicPr>
          <p:cNvPr id="46" name="Picture 2" descr="mui-ten-gif - quocthinh.net">
            <a:extLst>
              <a:ext uri="{FF2B5EF4-FFF2-40B4-BE49-F238E27FC236}">
                <a16:creationId xmlns="" xmlns:a16="http://schemas.microsoft.com/office/drawing/2014/main" id="{0A8C5522-D04C-7BC5-74F6-703C7ECD485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8416464" y="6092364"/>
            <a:ext cx="1533453" cy="988418"/>
          </a:xfrm>
          <a:prstGeom prst="rect">
            <a:avLst/>
          </a:prstGeom>
          <a:noFill/>
          <a:extLst>
            <a:ext uri="{909E8E84-426E-40DD-AFC4-6F175D3DCCD1}">
              <a14:hiddenFill xmlns:a14="http://schemas.microsoft.com/office/drawing/2010/main">
                <a:solidFill>
                  <a:srgbClr val="FFFFFF"/>
                </a:solidFill>
              </a14:hiddenFill>
            </a:ext>
          </a:extLst>
        </p:spPr>
      </p:pic>
      <p:pic>
        <p:nvPicPr>
          <p:cNvPr id="42" name="Đồng hồ đếm ngược 5 phút - 5 Minutes">
            <a:hlinkClick r:id="" action="ppaction://media"/>
            <a:extLst>
              <a:ext uri="{FF2B5EF4-FFF2-40B4-BE49-F238E27FC236}">
                <a16:creationId xmlns="" xmlns:a16="http://schemas.microsoft.com/office/drawing/2014/main" id="{D734AC49-00C6-464C-9947-0DFF78B7F2FF}"/>
              </a:ext>
            </a:extLst>
          </p:cNvPr>
          <p:cNvPicPr>
            <a:picLocks noChangeAspect="1"/>
          </p:cNvPicPr>
          <p:nvPr>
            <a:videoFile r:link="rId1"/>
            <p:extLst>
              <p:ext uri="{DAA4B4D4-6D71-4841-9C94-3DE7FCFB9230}">
                <p14:media xmlns:p14="http://schemas.microsoft.com/office/powerpoint/2010/main" r:embed="rId2">
                  <p14:trim st="290539"/>
                </p14:media>
              </p:ext>
            </p:extLst>
          </p:nvPr>
        </p:nvPicPr>
        <p:blipFill>
          <a:blip r:embed="rId8"/>
          <a:stretch>
            <a:fillRect/>
          </a:stretch>
        </p:blipFill>
        <p:spPr>
          <a:xfrm>
            <a:off x="15019753" y="876300"/>
            <a:ext cx="1744247" cy="1156398"/>
          </a:xfrm>
          <a:prstGeom prst="rect">
            <a:avLst/>
          </a:prstGeom>
        </p:spPr>
      </p:pic>
    </p:spTree>
    <p:extLst>
      <p:ext uri="{BB962C8B-B14F-4D97-AF65-F5344CB8AC3E}">
        <p14:creationId xmlns:p14="http://schemas.microsoft.com/office/powerpoint/2010/main" val="5606644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80">
                                          <p:stCondLst>
                                            <p:cond delay="0"/>
                                          </p:stCondLst>
                                        </p:cTn>
                                        <p:tgtEl>
                                          <p:spTgt spid="33"/>
                                        </p:tgtEl>
                                      </p:cBhvr>
                                    </p:animEffect>
                                    <p:anim calcmode="lin" valueType="num">
                                      <p:cBhvr>
                                        <p:cTn id="8"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3" dur="26">
                                          <p:stCondLst>
                                            <p:cond delay="650"/>
                                          </p:stCondLst>
                                        </p:cTn>
                                        <p:tgtEl>
                                          <p:spTgt spid="33"/>
                                        </p:tgtEl>
                                      </p:cBhvr>
                                      <p:to x="100000" y="60000"/>
                                    </p:animScale>
                                    <p:animScale>
                                      <p:cBhvr>
                                        <p:cTn id="14" dur="166" decel="50000">
                                          <p:stCondLst>
                                            <p:cond delay="676"/>
                                          </p:stCondLst>
                                        </p:cTn>
                                        <p:tgtEl>
                                          <p:spTgt spid="33"/>
                                        </p:tgtEl>
                                      </p:cBhvr>
                                      <p:to x="100000" y="100000"/>
                                    </p:animScale>
                                    <p:animScale>
                                      <p:cBhvr>
                                        <p:cTn id="15" dur="26">
                                          <p:stCondLst>
                                            <p:cond delay="1312"/>
                                          </p:stCondLst>
                                        </p:cTn>
                                        <p:tgtEl>
                                          <p:spTgt spid="33"/>
                                        </p:tgtEl>
                                      </p:cBhvr>
                                      <p:to x="100000" y="80000"/>
                                    </p:animScale>
                                    <p:animScale>
                                      <p:cBhvr>
                                        <p:cTn id="16" dur="166" decel="50000">
                                          <p:stCondLst>
                                            <p:cond delay="1338"/>
                                          </p:stCondLst>
                                        </p:cTn>
                                        <p:tgtEl>
                                          <p:spTgt spid="33"/>
                                        </p:tgtEl>
                                      </p:cBhvr>
                                      <p:to x="100000" y="100000"/>
                                    </p:animScale>
                                    <p:animScale>
                                      <p:cBhvr>
                                        <p:cTn id="17" dur="26">
                                          <p:stCondLst>
                                            <p:cond delay="1642"/>
                                          </p:stCondLst>
                                        </p:cTn>
                                        <p:tgtEl>
                                          <p:spTgt spid="33"/>
                                        </p:tgtEl>
                                      </p:cBhvr>
                                      <p:to x="100000" y="90000"/>
                                    </p:animScale>
                                    <p:animScale>
                                      <p:cBhvr>
                                        <p:cTn id="18" dur="166" decel="50000">
                                          <p:stCondLst>
                                            <p:cond delay="1668"/>
                                          </p:stCondLst>
                                        </p:cTn>
                                        <p:tgtEl>
                                          <p:spTgt spid="33"/>
                                        </p:tgtEl>
                                      </p:cBhvr>
                                      <p:to x="100000" y="100000"/>
                                    </p:animScale>
                                    <p:animScale>
                                      <p:cBhvr>
                                        <p:cTn id="19" dur="26">
                                          <p:stCondLst>
                                            <p:cond delay="1808"/>
                                          </p:stCondLst>
                                        </p:cTn>
                                        <p:tgtEl>
                                          <p:spTgt spid="33"/>
                                        </p:tgtEl>
                                      </p:cBhvr>
                                      <p:to x="100000" y="95000"/>
                                    </p:animScale>
                                    <p:animScale>
                                      <p:cBhvr>
                                        <p:cTn id="20" dur="166" decel="50000">
                                          <p:stCondLst>
                                            <p:cond delay="1834"/>
                                          </p:stCondLst>
                                        </p:cTn>
                                        <p:tgtEl>
                                          <p:spTgt spid="3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down)">
                                      <p:cBhvr>
                                        <p:cTn id="39" dur="580">
                                          <p:stCondLst>
                                            <p:cond delay="0"/>
                                          </p:stCondLst>
                                        </p:cTn>
                                        <p:tgtEl>
                                          <p:spTgt spid="35"/>
                                        </p:tgtEl>
                                      </p:cBhvr>
                                    </p:animEffect>
                                    <p:anim calcmode="lin" valueType="num">
                                      <p:cBhvr>
                                        <p:cTn id="40"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45" dur="26">
                                          <p:stCondLst>
                                            <p:cond delay="650"/>
                                          </p:stCondLst>
                                        </p:cTn>
                                        <p:tgtEl>
                                          <p:spTgt spid="35"/>
                                        </p:tgtEl>
                                      </p:cBhvr>
                                      <p:to x="100000" y="60000"/>
                                    </p:animScale>
                                    <p:animScale>
                                      <p:cBhvr>
                                        <p:cTn id="46" dur="166" decel="50000">
                                          <p:stCondLst>
                                            <p:cond delay="676"/>
                                          </p:stCondLst>
                                        </p:cTn>
                                        <p:tgtEl>
                                          <p:spTgt spid="35"/>
                                        </p:tgtEl>
                                      </p:cBhvr>
                                      <p:to x="100000" y="100000"/>
                                    </p:animScale>
                                    <p:animScale>
                                      <p:cBhvr>
                                        <p:cTn id="47" dur="26">
                                          <p:stCondLst>
                                            <p:cond delay="1312"/>
                                          </p:stCondLst>
                                        </p:cTn>
                                        <p:tgtEl>
                                          <p:spTgt spid="35"/>
                                        </p:tgtEl>
                                      </p:cBhvr>
                                      <p:to x="100000" y="80000"/>
                                    </p:animScale>
                                    <p:animScale>
                                      <p:cBhvr>
                                        <p:cTn id="48" dur="166" decel="50000">
                                          <p:stCondLst>
                                            <p:cond delay="1338"/>
                                          </p:stCondLst>
                                        </p:cTn>
                                        <p:tgtEl>
                                          <p:spTgt spid="35"/>
                                        </p:tgtEl>
                                      </p:cBhvr>
                                      <p:to x="100000" y="100000"/>
                                    </p:animScale>
                                    <p:animScale>
                                      <p:cBhvr>
                                        <p:cTn id="49" dur="26">
                                          <p:stCondLst>
                                            <p:cond delay="1642"/>
                                          </p:stCondLst>
                                        </p:cTn>
                                        <p:tgtEl>
                                          <p:spTgt spid="35"/>
                                        </p:tgtEl>
                                      </p:cBhvr>
                                      <p:to x="100000" y="90000"/>
                                    </p:animScale>
                                    <p:animScale>
                                      <p:cBhvr>
                                        <p:cTn id="50" dur="166" decel="50000">
                                          <p:stCondLst>
                                            <p:cond delay="1668"/>
                                          </p:stCondLst>
                                        </p:cTn>
                                        <p:tgtEl>
                                          <p:spTgt spid="35"/>
                                        </p:tgtEl>
                                      </p:cBhvr>
                                      <p:to x="100000" y="100000"/>
                                    </p:animScale>
                                    <p:animScale>
                                      <p:cBhvr>
                                        <p:cTn id="51" dur="26">
                                          <p:stCondLst>
                                            <p:cond delay="1808"/>
                                          </p:stCondLst>
                                        </p:cTn>
                                        <p:tgtEl>
                                          <p:spTgt spid="35"/>
                                        </p:tgtEl>
                                      </p:cBhvr>
                                      <p:to x="100000" y="95000"/>
                                    </p:animScale>
                                    <p:animScale>
                                      <p:cBhvr>
                                        <p:cTn id="52" dur="166" decel="50000">
                                          <p:stCondLst>
                                            <p:cond delay="1834"/>
                                          </p:stCondLst>
                                        </p:cTn>
                                        <p:tgtEl>
                                          <p:spTgt spid="35"/>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wipe(down)">
                                      <p:cBhvr>
                                        <p:cTn id="55" dur="580">
                                          <p:stCondLst>
                                            <p:cond delay="0"/>
                                          </p:stCondLst>
                                        </p:cTn>
                                        <p:tgtEl>
                                          <p:spTgt spid="34"/>
                                        </p:tgtEl>
                                      </p:cBhvr>
                                    </p:animEffect>
                                    <p:anim calcmode="lin" valueType="num">
                                      <p:cBhvr>
                                        <p:cTn id="56"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61" dur="26">
                                          <p:stCondLst>
                                            <p:cond delay="650"/>
                                          </p:stCondLst>
                                        </p:cTn>
                                        <p:tgtEl>
                                          <p:spTgt spid="34"/>
                                        </p:tgtEl>
                                      </p:cBhvr>
                                      <p:to x="100000" y="60000"/>
                                    </p:animScale>
                                    <p:animScale>
                                      <p:cBhvr>
                                        <p:cTn id="62" dur="166" decel="50000">
                                          <p:stCondLst>
                                            <p:cond delay="676"/>
                                          </p:stCondLst>
                                        </p:cTn>
                                        <p:tgtEl>
                                          <p:spTgt spid="34"/>
                                        </p:tgtEl>
                                      </p:cBhvr>
                                      <p:to x="100000" y="100000"/>
                                    </p:animScale>
                                    <p:animScale>
                                      <p:cBhvr>
                                        <p:cTn id="63" dur="26">
                                          <p:stCondLst>
                                            <p:cond delay="1312"/>
                                          </p:stCondLst>
                                        </p:cTn>
                                        <p:tgtEl>
                                          <p:spTgt spid="34"/>
                                        </p:tgtEl>
                                      </p:cBhvr>
                                      <p:to x="100000" y="80000"/>
                                    </p:animScale>
                                    <p:animScale>
                                      <p:cBhvr>
                                        <p:cTn id="64" dur="166" decel="50000">
                                          <p:stCondLst>
                                            <p:cond delay="1338"/>
                                          </p:stCondLst>
                                        </p:cTn>
                                        <p:tgtEl>
                                          <p:spTgt spid="34"/>
                                        </p:tgtEl>
                                      </p:cBhvr>
                                      <p:to x="100000" y="100000"/>
                                    </p:animScale>
                                    <p:animScale>
                                      <p:cBhvr>
                                        <p:cTn id="65" dur="26">
                                          <p:stCondLst>
                                            <p:cond delay="1642"/>
                                          </p:stCondLst>
                                        </p:cTn>
                                        <p:tgtEl>
                                          <p:spTgt spid="34"/>
                                        </p:tgtEl>
                                      </p:cBhvr>
                                      <p:to x="100000" y="90000"/>
                                    </p:animScale>
                                    <p:animScale>
                                      <p:cBhvr>
                                        <p:cTn id="66" dur="166" decel="50000">
                                          <p:stCondLst>
                                            <p:cond delay="1668"/>
                                          </p:stCondLst>
                                        </p:cTn>
                                        <p:tgtEl>
                                          <p:spTgt spid="34"/>
                                        </p:tgtEl>
                                      </p:cBhvr>
                                      <p:to x="100000" y="100000"/>
                                    </p:animScale>
                                    <p:animScale>
                                      <p:cBhvr>
                                        <p:cTn id="67" dur="26">
                                          <p:stCondLst>
                                            <p:cond delay="1808"/>
                                          </p:stCondLst>
                                        </p:cTn>
                                        <p:tgtEl>
                                          <p:spTgt spid="34"/>
                                        </p:tgtEl>
                                      </p:cBhvr>
                                      <p:to x="100000" y="95000"/>
                                    </p:animScale>
                                    <p:animScale>
                                      <p:cBhvr>
                                        <p:cTn id="68" dur="166" decel="50000">
                                          <p:stCondLst>
                                            <p:cond delay="1834"/>
                                          </p:stCondLst>
                                        </p:cTn>
                                        <p:tgtEl>
                                          <p:spTgt spid="34"/>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wipe(down)">
                                      <p:cBhvr>
                                        <p:cTn id="71" dur="580">
                                          <p:stCondLst>
                                            <p:cond delay="0"/>
                                          </p:stCondLst>
                                        </p:cTn>
                                        <p:tgtEl>
                                          <p:spTgt spid="37"/>
                                        </p:tgtEl>
                                      </p:cBhvr>
                                    </p:animEffect>
                                    <p:anim calcmode="lin" valueType="num">
                                      <p:cBhvr>
                                        <p:cTn id="72"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77" dur="26">
                                          <p:stCondLst>
                                            <p:cond delay="650"/>
                                          </p:stCondLst>
                                        </p:cTn>
                                        <p:tgtEl>
                                          <p:spTgt spid="37"/>
                                        </p:tgtEl>
                                      </p:cBhvr>
                                      <p:to x="100000" y="60000"/>
                                    </p:animScale>
                                    <p:animScale>
                                      <p:cBhvr>
                                        <p:cTn id="78" dur="166" decel="50000">
                                          <p:stCondLst>
                                            <p:cond delay="676"/>
                                          </p:stCondLst>
                                        </p:cTn>
                                        <p:tgtEl>
                                          <p:spTgt spid="37"/>
                                        </p:tgtEl>
                                      </p:cBhvr>
                                      <p:to x="100000" y="100000"/>
                                    </p:animScale>
                                    <p:animScale>
                                      <p:cBhvr>
                                        <p:cTn id="79" dur="26">
                                          <p:stCondLst>
                                            <p:cond delay="1312"/>
                                          </p:stCondLst>
                                        </p:cTn>
                                        <p:tgtEl>
                                          <p:spTgt spid="37"/>
                                        </p:tgtEl>
                                      </p:cBhvr>
                                      <p:to x="100000" y="80000"/>
                                    </p:animScale>
                                    <p:animScale>
                                      <p:cBhvr>
                                        <p:cTn id="80" dur="166" decel="50000">
                                          <p:stCondLst>
                                            <p:cond delay="1338"/>
                                          </p:stCondLst>
                                        </p:cTn>
                                        <p:tgtEl>
                                          <p:spTgt spid="37"/>
                                        </p:tgtEl>
                                      </p:cBhvr>
                                      <p:to x="100000" y="100000"/>
                                    </p:animScale>
                                    <p:animScale>
                                      <p:cBhvr>
                                        <p:cTn id="81" dur="26">
                                          <p:stCondLst>
                                            <p:cond delay="1642"/>
                                          </p:stCondLst>
                                        </p:cTn>
                                        <p:tgtEl>
                                          <p:spTgt spid="37"/>
                                        </p:tgtEl>
                                      </p:cBhvr>
                                      <p:to x="100000" y="90000"/>
                                    </p:animScale>
                                    <p:animScale>
                                      <p:cBhvr>
                                        <p:cTn id="82" dur="166" decel="50000">
                                          <p:stCondLst>
                                            <p:cond delay="1668"/>
                                          </p:stCondLst>
                                        </p:cTn>
                                        <p:tgtEl>
                                          <p:spTgt spid="37"/>
                                        </p:tgtEl>
                                      </p:cBhvr>
                                      <p:to x="100000" y="100000"/>
                                    </p:animScale>
                                    <p:animScale>
                                      <p:cBhvr>
                                        <p:cTn id="83" dur="26">
                                          <p:stCondLst>
                                            <p:cond delay="1808"/>
                                          </p:stCondLst>
                                        </p:cTn>
                                        <p:tgtEl>
                                          <p:spTgt spid="37"/>
                                        </p:tgtEl>
                                      </p:cBhvr>
                                      <p:to x="100000" y="95000"/>
                                    </p:animScale>
                                    <p:animScale>
                                      <p:cBhvr>
                                        <p:cTn id="84" dur="166" decel="50000">
                                          <p:stCondLst>
                                            <p:cond delay="1834"/>
                                          </p:stCondLst>
                                        </p:cTn>
                                        <p:tgtEl>
                                          <p:spTgt spid="37"/>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wipe(down)">
                                      <p:cBhvr>
                                        <p:cTn id="87" dur="580">
                                          <p:stCondLst>
                                            <p:cond delay="0"/>
                                          </p:stCondLst>
                                        </p:cTn>
                                        <p:tgtEl>
                                          <p:spTgt spid="36"/>
                                        </p:tgtEl>
                                      </p:cBhvr>
                                    </p:animEffect>
                                    <p:anim calcmode="lin" valueType="num">
                                      <p:cBhvr>
                                        <p:cTn id="88"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93" dur="26">
                                          <p:stCondLst>
                                            <p:cond delay="650"/>
                                          </p:stCondLst>
                                        </p:cTn>
                                        <p:tgtEl>
                                          <p:spTgt spid="36"/>
                                        </p:tgtEl>
                                      </p:cBhvr>
                                      <p:to x="100000" y="60000"/>
                                    </p:animScale>
                                    <p:animScale>
                                      <p:cBhvr>
                                        <p:cTn id="94" dur="166" decel="50000">
                                          <p:stCondLst>
                                            <p:cond delay="676"/>
                                          </p:stCondLst>
                                        </p:cTn>
                                        <p:tgtEl>
                                          <p:spTgt spid="36"/>
                                        </p:tgtEl>
                                      </p:cBhvr>
                                      <p:to x="100000" y="100000"/>
                                    </p:animScale>
                                    <p:animScale>
                                      <p:cBhvr>
                                        <p:cTn id="95" dur="26">
                                          <p:stCondLst>
                                            <p:cond delay="1312"/>
                                          </p:stCondLst>
                                        </p:cTn>
                                        <p:tgtEl>
                                          <p:spTgt spid="36"/>
                                        </p:tgtEl>
                                      </p:cBhvr>
                                      <p:to x="100000" y="80000"/>
                                    </p:animScale>
                                    <p:animScale>
                                      <p:cBhvr>
                                        <p:cTn id="96" dur="166" decel="50000">
                                          <p:stCondLst>
                                            <p:cond delay="1338"/>
                                          </p:stCondLst>
                                        </p:cTn>
                                        <p:tgtEl>
                                          <p:spTgt spid="36"/>
                                        </p:tgtEl>
                                      </p:cBhvr>
                                      <p:to x="100000" y="100000"/>
                                    </p:animScale>
                                    <p:animScale>
                                      <p:cBhvr>
                                        <p:cTn id="97" dur="26">
                                          <p:stCondLst>
                                            <p:cond delay="1642"/>
                                          </p:stCondLst>
                                        </p:cTn>
                                        <p:tgtEl>
                                          <p:spTgt spid="36"/>
                                        </p:tgtEl>
                                      </p:cBhvr>
                                      <p:to x="100000" y="90000"/>
                                    </p:animScale>
                                    <p:animScale>
                                      <p:cBhvr>
                                        <p:cTn id="98" dur="166" decel="50000">
                                          <p:stCondLst>
                                            <p:cond delay="1668"/>
                                          </p:stCondLst>
                                        </p:cTn>
                                        <p:tgtEl>
                                          <p:spTgt spid="36"/>
                                        </p:tgtEl>
                                      </p:cBhvr>
                                      <p:to x="100000" y="100000"/>
                                    </p:animScale>
                                    <p:animScale>
                                      <p:cBhvr>
                                        <p:cTn id="99" dur="26">
                                          <p:stCondLst>
                                            <p:cond delay="1808"/>
                                          </p:stCondLst>
                                        </p:cTn>
                                        <p:tgtEl>
                                          <p:spTgt spid="36"/>
                                        </p:tgtEl>
                                      </p:cBhvr>
                                      <p:to x="100000" y="95000"/>
                                    </p:animScale>
                                    <p:animScale>
                                      <p:cBhvr>
                                        <p:cTn id="100" dur="166" decel="50000">
                                          <p:stCondLst>
                                            <p:cond delay="1834"/>
                                          </p:stCondLst>
                                        </p:cTn>
                                        <p:tgtEl>
                                          <p:spTgt spid="36"/>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39"/>
                                        </p:tgtEl>
                                        <p:attrNameLst>
                                          <p:attrName>style.visibility</p:attrName>
                                        </p:attrNameLst>
                                      </p:cBhvr>
                                      <p:to>
                                        <p:strVal val="visible"/>
                                      </p:to>
                                    </p:set>
                                    <p:animEffect transition="in" filter="wipe(down)">
                                      <p:cBhvr>
                                        <p:cTn id="103" dur="580">
                                          <p:stCondLst>
                                            <p:cond delay="0"/>
                                          </p:stCondLst>
                                        </p:cTn>
                                        <p:tgtEl>
                                          <p:spTgt spid="39"/>
                                        </p:tgtEl>
                                      </p:cBhvr>
                                    </p:animEffect>
                                    <p:anim calcmode="lin" valueType="num">
                                      <p:cBhvr>
                                        <p:cTn id="10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09" dur="26">
                                          <p:stCondLst>
                                            <p:cond delay="650"/>
                                          </p:stCondLst>
                                        </p:cTn>
                                        <p:tgtEl>
                                          <p:spTgt spid="39"/>
                                        </p:tgtEl>
                                      </p:cBhvr>
                                      <p:to x="100000" y="60000"/>
                                    </p:animScale>
                                    <p:animScale>
                                      <p:cBhvr>
                                        <p:cTn id="110" dur="166" decel="50000">
                                          <p:stCondLst>
                                            <p:cond delay="676"/>
                                          </p:stCondLst>
                                        </p:cTn>
                                        <p:tgtEl>
                                          <p:spTgt spid="39"/>
                                        </p:tgtEl>
                                      </p:cBhvr>
                                      <p:to x="100000" y="100000"/>
                                    </p:animScale>
                                    <p:animScale>
                                      <p:cBhvr>
                                        <p:cTn id="111" dur="26">
                                          <p:stCondLst>
                                            <p:cond delay="1312"/>
                                          </p:stCondLst>
                                        </p:cTn>
                                        <p:tgtEl>
                                          <p:spTgt spid="39"/>
                                        </p:tgtEl>
                                      </p:cBhvr>
                                      <p:to x="100000" y="80000"/>
                                    </p:animScale>
                                    <p:animScale>
                                      <p:cBhvr>
                                        <p:cTn id="112" dur="166" decel="50000">
                                          <p:stCondLst>
                                            <p:cond delay="1338"/>
                                          </p:stCondLst>
                                        </p:cTn>
                                        <p:tgtEl>
                                          <p:spTgt spid="39"/>
                                        </p:tgtEl>
                                      </p:cBhvr>
                                      <p:to x="100000" y="100000"/>
                                    </p:animScale>
                                    <p:animScale>
                                      <p:cBhvr>
                                        <p:cTn id="113" dur="26">
                                          <p:stCondLst>
                                            <p:cond delay="1642"/>
                                          </p:stCondLst>
                                        </p:cTn>
                                        <p:tgtEl>
                                          <p:spTgt spid="39"/>
                                        </p:tgtEl>
                                      </p:cBhvr>
                                      <p:to x="100000" y="90000"/>
                                    </p:animScale>
                                    <p:animScale>
                                      <p:cBhvr>
                                        <p:cTn id="114" dur="166" decel="50000">
                                          <p:stCondLst>
                                            <p:cond delay="1668"/>
                                          </p:stCondLst>
                                        </p:cTn>
                                        <p:tgtEl>
                                          <p:spTgt spid="39"/>
                                        </p:tgtEl>
                                      </p:cBhvr>
                                      <p:to x="100000" y="100000"/>
                                    </p:animScale>
                                    <p:animScale>
                                      <p:cBhvr>
                                        <p:cTn id="115" dur="26">
                                          <p:stCondLst>
                                            <p:cond delay="1808"/>
                                          </p:stCondLst>
                                        </p:cTn>
                                        <p:tgtEl>
                                          <p:spTgt spid="39"/>
                                        </p:tgtEl>
                                      </p:cBhvr>
                                      <p:to x="100000" y="95000"/>
                                    </p:animScale>
                                    <p:animScale>
                                      <p:cBhvr>
                                        <p:cTn id="116" dur="166" decel="50000">
                                          <p:stCondLst>
                                            <p:cond delay="1834"/>
                                          </p:stCondLst>
                                        </p:cTn>
                                        <p:tgtEl>
                                          <p:spTgt spid="39"/>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38"/>
                                        </p:tgtEl>
                                        <p:attrNameLst>
                                          <p:attrName>style.visibility</p:attrName>
                                        </p:attrNameLst>
                                      </p:cBhvr>
                                      <p:to>
                                        <p:strVal val="visible"/>
                                      </p:to>
                                    </p:set>
                                    <p:animEffect transition="in" filter="wipe(down)">
                                      <p:cBhvr>
                                        <p:cTn id="119" dur="580">
                                          <p:stCondLst>
                                            <p:cond delay="0"/>
                                          </p:stCondLst>
                                        </p:cTn>
                                        <p:tgtEl>
                                          <p:spTgt spid="38"/>
                                        </p:tgtEl>
                                      </p:cBhvr>
                                    </p:animEffect>
                                    <p:anim calcmode="lin" valueType="num">
                                      <p:cBhvr>
                                        <p:cTn id="120"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25" dur="26">
                                          <p:stCondLst>
                                            <p:cond delay="650"/>
                                          </p:stCondLst>
                                        </p:cTn>
                                        <p:tgtEl>
                                          <p:spTgt spid="38"/>
                                        </p:tgtEl>
                                      </p:cBhvr>
                                      <p:to x="100000" y="60000"/>
                                    </p:animScale>
                                    <p:animScale>
                                      <p:cBhvr>
                                        <p:cTn id="126" dur="166" decel="50000">
                                          <p:stCondLst>
                                            <p:cond delay="676"/>
                                          </p:stCondLst>
                                        </p:cTn>
                                        <p:tgtEl>
                                          <p:spTgt spid="38"/>
                                        </p:tgtEl>
                                      </p:cBhvr>
                                      <p:to x="100000" y="100000"/>
                                    </p:animScale>
                                    <p:animScale>
                                      <p:cBhvr>
                                        <p:cTn id="127" dur="26">
                                          <p:stCondLst>
                                            <p:cond delay="1312"/>
                                          </p:stCondLst>
                                        </p:cTn>
                                        <p:tgtEl>
                                          <p:spTgt spid="38"/>
                                        </p:tgtEl>
                                      </p:cBhvr>
                                      <p:to x="100000" y="80000"/>
                                    </p:animScale>
                                    <p:animScale>
                                      <p:cBhvr>
                                        <p:cTn id="128" dur="166" decel="50000">
                                          <p:stCondLst>
                                            <p:cond delay="1338"/>
                                          </p:stCondLst>
                                        </p:cTn>
                                        <p:tgtEl>
                                          <p:spTgt spid="38"/>
                                        </p:tgtEl>
                                      </p:cBhvr>
                                      <p:to x="100000" y="100000"/>
                                    </p:animScale>
                                    <p:animScale>
                                      <p:cBhvr>
                                        <p:cTn id="129" dur="26">
                                          <p:stCondLst>
                                            <p:cond delay="1642"/>
                                          </p:stCondLst>
                                        </p:cTn>
                                        <p:tgtEl>
                                          <p:spTgt spid="38"/>
                                        </p:tgtEl>
                                      </p:cBhvr>
                                      <p:to x="100000" y="90000"/>
                                    </p:animScale>
                                    <p:animScale>
                                      <p:cBhvr>
                                        <p:cTn id="130" dur="166" decel="50000">
                                          <p:stCondLst>
                                            <p:cond delay="1668"/>
                                          </p:stCondLst>
                                        </p:cTn>
                                        <p:tgtEl>
                                          <p:spTgt spid="38"/>
                                        </p:tgtEl>
                                      </p:cBhvr>
                                      <p:to x="100000" y="100000"/>
                                    </p:animScale>
                                    <p:animScale>
                                      <p:cBhvr>
                                        <p:cTn id="131" dur="26">
                                          <p:stCondLst>
                                            <p:cond delay="1808"/>
                                          </p:stCondLst>
                                        </p:cTn>
                                        <p:tgtEl>
                                          <p:spTgt spid="38"/>
                                        </p:tgtEl>
                                      </p:cBhvr>
                                      <p:to x="100000" y="95000"/>
                                    </p:animScale>
                                    <p:animScale>
                                      <p:cBhvr>
                                        <p:cTn id="132" dur="166" decel="50000">
                                          <p:stCondLst>
                                            <p:cond delay="1834"/>
                                          </p:stCondLst>
                                        </p:cTn>
                                        <p:tgtEl>
                                          <p:spTgt spid="38"/>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41"/>
                                        </p:tgtEl>
                                        <p:attrNameLst>
                                          <p:attrName>style.visibility</p:attrName>
                                        </p:attrNameLst>
                                      </p:cBhvr>
                                      <p:to>
                                        <p:strVal val="visible"/>
                                      </p:to>
                                    </p:set>
                                    <p:animEffect transition="in" filter="wipe(down)">
                                      <p:cBhvr>
                                        <p:cTn id="135" dur="580">
                                          <p:stCondLst>
                                            <p:cond delay="0"/>
                                          </p:stCondLst>
                                        </p:cTn>
                                        <p:tgtEl>
                                          <p:spTgt spid="41"/>
                                        </p:tgtEl>
                                      </p:cBhvr>
                                    </p:animEffect>
                                    <p:anim calcmode="lin" valueType="num">
                                      <p:cBhvr>
                                        <p:cTn id="136"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41" dur="26">
                                          <p:stCondLst>
                                            <p:cond delay="650"/>
                                          </p:stCondLst>
                                        </p:cTn>
                                        <p:tgtEl>
                                          <p:spTgt spid="41"/>
                                        </p:tgtEl>
                                      </p:cBhvr>
                                      <p:to x="100000" y="60000"/>
                                    </p:animScale>
                                    <p:animScale>
                                      <p:cBhvr>
                                        <p:cTn id="142" dur="166" decel="50000">
                                          <p:stCondLst>
                                            <p:cond delay="676"/>
                                          </p:stCondLst>
                                        </p:cTn>
                                        <p:tgtEl>
                                          <p:spTgt spid="41"/>
                                        </p:tgtEl>
                                      </p:cBhvr>
                                      <p:to x="100000" y="100000"/>
                                    </p:animScale>
                                    <p:animScale>
                                      <p:cBhvr>
                                        <p:cTn id="143" dur="26">
                                          <p:stCondLst>
                                            <p:cond delay="1312"/>
                                          </p:stCondLst>
                                        </p:cTn>
                                        <p:tgtEl>
                                          <p:spTgt spid="41"/>
                                        </p:tgtEl>
                                      </p:cBhvr>
                                      <p:to x="100000" y="80000"/>
                                    </p:animScale>
                                    <p:animScale>
                                      <p:cBhvr>
                                        <p:cTn id="144" dur="166" decel="50000">
                                          <p:stCondLst>
                                            <p:cond delay="1338"/>
                                          </p:stCondLst>
                                        </p:cTn>
                                        <p:tgtEl>
                                          <p:spTgt spid="41"/>
                                        </p:tgtEl>
                                      </p:cBhvr>
                                      <p:to x="100000" y="100000"/>
                                    </p:animScale>
                                    <p:animScale>
                                      <p:cBhvr>
                                        <p:cTn id="145" dur="26">
                                          <p:stCondLst>
                                            <p:cond delay="1642"/>
                                          </p:stCondLst>
                                        </p:cTn>
                                        <p:tgtEl>
                                          <p:spTgt spid="41"/>
                                        </p:tgtEl>
                                      </p:cBhvr>
                                      <p:to x="100000" y="90000"/>
                                    </p:animScale>
                                    <p:animScale>
                                      <p:cBhvr>
                                        <p:cTn id="146" dur="166" decel="50000">
                                          <p:stCondLst>
                                            <p:cond delay="1668"/>
                                          </p:stCondLst>
                                        </p:cTn>
                                        <p:tgtEl>
                                          <p:spTgt spid="41"/>
                                        </p:tgtEl>
                                      </p:cBhvr>
                                      <p:to x="100000" y="100000"/>
                                    </p:animScale>
                                    <p:animScale>
                                      <p:cBhvr>
                                        <p:cTn id="147" dur="26">
                                          <p:stCondLst>
                                            <p:cond delay="1808"/>
                                          </p:stCondLst>
                                        </p:cTn>
                                        <p:tgtEl>
                                          <p:spTgt spid="41"/>
                                        </p:tgtEl>
                                      </p:cBhvr>
                                      <p:to x="100000" y="95000"/>
                                    </p:animScale>
                                    <p:animScale>
                                      <p:cBhvr>
                                        <p:cTn id="148" dur="166" decel="50000">
                                          <p:stCondLst>
                                            <p:cond delay="1834"/>
                                          </p:stCondLst>
                                        </p:cTn>
                                        <p:tgtEl>
                                          <p:spTgt spid="41"/>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40"/>
                                        </p:tgtEl>
                                        <p:attrNameLst>
                                          <p:attrName>style.visibility</p:attrName>
                                        </p:attrNameLst>
                                      </p:cBhvr>
                                      <p:to>
                                        <p:strVal val="visible"/>
                                      </p:to>
                                    </p:set>
                                    <p:animEffect transition="in" filter="wipe(down)">
                                      <p:cBhvr>
                                        <p:cTn id="151" dur="580">
                                          <p:stCondLst>
                                            <p:cond delay="0"/>
                                          </p:stCondLst>
                                        </p:cTn>
                                        <p:tgtEl>
                                          <p:spTgt spid="40"/>
                                        </p:tgtEl>
                                      </p:cBhvr>
                                    </p:animEffect>
                                    <p:anim calcmode="lin" valueType="num">
                                      <p:cBhvr>
                                        <p:cTn id="152"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57" dur="26">
                                          <p:stCondLst>
                                            <p:cond delay="650"/>
                                          </p:stCondLst>
                                        </p:cTn>
                                        <p:tgtEl>
                                          <p:spTgt spid="40"/>
                                        </p:tgtEl>
                                      </p:cBhvr>
                                      <p:to x="100000" y="60000"/>
                                    </p:animScale>
                                    <p:animScale>
                                      <p:cBhvr>
                                        <p:cTn id="158" dur="166" decel="50000">
                                          <p:stCondLst>
                                            <p:cond delay="676"/>
                                          </p:stCondLst>
                                        </p:cTn>
                                        <p:tgtEl>
                                          <p:spTgt spid="40"/>
                                        </p:tgtEl>
                                      </p:cBhvr>
                                      <p:to x="100000" y="100000"/>
                                    </p:animScale>
                                    <p:animScale>
                                      <p:cBhvr>
                                        <p:cTn id="159" dur="26">
                                          <p:stCondLst>
                                            <p:cond delay="1312"/>
                                          </p:stCondLst>
                                        </p:cTn>
                                        <p:tgtEl>
                                          <p:spTgt spid="40"/>
                                        </p:tgtEl>
                                      </p:cBhvr>
                                      <p:to x="100000" y="80000"/>
                                    </p:animScale>
                                    <p:animScale>
                                      <p:cBhvr>
                                        <p:cTn id="160" dur="166" decel="50000">
                                          <p:stCondLst>
                                            <p:cond delay="1338"/>
                                          </p:stCondLst>
                                        </p:cTn>
                                        <p:tgtEl>
                                          <p:spTgt spid="40"/>
                                        </p:tgtEl>
                                      </p:cBhvr>
                                      <p:to x="100000" y="100000"/>
                                    </p:animScale>
                                    <p:animScale>
                                      <p:cBhvr>
                                        <p:cTn id="161" dur="26">
                                          <p:stCondLst>
                                            <p:cond delay="1642"/>
                                          </p:stCondLst>
                                        </p:cTn>
                                        <p:tgtEl>
                                          <p:spTgt spid="40"/>
                                        </p:tgtEl>
                                      </p:cBhvr>
                                      <p:to x="100000" y="90000"/>
                                    </p:animScale>
                                    <p:animScale>
                                      <p:cBhvr>
                                        <p:cTn id="162" dur="166" decel="50000">
                                          <p:stCondLst>
                                            <p:cond delay="1668"/>
                                          </p:stCondLst>
                                        </p:cTn>
                                        <p:tgtEl>
                                          <p:spTgt spid="40"/>
                                        </p:tgtEl>
                                      </p:cBhvr>
                                      <p:to x="100000" y="100000"/>
                                    </p:animScale>
                                    <p:animScale>
                                      <p:cBhvr>
                                        <p:cTn id="163" dur="26">
                                          <p:stCondLst>
                                            <p:cond delay="1808"/>
                                          </p:stCondLst>
                                        </p:cTn>
                                        <p:tgtEl>
                                          <p:spTgt spid="40"/>
                                        </p:tgtEl>
                                      </p:cBhvr>
                                      <p:to x="100000" y="95000"/>
                                    </p:animScale>
                                    <p:animScale>
                                      <p:cBhvr>
                                        <p:cTn id="164" dur="166" decel="50000">
                                          <p:stCondLst>
                                            <p:cond delay="1834"/>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5" fill="hold" display="0">
                  <p:stCondLst>
                    <p:cond delay="indefinite"/>
                  </p:stCondLst>
                </p:cTn>
                <p:tgtEl>
                  <p:spTgt spid="42"/>
                </p:tgtEl>
              </p:cMediaNode>
            </p:video>
          </p:childTnLst>
        </p:cTn>
      </p:par>
    </p:tnLst>
    <p:bldLst>
      <p:bldP spid="32" grpId="0" animBg="1"/>
      <p:bldP spid="33" grpId="0"/>
      <p:bldP spid="34" grpId="0" animBg="1"/>
      <p:bldP spid="35" grpId="0"/>
      <p:bldP spid="36" grpId="0" animBg="1"/>
      <p:bldP spid="37" grpId="0"/>
      <p:bldP spid="38" grpId="0" animBg="1"/>
      <p:bldP spid="39" grpId="0"/>
      <p:bldP spid="40" grpId="0" animBg="1"/>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A7851A3-5C6B-2CAA-7CF1-7A860B3CE3A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rcRect r="22831"/>
          <a:stretch/>
        </p:blipFill>
        <p:spPr>
          <a:xfrm>
            <a:off x="533400" y="-150542"/>
            <a:ext cx="3144644" cy="4075014"/>
          </a:xfrm>
          <a:prstGeom prst="rect">
            <a:avLst/>
          </a:prstGeom>
        </p:spPr>
      </p:pic>
      <p:grpSp>
        <p:nvGrpSpPr>
          <p:cNvPr id="17" name="Group 16">
            <a:extLst>
              <a:ext uri="{FF2B5EF4-FFF2-40B4-BE49-F238E27FC236}">
                <a16:creationId xmlns="" xmlns:a16="http://schemas.microsoft.com/office/drawing/2014/main" id="{9A22E31D-EC25-98D6-77F3-83EB6A71F471}"/>
              </a:ext>
            </a:extLst>
          </p:cNvPr>
          <p:cNvGrpSpPr/>
          <p:nvPr/>
        </p:nvGrpSpPr>
        <p:grpSpPr>
          <a:xfrm>
            <a:off x="4338286" y="825581"/>
            <a:ext cx="9243902" cy="1524449"/>
            <a:chOff x="1699009" y="801349"/>
            <a:chExt cx="6162601" cy="1016299"/>
          </a:xfrm>
        </p:grpSpPr>
        <p:sp>
          <p:nvSpPr>
            <p:cNvPr id="14" name="Flowchart: Terminator 13">
              <a:extLst>
                <a:ext uri="{FF2B5EF4-FFF2-40B4-BE49-F238E27FC236}">
                  <a16:creationId xmlns="" xmlns:a16="http://schemas.microsoft.com/office/drawing/2014/main" id="{C2560AE1-62EB-3858-F7F0-8BBB488B85B0}"/>
                </a:ext>
              </a:extLst>
            </p:cNvPr>
            <p:cNvSpPr/>
            <p:nvPr/>
          </p:nvSpPr>
          <p:spPr>
            <a:xfrm>
              <a:off x="1699009" y="801349"/>
              <a:ext cx="6162601" cy="1016299"/>
            </a:xfrm>
            <a:prstGeom prst="flowChartTerminator">
              <a:avLst/>
            </a:prstGeom>
            <a:solidFill>
              <a:schemeClr val="accent4">
                <a:lumMod val="20000"/>
                <a:lumOff val="80000"/>
              </a:schemeClr>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solidFill>
                  <a:srgbClr val="FFFF00"/>
                </a:solidFill>
                <a:latin typeface="#9Slide05 Ciaobella" pitchFamily="2" charset="0"/>
              </a:endParaRPr>
            </a:p>
          </p:txBody>
        </p:sp>
        <p:sp>
          <p:nvSpPr>
            <p:cNvPr id="15" name="Rectangle 14">
              <a:extLst>
                <a:ext uri="{FF2B5EF4-FFF2-40B4-BE49-F238E27FC236}">
                  <a16:creationId xmlns="" xmlns:a16="http://schemas.microsoft.com/office/drawing/2014/main" id="{FAA8223A-7DA9-8EA9-85A5-2313C4079E9E}"/>
                </a:ext>
              </a:extLst>
            </p:cNvPr>
            <p:cNvSpPr/>
            <p:nvPr/>
          </p:nvSpPr>
          <p:spPr>
            <a:xfrm>
              <a:off x="1889202" y="898542"/>
              <a:ext cx="5689909" cy="800219"/>
            </a:xfrm>
            <a:prstGeom prst="rect">
              <a:avLst/>
            </a:prstGeom>
            <a:noFill/>
          </p:spPr>
          <p:txBody>
            <a:bodyPr wrap="square" lIns="91440" tIns="45720" rIns="91440" bIns="45720">
              <a:spAutoFit/>
            </a:bodyPr>
            <a:lstStyle/>
            <a:p>
              <a:pPr algn="ctr"/>
              <a:r>
                <a:rPr lang="en-US" sz="7200" b="1" dirty="0">
                  <a:ln w="9525">
                    <a:solidFill>
                      <a:schemeClr val="bg1"/>
                    </a:solidFill>
                    <a:prstDash val="solid"/>
                  </a:ln>
                  <a:effectLst>
                    <a:outerShdw blurRad="12700" dist="38100" dir="2700000" algn="tl" rotWithShape="0">
                      <a:schemeClr val="bg1">
                        <a:lumMod val="50000"/>
                      </a:schemeClr>
                    </a:outerShdw>
                  </a:effectLst>
                  <a:latin typeface="Times New Roman" pitchFamily="18" charset="0"/>
                  <a:cs typeface="Times New Roman" pitchFamily="18" charset="0"/>
                </a:rPr>
                <a:t>ĐÂY LÀ TỪ GÌ?</a:t>
              </a:r>
            </a:p>
          </p:txBody>
        </p:sp>
      </p:grpSp>
      <p:sp>
        <p:nvSpPr>
          <p:cNvPr id="5" name="Rectangle: Rounded Corners 4">
            <a:extLst>
              <a:ext uri="{FF2B5EF4-FFF2-40B4-BE49-F238E27FC236}">
                <a16:creationId xmlns="" xmlns:a16="http://schemas.microsoft.com/office/drawing/2014/main" id="{3B62CDF9-FDAE-25B9-EAE5-B098A2C0C534}"/>
              </a:ext>
            </a:extLst>
          </p:cNvPr>
          <p:cNvSpPr/>
          <p:nvPr/>
        </p:nvSpPr>
        <p:spPr>
          <a:xfrm>
            <a:off x="2680478" y="3967336"/>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6" name="TextBox 5">
            <a:extLst>
              <a:ext uri="{FF2B5EF4-FFF2-40B4-BE49-F238E27FC236}">
                <a16:creationId xmlns="" xmlns:a16="http://schemas.microsoft.com/office/drawing/2014/main" id="{A4D279F3-EC8F-CA4B-3C3F-7C4F401D0645}"/>
              </a:ext>
            </a:extLst>
          </p:cNvPr>
          <p:cNvSpPr txBox="1"/>
          <p:nvPr/>
        </p:nvSpPr>
        <p:spPr>
          <a:xfrm>
            <a:off x="2971800" y="4015689"/>
            <a:ext cx="1216875" cy="1661994"/>
          </a:xfrm>
          <a:prstGeom prst="rect">
            <a:avLst/>
          </a:prstGeom>
          <a:noFill/>
        </p:spPr>
        <p:txBody>
          <a:bodyPr wrap="square" lIns="137160" tIns="68580" rIns="137160" bIns="68580">
            <a:spAutoFit/>
          </a:bodyPr>
          <a:lstStyle/>
          <a:p>
            <a:r>
              <a:rPr lang="vi-VN" sz="9900" b="1" dirty="0" smtClean="0">
                <a:solidFill>
                  <a:srgbClr val="FFFF00"/>
                </a:solidFill>
                <a:latin typeface="Times New Roman" pitchFamily="18" charset="0"/>
                <a:cs typeface="Times New Roman" pitchFamily="18" charset="0"/>
              </a:rPr>
              <a:t>T</a:t>
            </a:r>
            <a:endParaRPr lang="en-US" sz="9900" b="1" dirty="0">
              <a:solidFill>
                <a:srgbClr val="FFFF00"/>
              </a:solidFill>
              <a:latin typeface="Times New Roman" pitchFamily="18" charset="0"/>
              <a:cs typeface="Times New Roman" pitchFamily="18" charset="0"/>
            </a:endParaRPr>
          </a:p>
        </p:txBody>
      </p:sp>
      <p:sp>
        <p:nvSpPr>
          <p:cNvPr id="7" name="Rectangle: Rounded Corners 6">
            <a:extLst>
              <a:ext uri="{FF2B5EF4-FFF2-40B4-BE49-F238E27FC236}">
                <a16:creationId xmlns="" xmlns:a16="http://schemas.microsoft.com/office/drawing/2014/main" id="{73A076EB-8FBE-EFB5-EA07-FECF29A7F89D}"/>
              </a:ext>
            </a:extLst>
          </p:cNvPr>
          <p:cNvSpPr/>
          <p:nvPr/>
        </p:nvSpPr>
        <p:spPr>
          <a:xfrm>
            <a:off x="4566442" y="3967336"/>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8" name="TextBox 7">
            <a:extLst>
              <a:ext uri="{FF2B5EF4-FFF2-40B4-BE49-F238E27FC236}">
                <a16:creationId xmlns="" xmlns:a16="http://schemas.microsoft.com/office/drawing/2014/main" id="{2C887876-CCCA-23C1-870B-01BD6AB0A4A5}"/>
              </a:ext>
            </a:extLst>
          </p:cNvPr>
          <p:cNvSpPr txBox="1"/>
          <p:nvPr/>
        </p:nvSpPr>
        <p:spPr>
          <a:xfrm>
            <a:off x="4754622" y="3972827"/>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V</a:t>
            </a:r>
            <a:endParaRPr lang="en-US" sz="9900" dirty="0">
              <a:solidFill>
                <a:srgbClr val="FFFF00"/>
              </a:solidFill>
              <a:latin typeface="Times New Roman" pitchFamily="18" charset="0"/>
              <a:cs typeface="Times New Roman" pitchFamily="18" charset="0"/>
            </a:endParaRPr>
          </a:p>
        </p:txBody>
      </p:sp>
      <p:sp>
        <p:nvSpPr>
          <p:cNvPr id="9" name="Rectangle: Rounded Corners 8">
            <a:extLst>
              <a:ext uri="{FF2B5EF4-FFF2-40B4-BE49-F238E27FC236}">
                <a16:creationId xmlns="" xmlns:a16="http://schemas.microsoft.com/office/drawing/2014/main" id="{01642BC5-DD86-0A8B-044B-76D61B3479CC}"/>
              </a:ext>
            </a:extLst>
          </p:cNvPr>
          <p:cNvSpPr/>
          <p:nvPr/>
        </p:nvSpPr>
        <p:spPr>
          <a:xfrm>
            <a:off x="6481672" y="3967336"/>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12" name="TextBox 11">
            <a:extLst>
              <a:ext uri="{FF2B5EF4-FFF2-40B4-BE49-F238E27FC236}">
                <a16:creationId xmlns="" xmlns:a16="http://schemas.microsoft.com/office/drawing/2014/main" id="{857B4F21-2E26-D536-DD72-BDF3E8CAAAF7}"/>
              </a:ext>
            </a:extLst>
          </p:cNvPr>
          <p:cNvSpPr txBox="1"/>
          <p:nvPr/>
        </p:nvSpPr>
        <p:spPr>
          <a:xfrm>
            <a:off x="6705600" y="3961844"/>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N</a:t>
            </a:r>
            <a:endParaRPr lang="en-US" sz="9900" dirty="0">
              <a:solidFill>
                <a:srgbClr val="FFFF00"/>
              </a:solidFill>
              <a:latin typeface="Times New Roman" pitchFamily="18" charset="0"/>
              <a:cs typeface="Times New Roman" pitchFamily="18" charset="0"/>
            </a:endParaRPr>
          </a:p>
        </p:txBody>
      </p:sp>
      <p:sp>
        <p:nvSpPr>
          <p:cNvPr id="18" name="Rectangle: Rounded Corners 17">
            <a:extLst>
              <a:ext uri="{FF2B5EF4-FFF2-40B4-BE49-F238E27FC236}">
                <a16:creationId xmlns="" xmlns:a16="http://schemas.microsoft.com/office/drawing/2014/main" id="{D034F559-556F-1E34-B01D-7C3CD56ED145}"/>
              </a:ext>
            </a:extLst>
          </p:cNvPr>
          <p:cNvSpPr/>
          <p:nvPr/>
        </p:nvSpPr>
        <p:spPr>
          <a:xfrm>
            <a:off x="8322965" y="3967336"/>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19" name="TextBox 18">
            <a:extLst>
              <a:ext uri="{FF2B5EF4-FFF2-40B4-BE49-F238E27FC236}">
                <a16:creationId xmlns="" xmlns:a16="http://schemas.microsoft.com/office/drawing/2014/main" id="{A06E0036-8A37-2A47-0DAE-CD0CFD019A6B}"/>
              </a:ext>
            </a:extLst>
          </p:cNvPr>
          <p:cNvSpPr txBox="1"/>
          <p:nvPr/>
        </p:nvSpPr>
        <p:spPr>
          <a:xfrm>
            <a:off x="8394153" y="3967335"/>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N</a:t>
            </a:r>
            <a:endParaRPr lang="en-US" sz="9900" dirty="0">
              <a:solidFill>
                <a:srgbClr val="FFFF00"/>
              </a:solidFill>
              <a:latin typeface="Times New Roman" pitchFamily="18" charset="0"/>
              <a:cs typeface="Times New Roman" pitchFamily="18" charset="0"/>
            </a:endParaRPr>
          </a:p>
        </p:txBody>
      </p:sp>
      <p:sp>
        <p:nvSpPr>
          <p:cNvPr id="20" name="Rectangle: Rounded Corners 19">
            <a:extLst>
              <a:ext uri="{FF2B5EF4-FFF2-40B4-BE49-F238E27FC236}">
                <a16:creationId xmlns="" xmlns:a16="http://schemas.microsoft.com/office/drawing/2014/main" id="{4BC16226-BBBC-363F-64A0-7A69684E3143}"/>
              </a:ext>
            </a:extLst>
          </p:cNvPr>
          <p:cNvSpPr/>
          <p:nvPr/>
        </p:nvSpPr>
        <p:spPr>
          <a:xfrm>
            <a:off x="10208927" y="3924473"/>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21" name="TextBox 20">
            <a:extLst>
              <a:ext uri="{FF2B5EF4-FFF2-40B4-BE49-F238E27FC236}">
                <a16:creationId xmlns="" xmlns:a16="http://schemas.microsoft.com/office/drawing/2014/main" id="{4F5B6EFA-C248-5D1D-9F6D-3884BC42DC3A}"/>
              </a:ext>
            </a:extLst>
          </p:cNvPr>
          <p:cNvSpPr txBox="1"/>
          <p:nvPr/>
        </p:nvSpPr>
        <p:spPr>
          <a:xfrm>
            <a:off x="10397108" y="3903927"/>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Ậ</a:t>
            </a:r>
            <a:endParaRPr lang="en-US" sz="9900" dirty="0">
              <a:solidFill>
                <a:srgbClr val="FFFF00"/>
              </a:solidFill>
              <a:latin typeface="Times New Roman" pitchFamily="18" charset="0"/>
              <a:cs typeface="Times New Roman" pitchFamily="18" charset="0"/>
            </a:endParaRPr>
          </a:p>
        </p:txBody>
      </p:sp>
      <p:sp>
        <p:nvSpPr>
          <p:cNvPr id="22" name="Rectangle: Rounded Corners 21">
            <a:extLst>
              <a:ext uri="{FF2B5EF4-FFF2-40B4-BE49-F238E27FC236}">
                <a16:creationId xmlns="" xmlns:a16="http://schemas.microsoft.com/office/drawing/2014/main" id="{A5470762-7470-58AA-0697-09C10F695AAB}"/>
              </a:ext>
            </a:extLst>
          </p:cNvPr>
          <p:cNvSpPr/>
          <p:nvPr/>
        </p:nvSpPr>
        <p:spPr>
          <a:xfrm>
            <a:off x="12121409" y="3924473"/>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23" name="TextBox 22">
            <a:extLst>
              <a:ext uri="{FF2B5EF4-FFF2-40B4-BE49-F238E27FC236}">
                <a16:creationId xmlns="" xmlns:a16="http://schemas.microsoft.com/office/drawing/2014/main" id="{AF324928-5991-8E2B-095A-205007B019C7}"/>
              </a:ext>
            </a:extLst>
          </p:cNvPr>
          <p:cNvSpPr txBox="1"/>
          <p:nvPr/>
        </p:nvSpPr>
        <p:spPr>
          <a:xfrm>
            <a:off x="12369461" y="3918981"/>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H</a:t>
            </a:r>
            <a:endParaRPr lang="en-US" sz="9900" dirty="0">
              <a:solidFill>
                <a:srgbClr val="FFFF00"/>
              </a:solidFill>
              <a:latin typeface="Times New Roman" pitchFamily="18" charset="0"/>
              <a:cs typeface="Times New Roman" pitchFamily="18" charset="0"/>
            </a:endParaRPr>
          </a:p>
        </p:txBody>
      </p:sp>
      <p:sp>
        <p:nvSpPr>
          <p:cNvPr id="24" name="Rectangle: Rounded Corners 23">
            <a:extLst>
              <a:ext uri="{FF2B5EF4-FFF2-40B4-BE49-F238E27FC236}">
                <a16:creationId xmlns="" xmlns:a16="http://schemas.microsoft.com/office/drawing/2014/main" id="{4F3124DD-80ED-DE53-1A09-CF324ED2169F}"/>
              </a:ext>
            </a:extLst>
          </p:cNvPr>
          <p:cNvSpPr/>
          <p:nvPr/>
        </p:nvSpPr>
        <p:spPr>
          <a:xfrm>
            <a:off x="14017163" y="3961844"/>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25" name="TextBox 24">
            <a:extLst>
              <a:ext uri="{FF2B5EF4-FFF2-40B4-BE49-F238E27FC236}">
                <a16:creationId xmlns="" xmlns:a16="http://schemas.microsoft.com/office/drawing/2014/main" id="{B543DBA6-21DC-6422-60BF-2BE5C9ECC73F}"/>
              </a:ext>
            </a:extLst>
          </p:cNvPr>
          <p:cNvSpPr txBox="1"/>
          <p:nvPr/>
        </p:nvSpPr>
        <p:spPr>
          <a:xfrm>
            <a:off x="14268011" y="3903927"/>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Â</a:t>
            </a:r>
            <a:endParaRPr lang="en-US" sz="9900" dirty="0">
              <a:solidFill>
                <a:srgbClr val="FFFF00"/>
              </a:solidFill>
              <a:latin typeface="Times New Roman" pitchFamily="18" charset="0"/>
              <a:cs typeface="Times New Roman" pitchFamily="18" charset="0"/>
            </a:endParaRPr>
          </a:p>
        </p:txBody>
      </p:sp>
      <p:sp>
        <p:nvSpPr>
          <p:cNvPr id="30" name="Rectangle: Rounded Corners 29">
            <a:extLst>
              <a:ext uri="{FF2B5EF4-FFF2-40B4-BE49-F238E27FC236}">
                <a16:creationId xmlns="" xmlns:a16="http://schemas.microsoft.com/office/drawing/2014/main" id="{1182D91A-4069-430C-B2FB-3EBF50C50314}"/>
              </a:ext>
            </a:extLst>
          </p:cNvPr>
          <p:cNvSpPr/>
          <p:nvPr/>
        </p:nvSpPr>
        <p:spPr>
          <a:xfrm>
            <a:off x="2680478" y="7498817"/>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1" name="TextBox 30">
            <a:extLst>
              <a:ext uri="{FF2B5EF4-FFF2-40B4-BE49-F238E27FC236}">
                <a16:creationId xmlns="" xmlns:a16="http://schemas.microsoft.com/office/drawing/2014/main" id="{9740FA52-55AE-0DB3-8B52-18F5BB35AEB5}"/>
              </a:ext>
            </a:extLst>
          </p:cNvPr>
          <p:cNvSpPr txBox="1"/>
          <p:nvPr/>
        </p:nvSpPr>
        <p:spPr>
          <a:xfrm>
            <a:off x="2868659" y="7504308"/>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N</a:t>
            </a:r>
            <a:endParaRPr lang="en-US" sz="9900" dirty="0">
              <a:solidFill>
                <a:srgbClr val="FFFF00"/>
              </a:solidFill>
              <a:latin typeface="Times New Roman" pitchFamily="18" charset="0"/>
              <a:cs typeface="Times New Roman" pitchFamily="18" charset="0"/>
            </a:endParaRPr>
          </a:p>
        </p:txBody>
      </p:sp>
      <p:sp>
        <p:nvSpPr>
          <p:cNvPr id="32" name="Rectangle: Rounded Corners 31">
            <a:extLst>
              <a:ext uri="{FF2B5EF4-FFF2-40B4-BE49-F238E27FC236}">
                <a16:creationId xmlns="" xmlns:a16="http://schemas.microsoft.com/office/drawing/2014/main" id="{D3EFAE08-D31A-D7F7-FAC5-F7B52B842FAD}"/>
              </a:ext>
            </a:extLst>
          </p:cNvPr>
          <p:cNvSpPr/>
          <p:nvPr/>
        </p:nvSpPr>
        <p:spPr>
          <a:xfrm>
            <a:off x="4566442" y="7498817"/>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3" name="TextBox 32">
            <a:extLst>
              <a:ext uri="{FF2B5EF4-FFF2-40B4-BE49-F238E27FC236}">
                <a16:creationId xmlns="" xmlns:a16="http://schemas.microsoft.com/office/drawing/2014/main" id="{DE1CBBDE-C93A-DB9F-0A06-842395E7E127}"/>
              </a:ext>
            </a:extLst>
          </p:cNvPr>
          <p:cNvSpPr txBox="1"/>
          <p:nvPr/>
        </p:nvSpPr>
        <p:spPr>
          <a:xfrm>
            <a:off x="4800600" y="7504308"/>
            <a:ext cx="1216875" cy="1661994"/>
          </a:xfrm>
          <a:prstGeom prst="rect">
            <a:avLst/>
          </a:prstGeom>
          <a:noFill/>
        </p:spPr>
        <p:txBody>
          <a:bodyPr wrap="square" lIns="137160" tIns="68580" rIns="137160" bIns="68580">
            <a:spAutoFit/>
          </a:bodyPr>
          <a:lstStyle/>
          <a:p>
            <a:r>
              <a:rPr lang="vi-VN" sz="9900" b="1" dirty="0" smtClean="0">
                <a:solidFill>
                  <a:srgbClr val="FFFF00"/>
                </a:solidFill>
                <a:latin typeface="Times New Roman" pitchFamily="18" charset="0"/>
                <a:cs typeface="Times New Roman" pitchFamily="18" charset="0"/>
              </a:rPr>
              <a:t>H</a:t>
            </a:r>
            <a:endParaRPr lang="en-US" sz="9900" b="1" dirty="0">
              <a:solidFill>
                <a:srgbClr val="FFFF00"/>
              </a:solidFill>
              <a:latin typeface="Times New Roman" pitchFamily="18" charset="0"/>
              <a:cs typeface="Times New Roman" pitchFamily="18" charset="0"/>
            </a:endParaRPr>
          </a:p>
        </p:txBody>
      </p:sp>
      <p:sp>
        <p:nvSpPr>
          <p:cNvPr id="34" name="Rectangle: Rounded Corners 33">
            <a:extLst>
              <a:ext uri="{FF2B5EF4-FFF2-40B4-BE49-F238E27FC236}">
                <a16:creationId xmlns="" xmlns:a16="http://schemas.microsoft.com/office/drawing/2014/main" id="{851A68E5-257A-B2B5-96C5-7849BEB4EBF8}"/>
              </a:ext>
            </a:extLst>
          </p:cNvPr>
          <p:cNvSpPr/>
          <p:nvPr/>
        </p:nvSpPr>
        <p:spPr>
          <a:xfrm>
            <a:off x="6481672" y="7498817"/>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5" name="TextBox 34">
            <a:extLst>
              <a:ext uri="{FF2B5EF4-FFF2-40B4-BE49-F238E27FC236}">
                <a16:creationId xmlns="" xmlns:a16="http://schemas.microsoft.com/office/drawing/2014/main" id="{5EE102A2-DBC3-CD91-E48E-9DFF22180831}"/>
              </a:ext>
            </a:extLst>
          </p:cNvPr>
          <p:cNvSpPr txBox="1"/>
          <p:nvPr/>
        </p:nvSpPr>
        <p:spPr>
          <a:xfrm>
            <a:off x="6570381" y="7504308"/>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Â</a:t>
            </a:r>
            <a:endParaRPr lang="en-US" sz="9900" dirty="0">
              <a:solidFill>
                <a:srgbClr val="FFFF00"/>
              </a:solidFill>
              <a:latin typeface="Times New Roman" pitchFamily="18" charset="0"/>
              <a:cs typeface="Times New Roman" pitchFamily="18" charset="0"/>
            </a:endParaRPr>
          </a:p>
        </p:txBody>
      </p:sp>
      <p:sp>
        <p:nvSpPr>
          <p:cNvPr id="36" name="Rectangle: Rounded Corners 35">
            <a:extLst>
              <a:ext uri="{FF2B5EF4-FFF2-40B4-BE49-F238E27FC236}">
                <a16:creationId xmlns="" xmlns:a16="http://schemas.microsoft.com/office/drawing/2014/main" id="{1627D810-A529-D097-40A8-2F6E7314A89D}"/>
              </a:ext>
            </a:extLst>
          </p:cNvPr>
          <p:cNvSpPr/>
          <p:nvPr/>
        </p:nvSpPr>
        <p:spPr>
          <a:xfrm>
            <a:off x="8322965" y="7498817"/>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7" name="TextBox 36">
            <a:extLst>
              <a:ext uri="{FF2B5EF4-FFF2-40B4-BE49-F238E27FC236}">
                <a16:creationId xmlns="" xmlns:a16="http://schemas.microsoft.com/office/drawing/2014/main" id="{C9F2622D-75FB-65C0-BD50-2EF50D66670C}"/>
              </a:ext>
            </a:extLst>
          </p:cNvPr>
          <p:cNvSpPr txBox="1"/>
          <p:nvPr/>
        </p:nvSpPr>
        <p:spPr>
          <a:xfrm>
            <a:off x="8612925" y="7520106"/>
            <a:ext cx="1216875" cy="1661994"/>
          </a:xfrm>
          <a:prstGeom prst="rect">
            <a:avLst/>
          </a:prstGeom>
          <a:noFill/>
        </p:spPr>
        <p:txBody>
          <a:bodyPr wrap="square" lIns="137160" tIns="68580" rIns="137160" bIns="68580">
            <a:spAutoFit/>
          </a:bodyPr>
          <a:lstStyle/>
          <a:p>
            <a:r>
              <a:rPr lang="vi-VN" sz="9900" b="1" dirty="0" smtClean="0">
                <a:solidFill>
                  <a:srgbClr val="FFFF00"/>
                </a:solidFill>
                <a:latin typeface="Times New Roman" pitchFamily="18" charset="0"/>
                <a:cs typeface="Times New Roman" pitchFamily="18" charset="0"/>
              </a:rPr>
              <a:t>N</a:t>
            </a:r>
            <a:endParaRPr lang="en-US" sz="9900" b="1" dirty="0">
              <a:solidFill>
                <a:srgbClr val="FFFF00"/>
              </a:solidFill>
              <a:latin typeface="Times New Roman" pitchFamily="18" charset="0"/>
              <a:cs typeface="Times New Roman" pitchFamily="18" charset="0"/>
            </a:endParaRPr>
          </a:p>
        </p:txBody>
      </p:sp>
      <p:sp>
        <p:nvSpPr>
          <p:cNvPr id="38" name="Rectangle: Rounded Corners 37">
            <a:extLst>
              <a:ext uri="{FF2B5EF4-FFF2-40B4-BE49-F238E27FC236}">
                <a16:creationId xmlns="" xmlns:a16="http://schemas.microsoft.com/office/drawing/2014/main" id="{112CE309-4680-9C4B-98CB-4E9041616E7C}"/>
              </a:ext>
            </a:extLst>
          </p:cNvPr>
          <p:cNvSpPr/>
          <p:nvPr/>
        </p:nvSpPr>
        <p:spPr>
          <a:xfrm>
            <a:off x="10208927" y="7455954"/>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9" name="TextBox 38">
            <a:extLst>
              <a:ext uri="{FF2B5EF4-FFF2-40B4-BE49-F238E27FC236}">
                <a16:creationId xmlns="" xmlns:a16="http://schemas.microsoft.com/office/drawing/2014/main" id="{CEC43BF1-722A-39AF-C22E-16224CD73758}"/>
              </a:ext>
            </a:extLst>
          </p:cNvPr>
          <p:cNvSpPr txBox="1"/>
          <p:nvPr/>
        </p:nvSpPr>
        <p:spPr>
          <a:xfrm>
            <a:off x="10397108" y="7461445"/>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V</a:t>
            </a:r>
            <a:endParaRPr lang="en-US" sz="9900" dirty="0">
              <a:solidFill>
                <a:srgbClr val="FFFF00"/>
              </a:solidFill>
              <a:latin typeface="Times New Roman" pitchFamily="18" charset="0"/>
              <a:cs typeface="Times New Roman" pitchFamily="18" charset="0"/>
            </a:endParaRPr>
          </a:p>
        </p:txBody>
      </p:sp>
      <p:sp>
        <p:nvSpPr>
          <p:cNvPr id="40" name="Rectangle: Rounded Corners 39">
            <a:extLst>
              <a:ext uri="{FF2B5EF4-FFF2-40B4-BE49-F238E27FC236}">
                <a16:creationId xmlns="" xmlns:a16="http://schemas.microsoft.com/office/drawing/2014/main" id="{A8CD2332-DDF6-7F99-187E-2FB0D180E8C9}"/>
              </a:ext>
            </a:extLst>
          </p:cNvPr>
          <p:cNvSpPr/>
          <p:nvPr/>
        </p:nvSpPr>
        <p:spPr>
          <a:xfrm>
            <a:off x="12121409" y="7455954"/>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41" name="TextBox 40">
            <a:extLst>
              <a:ext uri="{FF2B5EF4-FFF2-40B4-BE49-F238E27FC236}">
                <a16:creationId xmlns="" xmlns:a16="http://schemas.microsoft.com/office/drawing/2014/main" id="{F32A26B9-1CFE-F8AE-7390-397E5E2CCE3F}"/>
              </a:ext>
            </a:extLst>
          </p:cNvPr>
          <p:cNvSpPr txBox="1"/>
          <p:nvPr/>
        </p:nvSpPr>
        <p:spPr>
          <a:xfrm>
            <a:off x="12368789" y="7455954"/>
            <a:ext cx="1216875" cy="1661993"/>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Ậ</a:t>
            </a:r>
            <a:endParaRPr lang="en-US" sz="9900" dirty="0">
              <a:solidFill>
                <a:srgbClr val="FFFF00"/>
              </a:solidFill>
              <a:latin typeface="Times New Roman" pitchFamily="18" charset="0"/>
              <a:cs typeface="Times New Roman" pitchFamily="18" charset="0"/>
            </a:endParaRPr>
          </a:p>
        </p:txBody>
      </p:sp>
      <p:sp>
        <p:nvSpPr>
          <p:cNvPr id="42" name="Rectangle: Rounded Corners 41">
            <a:extLst>
              <a:ext uri="{FF2B5EF4-FFF2-40B4-BE49-F238E27FC236}">
                <a16:creationId xmlns="" xmlns:a16="http://schemas.microsoft.com/office/drawing/2014/main" id="{864650D1-F190-EDEB-059F-3E00062B3116}"/>
              </a:ext>
            </a:extLst>
          </p:cNvPr>
          <p:cNvSpPr/>
          <p:nvPr/>
        </p:nvSpPr>
        <p:spPr>
          <a:xfrm>
            <a:off x="14017163" y="7493326"/>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43" name="TextBox 42">
            <a:extLst>
              <a:ext uri="{FF2B5EF4-FFF2-40B4-BE49-F238E27FC236}">
                <a16:creationId xmlns="" xmlns:a16="http://schemas.microsoft.com/office/drawing/2014/main" id="{0DB8F59B-212A-F97E-ECDE-784C6777F7D8}"/>
              </a:ext>
            </a:extLst>
          </p:cNvPr>
          <p:cNvSpPr txBox="1"/>
          <p:nvPr/>
        </p:nvSpPr>
        <p:spPr>
          <a:xfrm>
            <a:off x="14390648" y="7455954"/>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T</a:t>
            </a:r>
            <a:endParaRPr lang="en-US" sz="9900" dirty="0">
              <a:solidFill>
                <a:srgbClr val="FFFF00"/>
              </a:solidFill>
              <a:latin typeface="Times New Roman" pitchFamily="18" charset="0"/>
              <a:cs typeface="Times New Roman" pitchFamily="18" charset="0"/>
            </a:endParaRPr>
          </a:p>
        </p:txBody>
      </p:sp>
      <p:pic>
        <p:nvPicPr>
          <p:cNvPr id="46" name="Picture 2" descr="mui-ten-gif - quocthinh.net">
            <a:extLst>
              <a:ext uri="{FF2B5EF4-FFF2-40B4-BE49-F238E27FC236}">
                <a16:creationId xmlns="" xmlns:a16="http://schemas.microsoft.com/office/drawing/2014/main" id="{0A8C5522-D04C-7BC5-74F6-703C7ECD485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8377875" y="6072611"/>
            <a:ext cx="1533453" cy="988418"/>
          </a:xfrm>
          <a:prstGeom prst="rect">
            <a:avLst/>
          </a:prstGeom>
          <a:noFill/>
          <a:extLst>
            <a:ext uri="{909E8E84-426E-40DD-AFC4-6F175D3DCCD1}">
              <a14:hiddenFill xmlns:a14="http://schemas.microsoft.com/office/drawing/2010/main">
                <a:solidFill>
                  <a:srgbClr val="FFFFFF"/>
                </a:solidFill>
              </a14:hiddenFill>
            </a:ext>
          </a:extLst>
        </p:spPr>
      </p:pic>
      <p:pic>
        <p:nvPicPr>
          <p:cNvPr id="44" name="Đồng hồ đếm ngược 5 phút - 5 Minutes">
            <a:hlinkClick r:id="" action="ppaction://media"/>
            <a:extLst>
              <a:ext uri="{FF2B5EF4-FFF2-40B4-BE49-F238E27FC236}">
                <a16:creationId xmlns="" xmlns:a16="http://schemas.microsoft.com/office/drawing/2014/main" id="{D734AC49-00C6-464C-9947-0DFF78B7F2FF}"/>
              </a:ext>
            </a:extLst>
          </p:cNvPr>
          <p:cNvPicPr>
            <a:picLocks noChangeAspect="1"/>
          </p:cNvPicPr>
          <p:nvPr>
            <a:videoFile r:link="rId1"/>
            <p:extLst>
              <p:ext uri="{DAA4B4D4-6D71-4841-9C94-3DE7FCFB9230}">
                <p14:media xmlns:p14="http://schemas.microsoft.com/office/powerpoint/2010/main" r:embed="rId2">
                  <p14:trim st="290539"/>
                </p14:media>
              </p:ext>
            </p:extLst>
          </p:nvPr>
        </p:nvPicPr>
        <p:blipFill>
          <a:blip r:embed="rId8"/>
          <a:stretch>
            <a:fillRect/>
          </a:stretch>
        </p:blipFill>
        <p:spPr>
          <a:xfrm>
            <a:off x="14791153" y="1015302"/>
            <a:ext cx="1744247" cy="1156398"/>
          </a:xfrm>
          <a:prstGeom prst="rect">
            <a:avLst/>
          </a:prstGeom>
        </p:spPr>
      </p:pic>
    </p:spTree>
    <p:extLst>
      <p:ext uri="{BB962C8B-B14F-4D97-AF65-F5344CB8AC3E}">
        <p14:creationId xmlns:p14="http://schemas.microsoft.com/office/powerpoint/2010/main" val="22106973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80">
                                          <p:stCondLst>
                                            <p:cond delay="0"/>
                                          </p:stCondLst>
                                        </p:cTn>
                                        <p:tgtEl>
                                          <p:spTgt spid="31"/>
                                        </p:tgtEl>
                                      </p:cBhvr>
                                    </p:animEffect>
                                    <p:anim calcmode="lin" valueType="num">
                                      <p:cBhvr>
                                        <p:cTn id="8"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3" dur="26">
                                          <p:stCondLst>
                                            <p:cond delay="650"/>
                                          </p:stCondLst>
                                        </p:cTn>
                                        <p:tgtEl>
                                          <p:spTgt spid="31"/>
                                        </p:tgtEl>
                                      </p:cBhvr>
                                      <p:to x="100000" y="60000"/>
                                    </p:animScale>
                                    <p:animScale>
                                      <p:cBhvr>
                                        <p:cTn id="14" dur="166" decel="50000">
                                          <p:stCondLst>
                                            <p:cond delay="676"/>
                                          </p:stCondLst>
                                        </p:cTn>
                                        <p:tgtEl>
                                          <p:spTgt spid="31"/>
                                        </p:tgtEl>
                                      </p:cBhvr>
                                      <p:to x="100000" y="100000"/>
                                    </p:animScale>
                                    <p:animScale>
                                      <p:cBhvr>
                                        <p:cTn id="15" dur="26">
                                          <p:stCondLst>
                                            <p:cond delay="1312"/>
                                          </p:stCondLst>
                                        </p:cTn>
                                        <p:tgtEl>
                                          <p:spTgt spid="31"/>
                                        </p:tgtEl>
                                      </p:cBhvr>
                                      <p:to x="100000" y="80000"/>
                                    </p:animScale>
                                    <p:animScale>
                                      <p:cBhvr>
                                        <p:cTn id="16" dur="166" decel="50000">
                                          <p:stCondLst>
                                            <p:cond delay="1338"/>
                                          </p:stCondLst>
                                        </p:cTn>
                                        <p:tgtEl>
                                          <p:spTgt spid="31"/>
                                        </p:tgtEl>
                                      </p:cBhvr>
                                      <p:to x="100000" y="100000"/>
                                    </p:animScale>
                                    <p:animScale>
                                      <p:cBhvr>
                                        <p:cTn id="17" dur="26">
                                          <p:stCondLst>
                                            <p:cond delay="1642"/>
                                          </p:stCondLst>
                                        </p:cTn>
                                        <p:tgtEl>
                                          <p:spTgt spid="31"/>
                                        </p:tgtEl>
                                      </p:cBhvr>
                                      <p:to x="100000" y="90000"/>
                                    </p:animScale>
                                    <p:animScale>
                                      <p:cBhvr>
                                        <p:cTn id="18" dur="166" decel="50000">
                                          <p:stCondLst>
                                            <p:cond delay="1668"/>
                                          </p:stCondLst>
                                        </p:cTn>
                                        <p:tgtEl>
                                          <p:spTgt spid="31"/>
                                        </p:tgtEl>
                                      </p:cBhvr>
                                      <p:to x="100000" y="100000"/>
                                    </p:animScale>
                                    <p:animScale>
                                      <p:cBhvr>
                                        <p:cTn id="19" dur="26">
                                          <p:stCondLst>
                                            <p:cond delay="1808"/>
                                          </p:stCondLst>
                                        </p:cTn>
                                        <p:tgtEl>
                                          <p:spTgt spid="31"/>
                                        </p:tgtEl>
                                      </p:cBhvr>
                                      <p:to x="100000" y="95000"/>
                                    </p:animScale>
                                    <p:animScale>
                                      <p:cBhvr>
                                        <p:cTn id="20" dur="166" decel="50000">
                                          <p:stCondLst>
                                            <p:cond delay="1834"/>
                                          </p:stCondLst>
                                        </p:cTn>
                                        <p:tgtEl>
                                          <p:spTgt spid="3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80">
                                          <p:stCondLst>
                                            <p:cond delay="0"/>
                                          </p:stCondLst>
                                        </p:cTn>
                                        <p:tgtEl>
                                          <p:spTgt spid="30"/>
                                        </p:tgtEl>
                                      </p:cBhvr>
                                    </p:animEffect>
                                    <p:anim calcmode="lin" valueType="num">
                                      <p:cBhvr>
                                        <p:cTn id="2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29" dur="26">
                                          <p:stCondLst>
                                            <p:cond delay="650"/>
                                          </p:stCondLst>
                                        </p:cTn>
                                        <p:tgtEl>
                                          <p:spTgt spid="30"/>
                                        </p:tgtEl>
                                      </p:cBhvr>
                                      <p:to x="100000" y="60000"/>
                                    </p:animScale>
                                    <p:animScale>
                                      <p:cBhvr>
                                        <p:cTn id="30" dur="166" decel="50000">
                                          <p:stCondLst>
                                            <p:cond delay="676"/>
                                          </p:stCondLst>
                                        </p:cTn>
                                        <p:tgtEl>
                                          <p:spTgt spid="30"/>
                                        </p:tgtEl>
                                      </p:cBhvr>
                                      <p:to x="100000" y="100000"/>
                                    </p:animScale>
                                    <p:animScale>
                                      <p:cBhvr>
                                        <p:cTn id="31" dur="26">
                                          <p:stCondLst>
                                            <p:cond delay="1312"/>
                                          </p:stCondLst>
                                        </p:cTn>
                                        <p:tgtEl>
                                          <p:spTgt spid="30"/>
                                        </p:tgtEl>
                                      </p:cBhvr>
                                      <p:to x="100000" y="80000"/>
                                    </p:animScale>
                                    <p:animScale>
                                      <p:cBhvr>
                                        <p:cTn id="32" dur="166" decel="50000">
                                          <p:stCondLst>
                                            <p:cond delay="1338"/>
                                          </p:stCondLst>
                                        </p:cTn>
                                        <p:tgtEl>
                                          <p:spTgt spid="30"/>
                                        </p:tgtEl>
                                      </p:cBhvr>
                                      <p:to x="100000" y="100000"/>
                                    </p:animScale>
                                    <p:animScale>
                                      <p:cBhvr>
                                        <p:cTn id="33" dur="26">
                                          <p:stCondLst>
                                            <p:cond delay="1642"/>
                                          </p:stCondLst>
                                        </p:cTn>
                                        <p:tgtEl>
                                          <p:spTgt spid="30"/>
                                        </p:tgtEl>
                                      </p:cBhvr>
                                      <p:to x="100000" y="90000"/>
                                    </p:animScale>
                                    <p:animScale>
                                      <p:cBhvr>
                                        <p:cTn id="34" dur="166" decel="50000">
                                          <p:stCondLst>
                                            <p:cond delay="1668"/>
                                          </p:stCondLst>
                                        </p:cTn>
                                        <p:tgtEl>
                                          <p:spTgt spid="30"/>
                                        </p:tgtEl>
                                      </p:cBhvr>
                                      <p:to x="100000" y="100000"/>
                                    </p:animScale>
                                    <p:animScale>
                                      <p:cBhvr>
                                        <p:cTn id="35" dur="26">
                                          <p:stCondLst>
                                            <p:cond delay="1808"/>
                                          </p:stCondLst>
                                        </p:cTn>
                                        <p:tgtEl>
                                          <p:spTgt spid="30"/>
                                        </p:tgtEl>
                                      </p:cBhvr>
                                      <p:to x="100000" y="95000"/>
                                    </p:animScale>
                                    <p:animScale>
                                      <p:cBhvr>
                                        <p:cTn id="36" dur="166" decel="50000">
                                          <p:stCondLst>
                                            <p:cond delay="1834"/>
                                          </p:stCondLst>
                                        </p:cTn>
                                        <p:tgtEl>
                                          <p:spTgt spid="30"/>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down)">
                                      <p:cBhvr>
                                        <p:cTn id="39" dur="580">
                                          <p:stCondLst>
                                            <p:cond delay="0"/>
                                          </p:stCondLst>
                                        </p:cTn>
                                        <p:tgtEl>
                                          <p:spTgt spid="33"/>
                                        </p:tgtEl>
                                      </p:cBhvr>
                                    </p:animEffect>
                                    <p:anim calcmode="lin" valueType="num">
                                      <p:cBhvr>
                                        <p:cTn id="40"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45" dur="26">
                                          <p:stCondLst>
                                            <p:cond delay="650"/>
                                          </p:stCondLst>
                                        </p:cTn>
                                        <p:tgtEl>
                                          <p:spTgt spid="33"/>
                                        </p:tgtEl>
                                      </p:cBhvr>
                                      <p:to x="100000" y="60000"/>
                                    </p:animScale>
                                    <p:animScale>
                                      <p:cBhvr>
                                        <p:cTn id="46" dur="166" decel="50000">
                                          <p:stCondLst>
                                            <p:cond delay="676"/>
                                          </p:stCondLst>
                                        </p:cTn>
                                        <p:tgtEl>
                                          <p:spTgt spid="33"/>
                                        </p:tgtEl>
                                      </p:cBhvr>
                                      <p:to x="100000" y="100000"/>
                                    </p:animScale>
                                    <p:animScale>
                                      <p:cBhvr>
                                        <p:cTn id="47" dur="26">
                                          <p:stCondLst>
                                            <p:cond delay="1312"/>
                                          </p:stCondLst>
                                        </p:cTn>
                                        <p:tgtEl>
                                          <p:spTgt spid="33"/>
                                        </p:tgtEl>
                                      </p:cBhvr>
                                      <p:to x="100000" y="80000"/>
                                    </p:animScale>
                                    <p:animScale>
                                      <p:cBhvr>
                                        <p:cTn id="48" dur="166" decel="50000">
                                          <p:stCondLst>
                                            <p:cond delay="1338"/>
                                          </p:stCondLst>
                                        </p:cTn>
                                        <p:tgtEl>
                                          <p:spTgt spid="33"/>
                                        </p:tgtEl>
                                      </p:cBhvr>
                                      <p:to x="100000" y="100000"/>
                                    </p:animScale>
                                    <p:animScale>
                                      <p:cBhvr>
                                        <p:cTn id="49" dur="26">
                                          <p:stCondLst>
                                            <p:cond delay="1642"/>
                                          </p:stCondLst>
                                        </p:cTn>
                                        <p:tgtEl>
                                          <p:spTgt spid="33"/>
                                        </p:tgtEl>
                                      </p:cBhvr>
                                      <p:to x="100000" y="90000"/>
                                    </p:animScale>
                                    <p:animScale>
                                      <p:cBhvr>
                                        <p:cTn id="50" dur="166" decel="50000">
                                          <p:stCondLst>
                                            <p:cond delay="1668"/>
                                          </p:stCondLst>
                                        </p:cTn>
                                        <p:tgtEl>
                                          <p:spTgt spid="33"/>
                                        </p:tgtEl>
                                      </p:cBhvr>
                                      <p:to x="100000" y="100000"/>
                                    </p:animScale>
                                    <p:animScale>
                                      <p:cBhvr>
                                        <p:cTn id="51" dur="26">
                                          <p:stCondLst>
                                            <p:cond delay="1808"/>
                                          </p:stCondLst>
                                        </p:cTn>
                                        <p:tgtEl>
                                          <p:spTgt spid="33"/>
                                        </p:tgtEl>
                                      </p:cBhvr>
                                      <p:to x="100000" y="95000"/>
                                    </p:animScale>
                                    <p:animScale>
                                      <p:cBhvr>
                                        <p:cTn id="52" dur="166" decel="50000">
                                          <p:stCondLst>
                                            <p:cond delay="1834"/>
                                          </p:stCondLst>
                                        </p:cTn>
                                        <p:tgtEl>
                                          <p:spTgt spid="33"/>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wipe(down)">
                                      <p:cBhvr>
                                        <p:cTn id="55" dur="580">
                                          <p:stCondLst>
                                            <p:cond delay="0"/>
                                          </p:stCondLst>
                                        </p:cTn>
                                        <p:tgtEl>
                                          <p:spTgt spid="32"/>
                                        </p:tgtEl>
                                      </p:cBhvr>
                                    </p:animEffect>
                                    <p:anim calcmode="lin" valueType="num">
                                      <p:cBhvr>
                                        <p:cTn id="56"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61" dur="26">
                                          <p:stCondLst>
                                            <p:cond delay="650"/>
                                          </p:stCondLst>
                                        </p:cTn>
                                        <p:tgtEl>
                                          <p:spTgt spid="32"/>
                                        </p:tgtEl>
                                      </p:cBhvr>
                                      <p:to x="100000" y="60000"/>
                                    </p:animScale>
                                    <p:animScale>
                                      <p:cBhvr>
                                        <p:cTn id="62" dur="166" decel="50000">
                                          <p:stCondLst>
                                            <p:cond delay="676"/>
                                          </p:stCondLst>
                                        </p:cTn>
                                        <p:tgtEl>
                                          <p:spTgt spid="32"/>
                                        </p:tgtEl>
                                      </p:cBhvr>
                                      <p:to x="100000" y="100000"/>
                                    </p:animScale>
                                    <p:animScale>
                                      <p:cBhvr>
                                        <p:cTn id="63" dur="26">
                                          <p:stCondLst>
                                            <p:cond delay="1312"/>
                                          </p:stCondLst>
                                        </p:cTn>
                                        <p:tgtEl>
                                          <p:spTgt spid="32"/>
                                        </p:tgtEl>
                                      </p:cBhvr>
                                      <p:to x="100000" y="80000"/>
                                    </p:animScale>
                                    <p:animScale>
                                      <p:cBhvr>
                                        <p:cTn id="64" dur="166" decel="50000">
                                          <p:stCondLst>
                                            <p:cond delay="1338"/>
                                          </p:stCondLst>
                                        </p:cTn>
                                        <p:tgtEl>
                                          <p:spTgt spid="32"/>
                                        </p:tgtEl>
                                      </p:cBhvr>
                                      <p:to x="100000" y="100000"/>
                                    </p:animScale>
                                    <p:animScale>
                                      <p:cBhvr>
                                        <p:cTn id="65" dur="26">
                                          <p:stCondLst>
                                            <p:cond delay="1642"/>
                                          </p:stCondLst>
                                        </p:cTn>
                                        <p:tgtEl>
                                          <p:spTgt spid="32"/>
                                        </p:tgtEl>
                                      </p:cBhvr>
                                      <p:to x="100000" y="90000"/>
                                    </p:animScale>
                                    <p:animScale>
                                      <p:cBhvr>
                                        <p:cTn id="66" dur="166" decel="50000">
                                          <p:stCondLst>
                                            <p:cond delay="1668"/>
                                          </p:stCondLst>
                                        </p:cTn>
                                        <p:tgtEl>
                                          <p:spTgt spid="32"/>
                                        </p:tgtEl>
                                      </p:cBhvr>
                                      <p:to x="100000" y="100000"/>
                                    </p:animScale>
                                    <p:animScale>
                                      <p:cBhvr>
                                        <p:cTn id="67" dur="26">
                                          <p:stCondLst>
                                            <p:cond delay="1808"/>
                                          </p:stCondLst>
                                        </p:cTn>
                                        <p:tgtEl>
                                          <p:spTgt spid="32"/>
                                        </p:tgtEl>
                                      </p:cBhvr>
                                      <p:to x="100000" y="95000"/>
                                    </p:animScale>
                                    <p:animScale>
                                      <p:cBhvr>
                                        <p:cTn id="68" dur="166" decel="50000">
                                          <p:stCondLst>
                                            <p:cond delay="1834"/>
                                          </p:stCondLst>
                                        </p:cTn>
                                        <p:tgtEl>
                                          <p:spTgt spid="32"/>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wipe(down)">
                                      <p:cBhvr>
                                        <p:cTn id="71" dur="580">
                                          <p:stCondLst>
                                            <p:cond delay="0"/>
                                          </p:stCondLst>
                                        </p:cTn>
                                        <p:tgtEl>
                                          <p:spTgt spid="35"/>
                                        </p:tgtEl>
                                      </p:cBhvr>
                                    </p:animEffect>
                                    <p:anim calcmode="lin" valueType="num">
                                      <p:cBhvr>
                                        <p:cTn id="72"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7" dur="26">
                                          <p:stCondLst>
                                            <p:cond delay="650"/>
                                          </p:stCondLst>
                                        </p:cTn>
                                        <p:tgtEl>
                                          <p:spTgt spid="35"/>
                                        </p:tgtEl>
                                      </p:cBhvr>
                                      <p:to x="100000" y="60000"/>
                                    </p:animScale>
                                    <p:animScale>
                                      <p:cBhvr>
                                        <p:cTn id="78" dur="166" decel="50000">
                                          <p:stCondLst>
                                            <p:cond delay="676"/>
                                          </p:stCondLst>
                                        </p:cTn>
                                        <p:tgtEl>
                                          <p:spTgt spid="35"/>
                                        </p:tgtEl>
                                      </p:cBhvr>
                                      <p:to x="100000" y="100000"/>
                                    </p:animScale>
                                    <p:animScale>
                                      <p:cBhvr>
                                        <p:cTn id="79" dur="26">
                                          <p:stCondLst>
                                            <p:cond delay="1312"/>
                                          </p:stCondLst>
                                        </p:cTn>
                                        <p:tgtEl>
                                          <p:spTgt spid="35"/>
                                        </p:tgtEl>
                                      </p:cBhvr>
                                      <p:to x="100000" y="80000"/>
                                    </p:animScale>
                                    <p:animScale>
                                      <p:cBhvr>
                                        <p:cTn id="80" dur="166" decel="50000">
                                          <p:stCondLst>
                                            <p:cond delay="1338"/>
                                          </p:stCondLst>
                                        </p:cTn>
                                        <p:tgtEl>
                                          <p:spTgt spid="35"/>
                                        </p:tgtEl>
                                      </p:cBhvr>
                                      <p:to x="100000" y="100000"/>
                                    </p:animScale>
                                    <p:animScale>
                                      <p:cBhvr>
                                        <p:cTn id="81" dur="26">
                                          <p:stCondLst>
                                            <p:cond delay="1642"/>
                                          </p:stCondLst>
                                        </p:cTn>
                                        <p:tgtEl>
                                          <p:spTgt spid="35"/>
                                        </p:tgtEl>
                                      </p:cBhvr>
                                      <p:to x="100000" y="90000"/>
                                    </p:animScale>
                                    <p:animScale>
                                      <p:cBhvr>
                                        <p:cTn id="82" dur="166" decel="50000">
                                          <p:stCondLst>
                                            <p:cond delay="1668"/>
                                          </p:stCondLst>
                                        </p:cTn>
                                        <p:tgtEl>
                                          <p:spTgt spid="35"/>
                                        </p:tgtEl>
                                      </p:cBhvr>
                                      <p:to x="100000" y="100000"/>
                                    </p:animScale>
                                    <p:animScale>
                                      <p:cBhvr>
                                        <p:cTn id="83" dur="26">
                                          <p:stCondLst>
                                            <p:cond delay="1808"/>
                                          </p:stCondLst>
                                        </p:cTn>
                                        <p:tgtEl>
                                          <p:spTgt spid="35"/>
                                        </p:tgtEl>
                                      </p:cBhvr>
                                      <p:to x="100000" y="95000"/>
                                    </p:animScale>
                                    <p:animScale>
                                      <p:cBhvr>
                                        <p:cTn id="84" dur="166" decel="50000">
                                          <p:stCondLst>
                                            <p:cond delay="1834"/>
                                          </p:stCondLst>
                                        </p:cTn>
                                        <p:tgtEl>
                                          <p:spTgt spid="35"/>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down)">
                                      <p:cBhvr>
                                        <p:cTn id="87" dur="580">
                                          <p:stCondLst>
                                            <p:cond delay="0"/>
                                          </p:stCondLst>
                                        </p:cTn>
                                        <p:tgtEl>
                                          <p:spTgt spid="34"/>
                                        </p:tgtEl>
                                      </p:cBhvr>
                                    </p:animEffect>
                                    <p:anim calcmode="lin" valueType="num">
                                      <p:cBhvr>
                                        <p:cTn id="88"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93" dur="26">
                                          <p:stCondLst>
                                            <p:cond delay="650"/>
                                          </p:stCondLst>
                                        </p:cTn>
                                        <p:tgtEl>
                                          <p:spTgt spid="34"/>
                                        </p:tgtEl>
                                      </p:cBhvr>
                                      <p:to x="100000" y="60000"/>
                                    </p:animScale>
                                    <p:animScale>
                                      <p:cBhvr>
                                        <p:cTn id="94" dur="166" decel="50000">
                                          <p:stCondLst>
                                            <p:cond delay="676"/>
                                          </p:stCondLst>
                                        </p:cTn>
                                        <p:tgtEl>
                                          <p:spTgt spid="34"/>
                                        </p:tgtEl>
                                      </p:cBhvr>
                                      <p:to x="100000" y="100000"/>
                                    </p:animScale>
                                    <p:animScale>
                                      <p:cBhvr>
                                        <p:cTn id="95" dur="26">
                                          <p:stCondLst>
                                            <p:cond delay="1312"/>
                                          </p:stCondLst>
                                        </p:cTn>
                                        <p:tgtEl>
                                          <p:spTgt spid="34"/>
                                        </p:tgtEl>
                                      </p:cBhvr>
                                      <p:to x="100000" y="80000"/>
                                    </p:animScale>
                                    <p:animScale>
                                      <p:cBhvr>
                                        <p:cTn id="96" dur="166" decel="50000">
                                          <p:stCondLst>
                                            <p:cond delay="1338"/>
                                          </p:stCondLst>
                                        </p:cTn>
                                        <p:tgtEl>
                                          <p:spTgt spid="34"/>
                                        </p:tgtEl>
                                      </p:cBhvr>
                                      <p:to x="100000" y="100000"/>
                                    </p:animScale>
                                    <p:animScale>
                                      <p:cBhvr>
                                        <p:cTn id="97" dur="26">
                                          <p:stCondLst>
                                            <p:cond delay="1642"/>
                                          </p:stCondLst>
                                        </p:cTn>
                                        <p:tgtEl>
                                          <p:spTgt spid="34"/>
                                        </p:tgtEl>
                                      </p:cBhvr>
                                      <p:to x="100000" y="90000"/>
                                    </p:animScale>
                                    <p:animScale>
                                      <p:cBhvr>
                                        <p:cTn id="98" dur="166" decel="50000">
                                          <p:stCondLst>
                                            <p:cond delay="1668"/>
                                          </p:stCondLst>
                                        </p:cTn>
                                        <p:tgtEl>
                                          <p:spTgt spid="34"/>
                                        </p:tgtEl>
                                      </p:cBhvr>
                                      <p:to x="100000" y="100000"/>
                                    </p:animScale>
                                    <p:animScale>
                                      <p:cBhvr>
                                        <p:cTn id="99" dur="26">
                                          <p:stCondLst>
                                            <p:cond delay="1808"/>
                                          </p:stCondLst>
                                        </p:cTn>
                                        <p:tgtEl>
                                          <p:spTgt spid="34"/>
                                        </p:tgtEl>
                                      </p:cBhvr>
                                      <p:to x="100000" y="95000"/>
                                    </p:animScale>
                                    <p:animScale>
                                      <p:cBhvr>
                                        <p:cTn id="100" dur="166" decel="50000">
                                          <p:stCondLst>
                                            <p:cond delay="1834"/>
                                          </p:stCondLst>
                                        </p:cTn>
                                        <p:tgtEl>
                                          <p:spTgt spid="34"/>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wipe(down)">
                                      <p:cBhvr>
                                        <p:cTn id="103" dur="580">
                                          <p:stCondLst>
                                            <p:cond delay="0"/>
                                          </p:stCondLst>
                                        </p:cTn>
                                        <p:tgtEl>
                                          <p:spTgt spid="37"/>
                                        </p:tgtEl>
                                      </p:cBhvr>
                                    </p:animEffect>
                                    <p:anim calcmode="lin" valueType="num">
                                      <p:cBhvr>
                                        <p:cTn id="104"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09" dur="26">
                                          <p:stCondLst>
                                            <p:cond delay="650"/>
                                          </p:stCondLst>
                                        </p:cTn>
                                        <p:tgtEl>
                                          <p:spTgt spid="37"/>
                                        </p:tgtEl>
                                      </p:cBhvr>
                                      <p:to x="100000" y="60000"/>
                                    </p:animScale>
                                    <p:animScale>
                                      <p:cBhvr>
                                        <p:cTn id="110" dur="166" decel="50000">
                                          <p:stCondLst>
                                            <p:cond delay="676"/>
                                          </p:stCondLst>
                                        </p:cTn>
                                        <p:tgtEl>
                                          <p:spTgt spid="37"/>
                                        </p:tgtEl>
                                      </p:cBhvr>
                                      <p:to x="100000" y="100000"/>
                                    </p:animScale>
                                    <p:animScale>
                                      <p:cBhvr>
                                        <p:cTn id="111" dur="26">
                                          <p:stCondLst>
                                            <p:cond delay="1312"/>
                                          </p:stCondLst>
                                        </p:cTn>
                                        <p:tgtEl>
                                          <p:spTgt spid="37"/>
                                        </p:tgtEl>
                                      </p:cBhvr>
                                      <p:to x="100000" y="80000"/>
                                    </p:animScale>
                                    <p:animScale>
                                      <p:cBhvr>
                                        <p:cTn id="112" dur="166" decel="50000">
                                          <p:stCondLst>
                                            <p:cond delay="1338"/>
                                          </p:stCondLst>
                                        </p:cTn>
                                        <p:tgtEl>
                                          <p:spTgt spid="37"/>
                                        </p:tgtEl>
                                      </p:cBhvr>
                                      <p:to x="100000" y="100000"/>
                                    </p:animScale>
                                    <p:animScale>
                                      <p:cBhvr>
                                        <p:cTn id="113" dur="26">
                                          <p:stCondLst>
                                            <p:cond delay="1642"/>
                                          </p:stCondLst>
                                        </p:cTn>
                                        <p:tgtEl>
                                          <p:spTgt spid="37"/>
                                        </p:tgtEl>
                                      </p:cBhvr>
                                      <p:to x="100000" y="90000"/>
                                    </p:animScale>
                                    <p:animScale>
                                      <p:cBhvr>
                                        <p:cTn id="114" dur="166" decel="50000">
                                          <p:stCondLst>
                                            <p:cond delay="1668"/>
                                          </p:stCondLst>
                                        </p:cTn>
                                        <p:tgtEl>
                                          <p:spTgt spid="37"/>
                                        </p:tgtEl>
                                      </p:cBhvr>
                                      <p:to x="100000" y="100000"/>
                                    </p:animScale>
                                    <p:animScale>
                                      <p:cBhvr>
                                        <p:cTn id="115" dur="26">
                                          <p:stCondLst>
                                            <p:cond delay="1808"/>
                                          </p:stCondLst>
                                        </p:cTn>
                                        <p:tgtEl>
                                          <p:spTgt spid="37"/>
                                        </p:tgtEl>
                                      </p:cBhvr>
                                      <p:to x="100000" y="95000"/>
                                    </p:animScale>
                                    <p:animScale>
                                      <p:cBhvr>
                                        <p:cTn id="116" dur="166" decel="50000">
                                          <p:stCondLst>
                                            <p:cond delay="1834"/>
                                          </p:stCondLst>
                                        </p:cTn>
                                        <p:tgtEl>
                                          <p:spTgt spid="37"/>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36"/>
                                        </p:tgtEl>
                                        <p:attrNameLst>
                                          <p:attrName>style.visibility</p:attrName>
                                        </p:attrNameLst>
                                      </p:cBhvr>
                                      <p:to>
                                        <p:strVal val="visible"/>
                                      </p:to>
                                    </p:set>
                                    <p:animEffect transition="in" filter="wipe(down)">
                                      <p:cBhvr>
                                        <p:cTn id="119" dur="580">
                                          <p:stCondLst>
                                            <p:cond delay="0"/>
                                          </p:stCondLst>
                                        </p:cTn>
                                        <p:tgtEl>
                                          <p:spTgt spid="36"/>
                                        </p:tgtEl>
                                      </p:cBhvr>
                                    </p:animEffect>
                                    <p:anim calcmode="lin" valueType="num">
                                      <p:cBhvr>
                                        <p:cTn id="120"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25" dur="26">
                                          <p:stCondLst>
                                            <p:cond delay="650"/>
                                          </p:stCondLst>
                                        </p:cTn>
                                        <p:tgtEl>
                                          <p:spTgt spid="36"/>
                                        </p:tgtEl>
                                      </p:cBhvr>
                                      <p:to x="100000" y="60000"/>
                                    </p:animScale>
                                    <p:animScale>
                                      <p:cBhvr>
                                        <p:cTn id="126" dur="166" decel="50000">
                                          <p:stCondLst>
                                            <p:cond delay="676"/>
                                          </p:stCondLst>
                                        </p:cTn>
                                        <p:tgtEl>
                                          <p:spTgt spid="36"/>
                                        </p:tgtEl>
                                      </p:cBhvr>
                                      <p:to x="100000" y="100000"/>
                                    </p:animScale>
                                    <p:animScale>
                                      <p:cBhvr>
                                        <p:cTn id="127" dur="26">
                                          <p:stCondLst>
                                            <p:cond delay="1312"/>
                                          </p:stCondLst>
                                        </p:cTn>
                                        <p:tgtEl>
                                          <p:spTgt spid="36"/>
                                        </p:tgtEl>
                                      </p:cBhvr>
                                      <p:to x="100000" y="80000"/>
                                    </p:animScale>
                                    <p:animScale>
                                      <p:cBhvr>
                                        <p:cTn id="128" dur="166" decel="50000">
                                          <p:stCondLst>
                                            <p:cond delay="1338"/>
                                          </p:stCondLst>
                                        </p:cTn>
                                        <p:tgtEl>
                                          <p:spTgt spid="36"/>
                                        </p:tgtEl>
                                      </p:cBhvr>
                                      <p:to x="100000" y="100000"/>
                                    </p:animScale>
                                    <p:animScale>
                                      <p:cBhvr>
                                        <p:cTn id="129" dur="26">
                                          <p:stCondLst>
                                            <p:cond delay="1642"/>
                                          </p:stCondLst>
                                        </p:cTn>
                                        <p:tgtEl>
                                          <p:spTgt spid="36"/>
                                        </p:tgtEl>
                                      </p:cBhvr>
                                      <p:to x="100000" y="90000"/>
                                    </p:animScale>
                                    <p:animScale>
                                      <p:cBhvr>
                                        <p:cTn id="130" dur="166" decel="50000">
                                          <p:stCondLst>
                                            <p:cond delay="1668"/>
                                          </p:stCondLst>
                                        </p:cTn>
                                        <p:tgtEl>
                                          <p:spTgt spid="36"/>
                                        </p:tgtEl>
                                      </p:cBhvr>
                                      <p:to x="100000" y="100000"/>
                                    </p:animScale>
                                    <p:animScale>
                                      <p:cBhvr>
                                        <p:cTn id="131" dur="26">
                                          <p:stCondLst>
                                            <p:cond delay="1808"/>
                                          </p:stCondLst>
                                        </p:cTn>
                                        <p:tgtEl>
                                          <p:spTgt spid="36"/>
                                        </p:tgtEl>
                                      </p:cBhvr>
                                      <p:to x="100000" y="95000"/>
                                    </p:animScale>
                                    <p:animScale>
                                      <p:cBhvr>
                                        <p:cTn id="132" dur="166" decel="50000">
                                          <p:stCondLst>
                                            <p:cond delay="1834"/>
                                          </p:stCondLst>
                                        </p:cTn>
                                        <p:tgtEl>
                                          <p:spTgt spid="36"/>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39"/>
                                        </p:tgtEl>
                                        <p:attrNameLst>
                                          <p:attrName>style.visibility</p:attrName>
                                        </p:attrNameLst>
                                      </p:cBhvr>
                                      <p:to>
                                        <p:strVal val="visible"/>
                                      </p:to>
                                    </p:set>
                                    <p:animEffect transition="in" filter="wipe(down)">
                                      <p:cBhvr>
                                        <p:cTn id="135" dur="580">
                                          <p:stCondLst>
                                            <p:cond delay="0"/>
                                          </p:stCondLst>
                                        </p:cTn>
                                        <p:tgtEl>
                                          <p:spTgt spid="39"/>
                                        </p:tgtEl>
                                      </p:cBhvr>
                                    </p:animEffect>
                                    <p:anim calcmode="lin" valueType="num">
                                      <p:cBhvr>
                                        <p:cTn id="136"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41" dur="26">
                                          <p:stCondLst>
                                            <p:cond delay="650"/>
                                          </p:stCondLst>
                                        </p:cTn>
                                        <p:tgtEl>
                                          <p:spTgt spid="39"/>
                                        </p:tgtEl>
                                      </p:cBhvr>
                                      <p:to x="100000" y="60000"/>
                                    </p:animScale>
                                    <p:animScale>
                                      <p:cBhvr>
                                        <p:cTn id="142" dur="166" decel="50000">
                                          <p:stCondLst>
                                            <p:cond delay="676"/>
                                          </p:stCondLst>
                                        </p:cTn>
                                        <p:tgtEl>
                                          <p:spTgt spid="39"/>
                                        </p:tgtEl>
                                      </p:cBhvr>
                                      <p:to x="100000" y="100000"/>
                                    </p:animScale>
                                    <p:animScale>
                                      <p:cBhvr>
                                        <p:cTn id="143" dur="26">
                                          <p:stCondLst>
                                            <p:cond delay="1312"/>
                                          </p:stCondLst>
                                        </p:cTn>
                                        <p:tgtEl>
                                          <p:spTgt spid="39"/>
                                        </p:tgtEl>
                                      </p:cBhvr>
                                      <p:to x="100000" y="80000"/>
                                    </p:animScale>
                                    <p:animScale>
                                      <p:cBhvr>
                                        <p:cTn id="144" dur="166" decel="50000">
                                          <p:stCondLst>
                                            <p:cond delay="1338"/>
                                          </p:stCondLst>
                                        </p:cTn>
                                        <p:tgtEl>
                                          <p:spTgt spid="39"/>
                                        </p:tgtEl>
                                      </p:cBhvr>
                                      <p:to x="100000" y="100000"/>
                                    </p:animScale>
                                    <p:animScale>
                                      <p:cBhvr>
                                        <p:cTn id="145" dur="26">
                                          <p:stCondLst>
                                            <p:cond delay="1642"/>
                                          </p:stCondLst>
                                        </p:cTn>
                                        <p:tgtEl>
                                          <p:spTgt spid="39"/>
                                        </p:tgtEl>
                                      </p:cBhvr>
                                      <p:to x="100000" y="90000"/>
                                    </p:animScale>
                                    <p:animScale>
                                      <p:cBhvr>
                                        <p:cTn id="146" dur="166" decel="50000">
                                          <p:stCondLst>
                                            <p:cond delay="1668"/>
                                          </p:stCondLst>
                                        </p:cTn>
                                        <p:tgtEl>
                                          <p:spTgt spid="39"/>
                                        </p:tgtEl>
                                      </p:cBhvr>
                                      <p:to x="100000" y="100000"/>
                                    </p:animScale>
                                    <p:animScale>
                                      <p:cBhvr>
                                        <p:cTn id="147" dur="26">
                                          <p:stCondLst>
                                            <p:cond delay="1808"/>
                                          </p:stCondLst>
                                        </p:cTn>
                                        <p:tgtEl>
                                          <p:spTgt spid="39"/>
                                        </p:tgtEl>
                                      </p:cBhvr>
                                      <p:to x="100000" y="95000"/>
                                    </p:animScale>
                                    <p:animScale>
                                      <p:cBhvr>
                                        <p:cTn id="148" dur="166" decel="50000">
                                          <p:stCondLst>
                                            <p:cond delay="1834"/>
                                          </p:stCondLst>
                                        </p:cTn>
                                        <p:tgtEl>
                                          <p:spTgt spid="39"/>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38"/>
                                        </p:tgtEl>
                                        <p:attrNameLst>
                                          <p:attrName>style.visibility</p:attrName>
                                        </p:attrNameLst>
                                      </p:cBhvr>
                                      <p:to>
                                        <p:strVal val="visible"/>
                                      </p:to>
                                    </p:set>
                                    <p:animEffect transition="in" filter="wipe(down)">
                                      <p:cBhvr>
                                        <p:cTn id="151" dur="580">
                                          <p:stCondLst>
                                            <p:cond delay="0"/>
                                          </p:stCondLst>
                                        </p:cTn>
                                        <p:tgtEl>
                                          <p:spTgt spid="38"/>
                                        </p:tgtEl>
                                      </p:cBhvr>
                                    </p:animEffect>
                                    <p:anim calcmode="lin" valueType="num">
                                      <p:cBhvr>
                                        <p:cTn id="152"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57" dur="26">
                                          <p:stCondLst>
                                            <p:cond delay="650"/>
                                          </p:stCondLst>
                                        </p:cTn>
                                        <p:tgtEl>
                                          <p:spTgt spid="38"/>
                                        </p:tgtEl>
                                      </p:cBhvr>
                                      <p:to x="100000" y="60000"/>
                                    </p:animScale>
                                    <p:animScale>
                                      <p:cBhvr>
                                        <p:cTn id="158" dur="166" decel="50000">
                                          <p:stCondLst>
                                            <p:cond delay="676"/>
                                          </p:stCondLst>
                                        </p:cTn>
                                        <p:tgtEl>
                                          <p:spTgt spid="38"/>
                                        </p:tgtEl>
                                      </p:cBhvr>
                                      <p:to x="100000" y="100000"/>
                                    </p:animScale>
                                    <p:animScale>
                                      <p:cBhvr>
                                        <p:cTn id="159" dur="26">
                                          <p:stCondLst>
                                            <p:cond delay="1312"/>
                                          </p:stCondLst>
                                        </p:cTn>
                                        <p:tgtEl>
                                          <p:spTgt spid="38"/>
                                        </p:tgtEl>
                                      </p:cBhvr>
                                      <p:to x="100000" y="80000"/>
                                    </p:animScale>
                                    <p:animScale>
                                      <p:cBhvr>
                                        <p:cTn id="160" dur="166" decel="50000">
                                          <p:stCondLst>
                                            <p:cond delay="1338"/>
                                          </p:stCondLst>
                                        </p:cTn>
                                        <p:tgtEl>
                                          <p:spTgt spid="38"/>
                                        </p:tgtEl>
                                      </p:cBhvr>
                                      <p:to x="100000" y="100000"/>
                                    </p:animScale>
                                    <p:animScale>
                                      <p:cBhvr>
                                        <p:cTn id="161" dur="26">
                                          <p:stCondLst>
                                            <p:cond delay="1642"/>
                                          </p:stCondLst>
                                        </p:cTn>
                                        <p:tgtEl>
                                          <p:spTgt spid="38"/>
                                        </p:tgtEl>
                                      </p:cBhvr>
                                      <p:to x="100000" y="90000"/>
                                    </p:animScale>
                                    <p:animScale>
                                      <p:cBhvr>
                                        <p:cTn id="162" dur="166" decel="50000">
                                          <p:stCondLst>
                                            <p:cond delay="1668"/>
                                          </p:stCondLst>
                                        </p:cTn>
                                        <p:tgtEl>
                                          <p:spTgt spid="38"/>
                                        </p:tgtEl>
                                      </p:cBhvr>
                                      <p:to x="100000" y="100000"/>
                                    </p:animScale>
                                    <p:animScale>
                                      <p:cBhvr>
                                        <p:cTn id="163" dur="26">
                                          <p:stCondLst>
                                            <p:cond delay="1808"/>
                                          </p:stCondLst>
                                        </p:cTn>
                                        <p:tgtEl>
                                          <p:spTgt spid="38"/>
                                        </p:tgtEl>
                                      </p:cBhvr>
                                      <p:to x="100000" y="95000"/>
                                    </p:animScale>
                                    <p:animScale>
                                      <p:cBhvr>
                                        <p:cTn id="164" dur="166" decel="50000">
                                          <p:stCondLst>
                                            <p:cond delay="1834"/>
                                          </p:stCondLst>
                                        </p:cTn>
                                        <p:tgtEl>
                                          <p:spTgt spid="38"/>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41"/>
                                        </p:tgtEl>
                                        <p:attrNameLst>
                                          <p:attrName>style.visibility</p:attrName>
                                        </p:attrNameLst>
                                      </p:cBhvr>
                                      <p:to>
                                        <p:strVal val="visible"/>
                                      </p:to>
                                    </p:set>
                                    <p:animEffect transition="in" filter="wipe(down)">
                                      <p:cBhvr>
                                        <p:cTn id="167" dur="580">
                                          <p:stCondLst>
                                            <p:cond delay="0"/>
                                          </p:stCondLst>
                                        </p:cTn>
                                        <p:tgtEl>
                                          <p:spTgt spid="41"/>
                                        </p:tgtEl>
                                      </p:cBhvr>
                                    </p:animEffect>
                                    <p:anim calcmode="lin" valueType="num">
                                      <p:cBhvr>
                                        <p:cTn id="168"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73" dur="26">
                                          <p:stCondLst>
                                            <p:cond delay="650"/>
                                          </p:stCondLst>
                                        </p:cTn>
                                        <p:tgtEl>
                                          <p:spTgt spid="41"/>
                                        </p:tgtEl>
                                      </p:cBhvr>
                                      <p:to x="100000" y="60000"/>
                                    </p:animScale>
                                    <p:animScale>
                                      <p:cBhvr>
                                        <p:cTn id="174" dur="166" decel="50000">
                                          <p:stCondLst>
                                            <p:cond delay="676"/>
                                          </p:stCondLst>
                                        </p:cTn>
                                        <p:tgtEl>
                                          <p:spTgt spid="41"/>
                                        </p:tgtEl>
                                      </p:cBhvr>
                                      <p:to x="100000" y="100000"/>
                                    </p:animScale>
                                    <p:animScale>
                                      <p:cBhvr>
                                        <p:cTn id="175" dur="26">
                                          <p:stCondLst>
                                            <p:cond delay="1312"/>
                                          </p:stCondLst>
                                        </p:cTn>
                                        <p:tgtEl>
                                          <p:spTgt spid="41"/>
                                        </p:tgtEl>
                                      </p:cBhvr>
                                      <p:to x="100000" y="80000"/>
                                    </p:animScale>
                                    <p:animScale>
                                      <p:cBhvr>
                                        <p:cTn id="176" dur="166" decel="50000">
                                          <p:stCondLst>
                                            <p:cond delay="1338"/>
                                          </p:stCondLst>
                                        </p:cTn>
                                        <p:tgtEl>
                                          <p:spTgt spid="41"/>
                                        </p:tgtEl>
                                      </p:cBhvr>
                                      <p:to x="100000" y="100000"/>
                                    </p:animScale>
                                    <p:animScale>
                                      <p:cBhvr>
                                        <p:cTn id="177" dur="26">
                                          <p:stCondLst>
                                            <p:cond delay="1642"/>
                                          </p:stCondLst>
                                        </p:cTn>
                                        <p:tgtEl>
                                          <p:spTgt spid="41"/>
                                        </p:tgtEl>
                                      </p:cBhvr>
                                      <p:to x="100000" y="90000"/>
                                    </p:animScale>
                                    <p:animScale>
                                      <p:cBhvr>
                                        <p:cTn id="178" dur="166" decel="50000">
                                          <p:stCondLst>
                                            <p:cond delay="1668"/>
                                          </p:stCondLst>
                                        </p:cTn>
                                        <p:tgtEl>
                                          <p:spTgt spid="41"/>
                                        </p:tgtEl>
                                      </p:cBhvr>
                                      <p:to x="100000" y="100000"/>
                                    </p:animScale>
                                    <p:animScale>
                                      <p:cBhvr>
                                        <p:cTn id="179" dur="26">
                                          <p:stCondLst>
                                            <p:cond delay="1808"/>
                                          </p:stCondLst>
                                        </p:cTn>
                                        <p:tgtEl>
                                          <p:spTgt spid="41"/>
                                        </p:tgtEl>
                                      </p:cBhvr>
                                      <p:to x="100000" y="95000"/>
                                    </p:animScale>
                                    <p:animScale>
                                      <p:cBhvr>
                                        <p:cTn id="180" dur="166" decel="50000">
                                          <p:stCondLst>
                                            <p:cond delay="1834"/>
                                          </p:stCondLst>
                                        </p:cTn>
                                        <p:tgtEl>
                                          <p:spTgt spid="41"/>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40"/>
                                        </p:tgtEl>
                                        <p:attrNameLst>
                                          <p:attrName>style.visibility</p:attrName>
                                        </p:attrNameLst>
                                      </p:cBhvr>
                                      <p:to>
                                        <p:strVal val="visible"/>
                                      </p:to>
                                    </p:set>
                                    <p:animEffect transition="in" filter="wipe(down)">
                                      <p:cBhvr>
                                        <p:cTn id="183" dur="580">
                                          <p:stCondLst>
                                            <p:cond delay="0"/>
                                          </p:stCondLst>
                                        </p:cTn>
                                        <p:tgtEl>
                                          <p:spTgt spid="40"/>
                                        </p:tgtEl>
                                      </p:cBhvr>
                                    </p:animEffect>
                                    <p:anim calcmode="lin" valueType="num">
                                      <p:cBhvr>
                                        <p:cTn id="184"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89" dur="26">
                                          <p:stCondLst>
                                            <p:cond delay="650"/>
                                          </p:stCondLst>
                                        </p:cTn>
                                        <p:tgtEl>
                                          <p:spTgt spid="40"/>
                                        </p:tgtEl>
                                      </p:cBhvr>
                                      <p:to x="100000" y="60000"/>
                                    </p:animScale>
                                    <p:animScale>
                                      <p:cBhvr>
                                        <p:cTn id="190" dur="166" decel="50000">
                                          <p:stCondLst>
                                            <p:cond delay="676"/>
                                          </p:stCondLst>
                                        </p:cTn>
                                        <p:tgtEl>
                                          <p:spTgt spid="40"/>
                                        </p:tgtEl>
                                      </p:cBhvr>
                                      <p:to x="100000" y="100000"/>
                                    </p:animScale>
                                    <p:animScale>
                                      <p:cBhvr>
                                        <p:cTn id="191" dur="26">
                                          <p:stCondLst>
                                            <p:cond delay="1312"/>
                                          </p:stCondLst>
                                        </p:cTn>
                                        <p:tgtEl>
                                          <p:spTgt spid="40"/>
                                        </p:tgtEl>
                                      </p:cBhvr>
                                      <p:to x="100000" y="80000"/>
                                    </p:animScale>
                                    <p:animScale>
                                      <p:cBhvr>
                                        <p:cTn id="192" dur="166" decel="50000">
                                          <p:stCondLst>
                                            <p:cond delay="1338"/>
                                          </p:stCondLst>
                                        </p:cTn>
                                        <p:tgtEl>
                                          <p:spTgt spid="40"/>
                                        </p:tgtEl>
                                      </p:cBhvr>
                                      <p:to x="100000" y="100000"/>
                                    </p:animScale>
                                    <p:animScale>
                                      <p:cBhvr>
                                        <p:cTn id="193" dur="26">
                                          <p:stCondLst>
                                            <p:cond delay="1642"/>
                                          </p:stCondLst>
                                        </p:cTn>
                                        <p:tgtEl>
                                          <p:spTgt spid="40"/>
                                        </p:tgtEl>
                                      </p:cBhvr>
                                      <p:to x="100000" y="90000"/>
                                    </p:animScale>
                                    <p:animScale>
                                      <p:cBhvr>
                                        <p:cTn id="194" dur="166" decel="50000">
                                          <p:stCondLst>
                                            <p:cond delay="1668"/>
                                          </p:stCondLst>
                                        </p:cTn>
                                        <p:tgtEl>
                                          <p:spTgt spid="40"/>
                                        </p:tgtEl>
                                      </p:cBhvr>
                                      <p:to x="100000" y="100000"/>
                                    </p:animScale>
                                    <p:animScale>
                                      <p:cBhvr>
                                        <p:cTn id="195" dur="26">
                                          <p:stCondLst>
                                            <p:cond delay="1808"/>
                                          </p:stCondLst>
                                        </p:cTn>
                                        <p:tgtEl>
                                          <p:spTgt spid="40"/>
                                        </p:tgtEl>
                                      </p:cBhvr>
                                      <p:to x="100000" y="95000"/>
                                    </p:animScale>
                                    <p:animScale>
                                      <p:cBhvr>
                                        <p:cTn id="196" dur="166" decel="50000">
                                          <p:stCondLst>
                                            <p:cond delay="1834"/>
                                          </p:stCondLst>
                                        </p:cTn>
                                        <p:tgtEl>
                                          <p:spTgt spid="40"/>
                                        </p:tgtEl>
                                      </p:cBhvr>
                                      <p:to x="100000" y="100000"/>
                                    </p:animScale>
                                  </p:childTnLst>
                                </p:cTn>
                              </p:par>
                              <p:par>
                                <p:cTn id="197" presetID="26" presetClass="entr" presetSubtype="0" fill="hold" grpId="0" nodeType="with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wipe(down)">
                                      <p:cBhvr>
                                        <p:cTn id="199" dur="580">
                                          <p:stCondLst>
                                            <p:cond delay="0"/>
                                          </p:stCondLst>
                                        </p:cTn>
                                        <p:tgtEl>
                                          <p:spTgt spid="43"/>
                                        </p:tgtEl>
                                      </p:cBhvr>
                                    </p:animEffect>
                                    <p:anim calcmode="lin" valueType="num">
                                      <p:cBhvr>
                                        <p:cTn id="20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205" dur="26">
                                          <p:stCondLst>
                                            <p:cond delay="650"/>
                                          </p:stCondLst>
                                        </p:cTn>
                                        <p:tgtEl>
                                          <p:spTgt spid="43"/>
                                        </p:tgtEl>
                                      </p:cBhvr>
                                      <p:to x="100000" y="60000"/>
                                    </p:animScale>
                                    <p:animScale>
                                      <p:cBhvr>
                                        <p:cTn id="206" dur="166" decel="50000">
                                          <p:stCondLst>
                                            <p:cond delay="676"/>
                                          </p:stCondLst>
                                        </p:cTn>
                                        <p:tgtEl>
                                          <p:spTgt spid="43"/>
                                        </p:tgtEl>
                                      </p:cBhvr>
                                      <p:to x="100000" y="100000"/>
                                    </p:animScale>
                                    <p:animScale>
                                      <p:cBhvr>
                                        <p:cTn id="207" dur="26">
                                          <p:stCondLst>
                                            <p:cond delay="1312"/>
                                          </p:stCondLst>
                                        </p:cTn>
                                        <p:tgtEl>
                                          <p:spTgt spid="43"/>
                                        </p:tgtEl>
                                      </p:cBhvr>
                                      <p:to x="100000" y="80000"/>
                                    </p:animScale>
                                    <p:animScale>
                                      <p:cBhvr>
                                        <p:cTn id="208" dur="166" decel="50000">
                                          <p:stCondLst>
                                            <p:cond delay="1338"/>
                                          </p:stCondLst>
                                        </p:cTn>
                                        <p:tgtEl>
                                          <p:spTgt spid="43"/>
                                        </p:tgtEl>
                                      </p:cBhvr>
                                      <p:to x="100000" y="100000"/>
                                    </p:animScale>
                                    <p:animScale>
                                      <p:cBhvr>
                                        <p:cTn id="209" dur="26">
                                          <p:stCondLst>
                                            <p:cond delay="1642"/>
                                          </p:stCondLst>
                                        </p:cTn>
                                        <p:tgtEl>
                                          <p:spTgt spid="43"/>
                                        </p:tgtEl>
                                      </p:cBhvr>
                                      <p:to x="100000" y="90000"/>
                                    </p:animScale>
                                    <p:animScale>
                                      <p:cBhvr>
                                        <p:cTn id="210" dur="166" decel="50000">
                                          <p:stCondLst>
                                            <p:cond delay="1668"/>
                                          </p:stCondLst>
                                        </p:cTn>
                                        <p:tgtEl>
                                          <p:spTgt spid="43"/>
                                        </p:tgtEl>
                                      </p:cBhvr>
                                      <p:to x="100000" y="100000"/>
                                    </p:animScale>
                                    <p:animScale>
                                      <p:cBhvr>
                                        <p:cTn id="211" dur="26">
                                          <p:stCondLst>
                                            <p:cond delay="1808"/>
                                          </p:stCondLst>
                                        </p:cTn>
                                        <p:tgtEl>
                                          <p:spTgt spid="43"/>
                                        </p:tgtEl>
                                      </p:cBhvr>
                                      <p:to x="100000" y="95000"/>
                                    </p:animScale>
                                    <p:animScale>
                                      <p:cBhvr>
                                        <p:cTn id="212" dur="166" decel="50000">
                                          <p:stCondLst>
                                            <p:cond delay="1834"/>
                                          </p:stCondLst>
                                        </p:cTn>
                                        <p:tgtEl>
                                          <p:spTgt spid="43"/>
                                        </p:tgtEl>
                                      </p:cBhvr>
                                      <p:to x="100000" y="100000"/>
                                    </p:animScale>
                                  </p:childTnLst>
                                </p:cTn>
                              </p:par>
                              <p:par>
                                <p:cTn id="213" presetID="26" presetClass="entr" presetSubtype="0" fill="hold" grpId="0" nodeType="withEffect">
                                  <p:stCondLst>
                                    <p:cond delay="0"/>
                                  </p:stCondLst>
                                  <p:childTnLst>
                                    <p:set>
                                      <p:cBhvr>
                                        <p:cTn id="214" dur="1" fill="hold">
                                          <p:stCondLst>
                                            <p:cond delay="0"/>
                                          </p:stCondLst>
                                        </p:cTn>
                                        <p:tgtEl>
                                          <p:spTgt spid="42"/>
                                        </p:tgtEl>
                                        <p:attrNameLst>
                                          <p:attrName>style.visibility</p:attrName>
                                        </p:attrNameLst>
                                      </p:cBhvr>
                                      <p:to>
                                        <p:strVal val="visible"/>
                                      </p:to>
                                    </p:set>
                                    <p:animEffect transition="in" filter="wipe(down)">
                                      <p:cBhvr>
                                        <p:cTn id="215" dur="580">
                                          <p:stCondLst>
                                            <p:cond delay="0"/>
                                          </p:stCondLst>
                                        </p:cTn>
                                        <p:tgtEl>
                                          <p:spTgt spid="42"/>
                                        </p:tgtEl>
                                      </p:cBhvr>
                                    </p:animEffect>
                                    <p:anim calcmode="lin" valueType="num">
                                      <p:cBhvr>
                                        <p:cTn id="216"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221" dur="26">
                                          <p:stCondLst>
                                            <p:cond delay="650"/>
                                          </p:stCondLst>
                                        </p:cTn>
                                        <p:tgtEl>
                                          <p:spTgt spid="42"/>
                                        </p:tgtEl>
                                      </p:cBhvr>
                                      <p:to x="100000" y="60000"/>
                                    </p:animScale>
                                    <p:animScale>
                                      <p:cBhvr>
                                        <p:cTn id="222" dur="166" decel="50000">
                                          <p:stCondLst>
                                            <p:cond delay="676"/>
                                          </p:stCondLst>
                                        </p:cTn>
                                        <p:tgtEl>
                                          <p:spTgt spid="42"/>
                                        </p:tgtEl>
                                      </p:cBhvr>
                                      <p:to x="100000" y="100000"/>
                                    </p:animScale>
                                    <p:animScale>
                                      <p:cBhvr>
                                        <p:cTn id="223" dur="26">
                                          <p:stCondLst>
                                            <p:cond delay="1312"/>
                                          </p:stCondLst>
                                        </p:cTn>
                                        <p:tgtEl>
                                          <p:spTgt spid="42"/>
                                        </p:tgtEl>
                                      </p:cBhvr>
                                      <p:to x="100000" y="80000"/>
                                    </p:animScale>
                                    <p:animScale>
                                      <p:cBhvr>
                                        <p:cTn id="224" dur="166" decel="50000">
                                          <p:stCondLst>
                                            <p:cond delay="1338"/>
                                          </p:stCondLst>
                                        </p:cTn>
                                        <p:tgtEl>
                                          <p:spTgt spid="42"/>
                                        </p:tgtEl>
                                      </p:cBhvr>
                                      <p:to x="100000" y="100000"/>
                                    </p:animScale>
                                    <p:animScale>
                                      <p:cBhvr>
                                        <p:cTn id="225" dur="26">
                                          <p:stCondLst>
                                            <p:cond delay="1642"/>
                                          </p:stCondLst>
                                        </p:cTn>
                                        <p:tgtEl>
                                          <p:spTgt spid="42"/>
                                        </p:tgtEl>
                                      </p:cBhvr>
                                      <p:to x="100000" y="90000"/>
                                    </p:animScale>
                                    <p:animScale>
                                      <p:cBhvr>
                                        <p:cTn id="226" dur="166" decel="50000">
                                          <p:stCondLst>
                                            <p:cond delay="1668"/>
                                          </p:stCondLst>
                                        </p:cTn>
                                        <p:tgtEl>
                                          <p:spTgt spid="42"/>
                                        </p:tgtEl>
                                      </p:cBhvr>
                                      <p:to x="100000" y="100000"/>
                                    </p:animScale>
                                    <p:animScale>
                                      <p:cBhvr>
                                        <p:cTn id="227" dur="26">
                                          <p:stCondLst>
                                            <p:cond delay="1808"/>
                                          </p:stCondLst>
                                        </p:cTn>
                                        <p:tgtEl>
                                          <p:spTgt spid="42"/>
                                        </p:tgtEl>
                                      </p:cBhvr>
                                      <p:to x="100000" y="95000"/>
                                    </p:animScale>
                                    <p:animScale>
                                      <p:cBhvr>
                                        <p:cTn id="228" dur="166" decel="50000">
                                          <p:stCondLst>
                                            <p:cond delay="1834"/>
                                          </p:stCondLst>
                                        </p:cTn>
                                        <p:tgtEl>
                                          <p:spTgt spid="4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9" fill="hold" display="0">
                  <p:stCondLst>
                    <p:cond delay="indefinite"/>
                  </p:stCondLst>
                </p:cTn>
                <p:tgtEl>
                  <p:spTgt spid="44"/>
                </p:tgtEl>
              </p:cMediaNode>
            </p:video>
          </p:childTnLst>
        </p:cTn>
      </p:par>
    </p:tnLst>
    <p:bldLst>
      <p:bldP spid="30" grpId="0" animBg="1"/>
      <p:bldP spid="31" grpId="0"/>
      <p:bldP spid="32" grpId="0" animBg="1"/>
      <p:bldP spid="33" grpId="0"/>
      <p:bldP spid="34" grpId="0" animBg="1"/>
      <p:bldP spid="35" grpId="0"/>
      <p:bldP spid="36" grpId="0" animBg="1"/>
      <p:bldP spid="37" grpId="0"/>
      <p:bldP spid="38" grpId="0" animBg="1"/>
      <p:bldP spid="39" grpId="0"/>
      <p:bldP spid="40" grpId="0" animBg="1"/>
      <p:bldP spid="41" grpId="0"/>
      <p:bldP spid="42" grpId="0" animBg="1"/>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A7851A3-5C6B-2CAA-7CF1-7A860B3CE3A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rcRect r="22831"/>
          <a:stretch/>
        </p:blipFill>
        <p:spPr>
          <a:xfrm>
            <a:off x="602167" y="-150542"/>
            <a:ext cx="3144644" cy="4075014"/>
          </a:xfrm>
          <a:prstGeom prst="rect">
            <a:avLst/>
          </a:prstGeom>
        </p:spPr>
      </p:pic>
      <p:grpSp>
        <p:nvGrpSpPr>
          <p:cNvPr id="17" name="Group 16">
            <a:extLst>
              <a:ext uri="{FF2B5EF4-FFF2-40B4-BE49-F238E27FC236}">
                <a16:creationId xmlns="" xmlns:a16="http://schemas.microsoft.com/office/drawing/2014/main" id="{9A22E31D-EC25-98D6-77F3-83EB6A71F471}"/>
              </a:ext>
            </a:extLst>
          </p:cNvPr>
          <p:cNvGrpSpPr/>
          <p:nvPr/>
        </p:nvGrpSpPr>
        <p:grpSpPr>
          <a:xfrm>
            <a:off x="4338286" y="825581"/>
            <a:ext cx="9243902" cy="1524449"/>
            <a:chOff x="1699009" y="801349"/>
            <a:chExt cx="6162601" cy="1016299"/>
          </a:xfrm>
        </p:grpSpPr>
        <p:sp>
          <p:nvSpPr>
            <p:cNvPr id="14" name="Flowchart: Terminator 13">
              <a:extLst>
                <a:ext uri="{FF2B5EF4-FFF2-40B4-BE49-F238E27FC236}">
                  <a16:creationId xmlns="" xmlns:a16="http://schemas.microsoft.com/office/drawing/2014/main" id="{C2560AE1-62EB-3858-F7F0-8BBB488B85B0}"/>
                </a:ext>
              </a:extLst>
            </p:cNvPr>
            <p:cNvSpPr/>
            <p:nvPr/>
          </p:nvSpPr>
          <p:spPr>
            <a:xfrm>
              <a:off x="1699009" y="801349"/>
              <a:ext cx="6162601" cy="1016299"/>
            </a:xfrm>
            <a:prstGeom prst="flowChartTerminator">
              <a:avLst/>
            </a:prstGeom>
            <a:solidFill>
              <a:schemeClr val="accent4">
                <a:lumMod val="20000"/>
                <a:lumOff val="80000"/>
              </a:schemeClr>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solidFill>
                  <a:srgbClr val="FFFF00"/>
                </a:solidFill>
                <a:latin typeface="#9Slide05 Ciaobella" pitchFamily="2" charset="0"/>
              </a:endParaRPr>
            </a:p>
          </p:txBody>
        </p:sp>
        <p:sp>
          <p:nvSpPr>
            <p:cNvPr id="15" name="Rectangle 14">
              <a:extLst>
                <a:ext uri="{FF2B5EF4-FFF2-40B4-BE49-F238E27FC236}">
                  <a16:creationId xmlns="" xmlns:a16="http://schemas.microsoft.com/office/drawing/2014/main" id="{FAA8223A-7DA9-8EA9-85A5-2313C4079E9E}"/>
                </a:ext>
              </a:extLst>
            </p:cNvPr>
            <p:cNvSpPr/>
            <p:nvPr/>
          </p:nvSpPr>
          <p:spPr>
            <a:xfrm>
              <a:off x="1889202" y="898542"/>
              <a:ext cx="5689909" cy="800219"/>
            </a:xfrm>
            <a:prstGeom prst="rect">
              <a:avLst/>
            </a:prstGeom>
            <a:noFill/>
          </p:spPr>
          <p:txBody>
            <a:bodyPr wrap="square" lIns="91440" tIns="45720" rIns="91440" bIns="45720">
              <a:spAutoFit/>
            </a:bodyPr>
            <a:lstStyle/>
            <a:p>
              <a:pPr algn="ctr"/>
              <a:r>
                <a:rPr lang="en-US" sz="7200" b="1" dirty="0">
                  <a:ln w="9525">
                    <a:solidFill>
                      <a:schemeClr val="bg1"/>
                    </a:solidFill>
                    <a:prstDash val="solid"/>
                  </a:ln>
                  <a:effectLst>
                    <a:outerShdw blurRad="12700" dist="38100" dir="2700000" algn="tl" rotWithShape="0">
                      <a:schemeClr val="bg1">
                        <a:lumMod val="50000"/>
                      </a:schemeClr>
                    </a:outerShdw>
                  </a:effectLst>
                  <a:latin typeface="Times New Roman" pitchFamily="18" charset="0"/>
                  <a:cs typeface="Times New Roman" pitchFamily="18" charset="0"/>
                </a:rPr>
                <a:t>ĐÂY LÀ TỪ GÌ?</a:t>
              </a:r>
            </a:p>
          </p:txBody>
        </p:sp>
      </p:grpSp>
      <p:sp>
        <p:nvSpPr>
          <p:cNvPr id="5" name="Rectangle: Rounded Corners 4">
            <a:extLst>
              <a:ext uri="{FF2B5EF4-FFF2-40B4-BE49-F238E27FC236}">
                <a16:creationId xmlns="" xmlns:a16="http://schemas.microsoft.com/office/drawing/2014/main" id="{3B62CDF9-FDAE-25B9-EAE5-B098A2C0C534}"/>
              </a:ext>
            </a:extLst>
          </p:cNvPr>
          <p:cNvSpPr/>
          <p:nvPr/>
        </p:nvSpPr>
        <p:spPr>
          <a:xfrm>
            <a:off x="3795565" y="3967336"/>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6" name="TextBox 5">
            <a:extLst>
              <a:ext uri="{FF2B5EF4-FFF2-40B4-BE49-F238E27FC236}">
                <a16:creationId xmlns="" xmlns:a16="http://schemas.microsoft.com/office/drawing/2014/main" id="{A4D279F3-EC8F-CA4B-3C3F-7C4F401D0645}"/>
              </a:ext>
            </a:extLst>
          </p:cNvPr>
          <p:cNvSpPr txBox="1"/>
          <p:nvPr/>
        </p:nvSpPr>
        <p:spPr>
          <a:xfrm>
            <a:off x="3983746" y="3972827"/>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Ự</a:t>
            </a:r>
            <a:endParaRPr lang="en-US" sz="9900" dirty="0">
              <a:solidFill>
                <a:srgbClr val="FFFF00"/>
              </a:solidFill>
              <a:latin typeface="Times New Roman" pitchFamily="18" charset="0"/>
              <a:cs typeface="Times New Roman" pitchFamily="18" charset="0"/>
            </a:endParaRPr>
          </a:p>
        </p:txBody>
      </p:sp>
      <p:sp>
        <p:nvSpPr>
          <p:cNvPr id="7" name="Rectangle: Rounded Corners 6">
            <a:extLst>
              <a:ext uri="{FF2B5EF4-FFF2-40B4-BE49-F238E27FC236}">
                <a16:creationId xmlns="" xmlns:a16="http://schemas.microsoft.com/office/drawing/2014/main" id="{73A076EB-8FBE-EFB5-EA07-FECF29A7F89D}"/>
              </a:ext>
            </a:extLst>
          </p:cNvPr>
          <p:cNvSpPr/>
          <p:nvPr/>
        </p:nvSpPr>
        <p:spPr>
          <a:xfrm>
            <a:off x="5681529" y="3967336"/>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8" name="TextBox 7">
            <a:extLst>
              <a:ext uri="{FF2B5EF4-FFF2-40B4-BE49-F238E27FC236}">
                <a16:creationId xmlns="" xmlns:a16="http://schemas.microsoft.com/office/drawing/2014/main" id="{2C887876-CCCA-23C1-870B-01BD6AB0A4A5}"/>
              </a:ext>
            </a:extLst>
          </p:cNvPr>
          <p:cNvSpPr txBox="1"/>
          <p:nvPr/>
        </p:nvSpPr>
        <p:spPr>
          <a:xfrm>
            <a:off x="6232147" y="3958971"/>
            <a:ext cx="1216875" cy="1661994"/>
          </a:xfrm>
          <a:prstGeom prst="rect">
            <a:avLst/>
          </a:prstGeom>
          <a:noFill/>
        </p:spPr>
        <p:txBody>
          <a:bodyPr wrap="square" lIns="137160" tIns="68580" rIns="137160" bIns="68580">
            <a:spAutoFit/>
          </a:bodyPr>
          <a:lstStyle/>
          <a:p>
            <a:r>
              <a:rPr lang="en-US"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I</a:t>
            </a:r>
            <a:endParaRPr lang="en-US" sz="9900" dirty="0">
              <a:solidFill>
                <a:srgbClr val="FFFF00"/>
              </a:solidFill>
              <a:latin typeface="Times New Roman" pitchFamily="18" charset="0"/>
              <a:cs typeface="Times New Roman" pitchFamily="18" charset="0"/>
            </a:endParaRPr>
          </a:p>
        </p:txBody>
      </p:sp>
      <p:sp>
        <p:nvSpPr>
          <p:cNvPr id="9" name="Rectangle: Rounded Corners 8">
            <a:extLst>
              <a:ext uri="{FF2B5EF4-FFF2-40B4-BE49-F238E27FC236}">
                <a16:creationId xmlns="" xmlns:a16="http://schemas.microsoft.com/office/drawing/2014/main" id="{01642BC5-DD86-0A8B-044B-76D61B3479CC}"/>
              </a:ext>
            </a:extLst>
          </p:cNvPr>
          <p:cNvSpPr/>
          <p:nvPr/>
        </p:nvSpPr>
        <p:spPr>
          <a:xfrm>
            <a:off x="7596759" y="3967336"/>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12" name="TextBox 11">
            <a:extLst>
              <a:ext uri="{FF2B5EF4-FFF2-40B4-BE49-F238E27FC236}">
                <a16:creationId xmlns="" xmlns:a16="http://schemas.microsoft.com/office/drawing/2014/main" id="{857B4F21-2E26-D536-DD72-BDF3E8CAAAF7}"/>
              </a:ext>
            </a:extLst>
          </p:cNvPr>
          <p:cNvSpPr txBox="1"/>
          <p:nvPr/>
        </p:nvSpPr>
        <p:spPr>
          <a:xfrm>
            <a:off x="7866415" y="3936753"/>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V</a:t>
            </a:r>
            <a:endParaRPr lang="en-US" sz="9900" dirty="0">
              <a:solidFill>
                <a:srgbClr val="FFFF00"/>
              </a:solidFill>
              <a:latin typeface="Times New Roman" pitchFamily="18" charset="0"/>
              <a:cs typeface="Times New Roman" pitchFamily="18" charset="0"/>
            </a:endParaRPr>
          </a:p>
        </p:txBody>
      </p:sp>
      <p:sp>
        <p:nvSpPr>
          <p:cNvPr id="18" name="Rectangle: Rounded Corners 17">
            <a:extLst>
              <a:ext uri="{FF2B5EF4-FFF2-40B4-BE49-F238E27FC236}">
                <a16:creationId xmlns="" xmlns:a16="http://schemas.microsoft.com/office/drawing/2014/main" id="{D034F559-556F-1E34-B01D-7C3CD56ED145}"/>
              </a:ext>
            </a:extLst>
          </p:cNvPr>
          <p:cNvSpPr/>
          <p:nvPr/>
        </p:nvSpPr>
        <p:spPr>
          <a:xfrm>
            <a:off x="9438052" y="3967336"/>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19" name="TextBox 18">
            <a:extLst>
              <a:ext uri="{FF2B5EF4-FFF2-40B4-BE49-F238E27FC236}">
                <a16:creationId xmlns="" xmlns:a16="http://schemas.microsoft.com/office/drawing/2014/main" id="{A06E0036-8A37-2A47-0DAE-CD0CFD019A6B}"/>
              </a:ext>
            </a:extLst>
          </p:cNvPr>
          <p:cNvSpPr txBox="1"/>
          <p:nvPr/>
        </p:nvSpPr>
        <p:spPr>
          <a:xfrm>
            <a:off x="9626233" y="3972827"/>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S</a:t>
            </a:r>
            <a:endParaRPr lang="en-US" sz="9900" dirty="0">
              <a:solidFill>
                <a:srgbClr val="FFFF00"/>
              </a:solidFill>
              <a:latin typeface="Times New Roman" pitchFamily="18" charset="0"/>
              <a:cs typeface="Times New Roman" pitchFamily="18" charset="0"/>
            </a:endParaRPr>
          </a:p>
        </p:txBody>
      </p:sp>
      <p:sp>
        <p:nvSpPr>
          <p:cNvPr id="20" name="Rectangle: Rounded Corners 19">
            <a:extLst>
              <a:ext uri="{FF2B5EF4-FFF2-40B4-BE49-F238E27FC236}">
                <a16:creationId xmlns="" xmlns:a16="http://schemas.microsoft.com/office/drawing/2014/main" id="{4BC16226-BBBC-363F-64A0-7A69684E3143}"/>
              </a:ext>
            </a:extLst>
          </p:cNvPr>
          <p:cNvSpPr/>
          <p:nvPr/>
        </p:nvSpPr>
        <p:spPr>
          <a:xfrm>
            <a:off x="11324014" y="3924473"/>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21" name="TextBox 20">
            <a:extLst>
              <a:ext uri="{FF2B5EF4-FFF2-40B4-BE49-F238E27FC236}">
                <a16:creationId xmlns="" xmlns:a16="http://schemas.microsoft.com/office/drawing/2014/main" id="{4F5B6EFA-C248-5D1D-9F6D-3884BC42DC3A}"/>
              </a:ext>
            </a:extLst>
          </p:cNvPr>
          <p:cNvSpPr txBox="1"/>
          <p:nvPr/>
        </p:nvSpPr>
        <p:spPr>
          <a:xfrm>
            <a:off x="11729642" y="3929964"/>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C</a:t>
            </a:r>
            <a:endParaRPr lang="en-US" sz="9900" dirty="0">
              <a:solidFill>
                <a:srgbClr val="FFFF00"/>
              </a:solidFill>
              <a:latin typeface="Times New Roman" pitchFamily="18" charset="0"/>
              <a:cs typeface="Times New Roman" pitchFamily="18" charset="0"/>
            </a:endParaRPr>
          </a:p>
        </p:txBody>
      </p:sp>
      <p:sp>
        <p:nvSpPr>
          <p:cNvPr id="22" name="Rectangle: Rounded Corners 21">
            <a:extLst>
              <a:ext uri="{FF2B5EF4-FFF2-40B4-BE49-F238E27FC236}">
                <a16:creationId xmlns="" xmlns:a16="http://schemas.microsoft.com/office/drawing/2014/main" id="{A5470762-7470-58AA-0697-09C10F695AAB}"/>
              </a:ext>
            </a:extLst>
          </p:cNvPr>
          <p:cNvSpPr/>
          <p:nvPr/>
        </p:nvSpPr>
        <p:spPr>
          <a:xfrm>
            <a:off x="13236496" y="3924473"/>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23" name="TextBox 22">
            <a:extLst>
              <a:ext uri="{FF2B5EF4-FFF2-40B4-BE49-F238E27FC236}">
                <a16:creationId xmlns="" xmlns:a16="http://schemas.microsoft.com/office/drawing/2014/main" id="{AF324928-5991-8E2B-095A-205007B019C7}"/>
              </a:ext>
            </a:extLst>
          </p:cNvPr>
          <p:cNvSpPr txBox="1"/>
          <p:nvPr/>
        </p:nvSpPr>
        <p:spPr>
          <a:xfrm>
            <a:off x="13484548" y="3918981"/>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Ệ</a:t>
            </a:r>
            <a:endParaRPr lang="en-US" sz="9900" dirty="0">
              <a:solidFill>
                <a:srgbClr val="FFFF00"/>
              </a:solidFill>
              <a:latin typeface="Times New Roman" pitchFamily="18" charset="0"/>
              <a:cs typeface="Times New Roman" pitchFamily="18" charset="0"/>
            </a:endParaRPr>
          </a:p>
        </p:txBody>
      </p:sp>
      <p:sp>
        <p:nvSpPr>
          <p:cNvPr id="30" name="Rectangle: Rounded Corners 29">
            <a:extLst>
              <a:ext uri="{FF2B5EF4-FFF2-40B4-BE49-F238E27FC236}">
                <a16:creationId xmlns="" xmlns:a16="http://schemas.microsoft.com/office/drawing/2014/main" id="{1182D91A-4069-430C-B2FB-3EBF50C50314}"/>
              </a:ext>
            </a:extLst>
          </p:cNvPr>
          <p:cNvSpPr/>
          <p:nvPr/>
        </p:nvSpPr>
        <p:spPr>
          <a:xfrm>
            <a:off x="3795565" y="7498817"/>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1" name="TextBox 30">
            <a:extLst>
              <a:ext uri="{FF2B5EF4-FFF2-40B4-BE49-F238E27FC236}">
                <a16:creationId xmlns="" xmlns:a16="http://schemas.microsoft.com/office/drawing/2014/main" id="{9740FA52-55AE-0DB3-8B52-18F5BB35AEB5}"/>
              </a:ext>
            </a:extLst>
          </p:cNvPr>
          <p:cNvSpPr txBox="1"/>
          <p:nvPr/>
        </p:nvSpPr>
        <p:spPr>
          <a:xfrm>
            <a:off x="3983746" y="7504308"/>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S</a:t>
            </a:r>
            <a:endParaRPr lang="en-US" sz="9900" dirty="0">
              <a:solidFill>
                <a:srgbClr val="FFFF00"/>
              </a:solidFill>
              <a:latin typeface="Times New Roman" pitchFamily="18" charset="0"/>
              <a:cs typeface="Times New Roman" pitchFamily="18" charset="0"/>
            </a:endParaRPr>
          </a:p>
        </p:txBody>
      </p:sp>
      <p:sp>
        <p:nvSpPr>
          <p:cNvPr id="32" name="Rectangle: Rounded Corners 31">
            <a:extLst>
              <a:ext uri="{FF2B5EF4-FFF2-40B4-BE49-F238E27FC236}">
                <a16:creationId xmlns="" xmlns:a16="http://schemas.microsoft.com/office/drawing/2014/main" id="{D3EFAE08-D31A-D7F7-FAC5-F7B52B842FAD}"/>
              </a:ext>
            </a:extLst>
          </p:cNvPr>
          <p:cNvSpPr/>
          <p:nvPr/>
        </p:nvSpPr>
        <p:spPr>
          <a:xfrm>
            <a:off x="5681529" y="7498817"/>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3" name="TextBox 32">
            <a:extLst>
              <a:ext uri="{FF2B5EF4-FFF2-40B4-BE49-F238E27FC236}">
                <a16:creationId xmlns="" xmlns:a16="http://schemas.microsoft.com/office/drawing/2014/main" id="{DE1CBBDE-C93A-DB9F-0A06-842395E7E127}"/>
              </a:ext>
            </a:extLst>
          </p:cNvPr>
          <p:cNvSpPr txBox="1"/>
          <p:nvPr/>
        </p:nvSpPr>
        <p:spPr>
          <a:xfrm>
            <a:off x="5869709" y="7504308"/>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Ự</a:t>
            </a:r>
            <a:endParaRPr lang="en-US" sz="9900" dirty="0">
              <a:solidFill>
                <a:srgbClr val="FFFF00"/>
              </a:solidFill>
              <a:latin typeface="Times New Roman" pitchFamily="18" charset="0"/>
              <a:cs typeface="Times New Roman" pitchFamily="18" charset="0"/>
            </a:endParaRPr>
          </a:p>
        </p:txBody>
      </p:sp>
      <p:sp>
        <p:nvSpPr>
          <p:cNvPr id="34" name="Rectangle: Rounded Corners 33">
            <a:extLst>
              <a:ext uri="{FF2B5EF4-FFF2-40B4-BE49-F238E27FC236}">
                <a16:creationId xmlns="" xmlns:a16="http://schemas.microsoft.com/office/drawing/2014/main" id="{851A68E5-257A-B2B5-96C5-7849BEB4EBF8}"/>
              </a:ext>
            </a:extLst>
          </p:cNvPr>
          <p:cNvSpPr/>
          <p:nvPr/>
        </p:nvSpPr>
        <p:spPr>
          <a:xfrm>
            <a:off x="7596759" y="7498817"/>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5" name="TextBox 34">
            <a:extLst>
              <a:ext uri="{FF2B5EF4-FFF2-40B4-BE49-F238E27FC236}">
                <a16:creationId xmlns="" xmlns:a16="http://schemas.microsoft.com/office/drawing/2014/main" id="{5EE102A2-DBC3-CD91-E48E-9DFF22180831}"/>
              </a:ext>
            </a:extLst>
          </p:cNvPr>
          <p:cNvSpPr txBox="1"/>
          <p:nvPr/>
        </p:nvSpPr>
        <p:spPr>
          <a:xfrm>
            <a:off x="8043766" y="7498817"/>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V</a:t>
            </a:r>
            <a:endParaRPr lang="en-US" sz="9900" dirty="0">
              <a:solidFill>
                <a:srgbClr val="FFFF00"/>
              </a:solidFill>
              <a:latin typeface="Times New Roman" pitchFamily="18" charset="0"/>
              <a:cs typeface="Times New Roman" pitchFamily="18" charset="0"/>
            </a:endParaRPr>
          </a:p>
        </p:txBody>
      </p:sp>
      <p:sp>
        <p:nvSpPr>
          <p:cNvPr id="36" name="Rectangle: Rounded Corners 35">
            <a:extLst>
              <a:ext uri="{FF2B5EF4-FFF2-40B4-BE49-F238E27FC236}">
                <a16:creationId xmlns="" xmlns:a16="http://schemas.microsoft.com/office/drawing/2014/main" id="{1627D810-A529-D097-40A8-2F6E7314A89D}"/>
              </a:ext>
            </a:extLst>
          </p:cNvPr>
          <p:cNvSpPr/>
          <p:nvPr/>
        </p:nvSpPr>
        <p:spPr>
          <a:xfrm>
            <a:off x="9438052" y="7498817"/>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7" name="TextBox 36">
            <a:extLst>
              <a:ext uri="{FF2B5EF4-FFF2-40B4-BE49-F238E27FC236}">
                <a16:creationId xmlns="" xmlns:a16="http://schemas.microsoft.com/office/drawing/2014/main" id="{C9F2622D-75FB-65C0-BD50-2EF50D66670C}"/>
              </a:ext>
            </a:extLst>
          </p:cNvPr>
          <p:cNvSpPr txBox="1"/>
          <p:nvPr/>
        </p:nvSpPr>
        <p:spPr>
          <a:xfrm>
            <a:off x="9984525" y="7504308"/>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I</a:t>
            </a:r>
            <a:endParaRPr lang="en-US" sz="9900" dirty="0">
              <a:solidFill>
                <a:srgbClr val="FFFF00"/>
              </a:solidFill>
              <a:latin typeface="Times New Roman" pitchFamily="18" charset="0"/>
              <a:cs typeface="Times New Roman" pitchFamily="18" charset="0"/>
            </a:endParaRPr>
          </a:p>
        </p:txBody>
      </p:sp>
      <p:sp>
        <p:nvSpPr>
          <p:cNvPr id="38" name="Rectangle: Rounded Corners 37">
            <a:extLst>
              <a:ext uri="{FF2B5EF4-FFF2-40B4-BE49-F238E27FC236}">
                <a16:creationId xmlns="" xmlns:a16="http://schemas.microsoft.com/office/drawing/2014/main" id="{112CE309-4680-9C4B-98CB-4E9041616E7C}"/>
              </a:ext>
            </a:extLst>
          </p:cNvPr>
          <p:cNvSpPr/>
          <p:nvPr/>
        </p:nvSpPr>
        <p:spPr>
          <a:xfrm>
            <a:off x="11324014" y="7455954"/>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9" name="TextBox 38">
            <a:extLst>
              <a:ext uri="{FF2B5EF4-FFF2-40B4-BE49-F238E27FC236}">
                <a16:creationId xmlns="" xmlns:a16="http://schemas.microsoft.com/office/drawing/2014/main" id="{CEC43BF1-722A-39AF-C22E-16224CD73758}"/>
              </a:ext>
            </a:extLst>
          </p:cNvPr>
          <p:cNvSpPr txBox="1"/>
          <p:nvPr/>
        </p:nvSpPr>
        <p:spPr>
          <a:xfrm>
            <a:off x="11582400" y="7443906"/>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Ệ</a:t>
            </a:r>
            <a:endParaRPr lang="en-US" sz="9900" dirty="0">
              <a:solidFill>
                <a:srgbClr val="FFFF00"/>
              </a:solidFill>
              <a:latin typeface="Times New Roman" pitchFamily="18" charset="0"/>
              <a:cs typeface="Times New Roman" pitchFamily="18" charset="0"/>
            </a:endParaRPr>
          </a:p>
        </p:txBody>
      </p:sp>
      <p:sp>
        <p:nvSpPr>
          <p:cNvPr id="40" name="Rectangle: Rounded Corners 39">
            <a:extLst>
              <a:ext uri="{FF2B5EF4-FFF2-40B4-BE49-F238E27FC236}">
                <a16:creationId xmlns="" xmlns:a16="http://schemas.microsoft.com/office/drawing/2014/main" id="{A8CD2332-DDF6-7F99-187E-2FB0D180E8C9}"/>
              </a:ext>
            </a:extLst>
          </p:cNvPr>
          <p:cNvSpPr/>
          <p:nvPr/>
        </p:nvSpPr>
        <p:spPr>
          <a:xfrm>
            <a:off x="13236496" y="7455954"/>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41" name="TextBox 40">
            <a:extLst>
              <a:ext uri="{FF2B5EF4-FFF2-40B4-BE49-F238E27FC236}">
                <a16:creationId xmlns="" xmlns:a16="http://schemas.microsoft.com/office/drawing/2014/main" id="{F32A26B9-1CFE-F8AE-7390-397E5E2CCE3F}"/>
              </a:ext>
            </a:extLst>
          </p:cNvPr>
          <p:cNvSpPr txBox="1"/>
          <p:nvPr/>
        </p:nvSpPr>
        <p:spPr>
          <a:xfrm>
            <a:off x="13270510" y="7374195"/>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C</a:t>
            </a:r>
            <a:endParaRPr lang="en-US" sz="9900" dirty="0">
              <a:solidFill>
                <a:srgbClr val="FFFF00"/>
              </a:solidFill>
              <a:latin typeface="Times New Roman" pitchFamily="18" charset="0"/>
              <a:cs typeface="Times New Roman" pitchFamily="18" charset="0"/>
            </a:endParaRPr>
          </a:p>
        </p:txBody>
      </p:sp>
      <p:pic>
        <p:nvPicPr>
          <p:cNvPr id="46" name="Picture 2" descr="mui-ten-gif - quocthinh.net">
            <a:extLst>
              <a:ext uri="{FF2B5EF4-FFF2-40B4-BE49-F238E27FC236}">
                <a16:creationId xmlns="" xmlns:a16="http://schemas.microsoft.com/office/drawing/2014/main" id="{0A8C5522-D04C-7BC5-74F6-703C7ECD485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8493913" y="6178018"/>
            <a:ext cx="1533453" cy="988418"/>
          </a:xfrm>
          <a:prstGeom prst="rect">
            <a:avLst/>
          </a:prstGeom>
          <a:noFill/>
          <a:extLst>
            <a:ext uri="{909E8E84-426E-40DD-AFC4-6F175D3DCCD1}">
              <a14:hiddenFill xmlns:a14="http://schemas.microsoft.com/office/drawing/2010/main">
                <a:solidFill>
                  <a:srgbClr val="FFFFFF"/>
                </a:solidFill>
              </a14:hiddenFill>
            </a:ext>
          </a:extLst>
        </p:spPr>
      </p:pic>
      <p:pic>
        <p:nvPicPr>
          <p:cNvPr id="42" name="Đồng hồ đếm ngược 5 phút - 5 Minutes">
            <a:hlinkClick r:id="" action="ppaction://media"/>
            <a:extLst>
              <a:ext uri="{FF2B5EF4-FFF2-40B4-BE49-F238E27FC236}">
                <a16:creationId xmlns="" xmlns:a16="http://schemas.microsoft.com/office/drawing/2014/main" id="{D734AC49-00C6-464C-9947-0DFF78B7F2FF}"/>
              </a:ext>
            </a:extLst>
          </p:cNvPr>
          <p:cNvPicPr>
            <a:picLocks noChangeAspect="1"/>
          </p:cNvPicPr>
          <p:nvPr>
            <a:videoFile r:link="rId1"/>
            <p:extLst>
              <p:ext uri="{DAA4B4D4-6D71-4841-9C94-3DE7FCFB9230}">
                <p14:media xmlns:p14="http://schemas.microsoft.com/office/powerpoint/2010/main" r:embed="rId2">
                  <p14:trim st="290539"/>
                </p14:media>
              </p:ext>
            </p:extLst>
          </p:nvPr>
        </p:nvPicPr>
        <p:blipFill>
          <a:blip r:embed="rId8"/>
          <a:stretch>
            <a:fillRect/>
          </a:stretch>
        </p:blipFill>
        <p:spPr>
          <a:xfrm>
            <a:off x="14791153" y="1015302"/>
            <a:ext cx="1744247" cy="1156398"/>
          </a:xfrm>
          <a:prstGeom prst="rect">
            <a:avLst/>
          </a:prstGeom>
        </p:spPr>
      </p:pic>
    </p:spTree>
    <p:extLst>
      <p:ext uri="{BB962C8B-B14F-4D97-AF65-F5344CB8AC3E}">
        <p14:creationId xmlns:p14="http://schemas.microsoft.com/office/powerpoint/2010/main" val="3425672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80">
                                          <p:stCondLst>
                                            <p:cond delay="0"/>
                                          </p:stCondLst>
                                        </p:cTn>
                                        <p:tgtEl>
                                          <p:spTgt spid="31"/>
                                        </p:tgtEl>
                                      </p:cBhvr>
                                    </p:animEffect>
                                    <p:anim calcmode="lin" valueType="num">
                                      <p:cBhvr>
                                        <p:cTn id="8"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3" dur="26">
                                          <p:stCondLst>
                                            <p:cond delay="650"/>
                                          </p:stCondLst>
                                        </p:cTn>
                                        <p:tgtEl>
                                          <p:spTgt spid="31"/>
                                        </p:tgtEl>
                                      </p:cBhvr>
                                      <p:to x="100000" y="60000"/>
                                    </p:animScale>
                                    <p:animScale>
                                      <p:cBhvr>
                                        <p:cTn id="14" dur="166" decel="50000">
                                          <p:stCondLst>
                                            <p:cond delay="676"/>
                                          </p:stCondLst>
                                        </p:cTn>
                                        <p:tgtEl>
                                          <p:spTgt spid="31"/>
                                        </p:tgtEl>
                                      </p:cBhvr>
                                      <p:to x="100000" y="100000"/>
                                    </p:animScale>
                                    <p:animScale>
                                      <p:cBhvr>
                                        <p:cTn id="15" dur="26">
                                          <p:stCondLst>
                                            <p:cond delay="1312"/>
                                          </p:stCondLst>
                                        </p:cTn>
                                        <p:tgtEl>
                                          <p:spTgt spid="31"/>
                                        </p:tgtEl>
                                      </p:cBhvr>
                                      <p:to x="100000" y="80000"/>
                                    </p:animScale>
                                    <p:animScale>
                                      <p:cBhvr>
                                        <p:cTn id="16" dur="166" decel="50000">
                                          <p:stCondLst>
                                            <p:cond delay="1338"/>
                                          </p:stCondLst>
                                        </p:cTn>
                                        <p:tgtEl>
                                          <p:spTgt spid="31"/>
                                        </p:tgtEl>
                                      </p:cBhvr>
                                      <p:to x="100000" y="100000"/>
                                    </p:animScale>
                                    <p:animScale>
                                      <p:cBhvr>
                                        <p:cTn id="17" dur="26">
                                          <p:stCondLst>
                                            <p:cond delay="1642"/>
                                          </p:stCondLst>
                                        </p:cTn>
                                        <p:tgtEl>
                                          <p:spTgt spid="31"/>
                                        </p:tgtEl>
                                      </p:cBhvr>
                                      <p:to x="100000" y="90000"/>
                                    </p:animScale>
                                    <p:animScale>
                                      <p:cBhvr>
                                        <p:cTn id="18" dur="166" decel="50000">
                                          <p:stCondLst>
                                            <p:cond delay="1668"/>
                                          </p:stCondLst>
                                        </p:cTn>
                                        <p:tgtEl>
                                          <p:spTgt spid="31"/>
                                        </p:tgtEl>
                                      </p:cBhvr>
                                      <p:to x="100000" y="100000"/>
                                    </p:animScale>
                                    <p:animScale>
                                      <p:cBhvr>
                                        <p:cTn id="19" dur="26">
                                          <p:stCondLst>
                                            <p:cond delay="1808"/>
                                          </p:stCondLst>
                                        </p:cTn>
                                        <p:tgtEl>
                                          <p:spTgt spid="31"/>
                                        </p:tgtEl>
                                      </p:cBhvr>
                                      <p:to x="100000" y="95000"/>
                                    </p:animScale>
                                    <p:animScale>
                                      <p:cBhvr>
                                        <p:cTn id="20" dur="166" decel="50000">
                                          <p:stCondLst>
                                            <p:cond delay="1834"/>
                                          </p:stCondLst>
                                        </p:cTn>
                                        <p:tgtEl>
                                          <p:spTgt spid="3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80">
                                          <p:stCondLst>
                                            <p:cond delay="0"/>
                                          </p:stCondLst>
                                        </p:cTn>
                                        <p:tgtEl>
                                          <p:spTgt spid="30"/>
                                        </p:tgtEl>
                                      </p:cBhvr>
                                    </p:animEffect>
                                    <p:anim calcmode="lin" valueType="num">
                                      <p:cBhvr>
                                        <p:cTn id="2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29" dur="26">
                                          <p:stCondLst>
                                            <p:cond delay="650"/>
                                          </p:stCondLst>
                                        </p:cTn>
                                        <p:tgtEl>
                                          <p:spTgt spid="30"/>
                                        </p:tgtEl>
                                      </p:cBhvr>
                                      <p:to x="100000" y="60000"/>
                                    </p:animScale>
                                    <p:animScale>
                                      <p:cBhvr>
                                        <p:cTn id="30" dur="166" decel="50000">
                                          <p:stCondLst>
                                            <p:cond delay="676"/>
                                          </p:stCondLst>
                                        </p:cTn>
                                        <p:tgtEl>
                                          <p:spTgt spid="30"/>
                                        </p:tgtEl>
                                      </p:cBhvr>
                                      <p:to x="100000" y="100000"/>
                                    </p:animScale>
                                    <p:animScale>
                                      <p:cBhvr>
                                        <p:cTn id="31" dur="26">
                                          <p:stCondLst>
                                            <p:cond delay="1312"/>
                                          </p:stCondLst>
                                        </p:cTn>
                                        <p:tgtEl>
                                          <p:spTgt spid="30"/>
                                        </p:tgtEl>
                                      </p:cBhvr>
                                      <p:to x="100000" y="80000"/>
                                    </p:animScale>
                                    <p:animScale>
                                      <p:cBhvr>
                                        <p:cTn id="32" dur="166" decel="50000">
                                          <p:stCondLst>
                                            <p:cond delay="1338"/>
                                          </p:stCondLst>
                                        </p:cTn>
                                        <p:tgtEl>
                                          <p:spTgt spid="30"/>
                                        </p:tgtEl>
                                      </p:cBhvr>
                                      <p:to x="100000" y="100000"/>
                                    </p:animScale>
                                    <p:animScale>
                                      <p:cBhvr>
                                        <p:cTn id="33" dur="26">
                                          <p:stCondLst>
                                            <p:cond delay="1642"/>
                                          </p:stCondLst>
                                        </p:cTn>
                                        <p:tgtEl>
                                          <p:spTgt spid="30"/>
                                        </p:tgtEl>
                                      </p:cBhvr>
                                      <p:to x="100000" y="90000"/>
                                    </p:animScale>
                                    <p:animScale>
                                      <p:cBhvr>
                                        <p:cTn id="34" dur="166" decel="50000">
                                          <p:stCondLst>
                                            <p:cond delay="1668"/>
                                          </p:stCondLst>
                                        </p:cTn>
                                        <p:tgtEl>
                                          <p:spTgt spid="30"/>
                                        </p:tgtEl>
                                      </p:cBhvr>
                                      <p:to x="100000" y="100000"/>
                                    </p:animScale>
                                    <p:animScale>
                                      <p:cBhvr>
                                        <p:cTn id="35" dur="26">
                                          <p:stCondLst>
                                            <p:cond delay="1808"/>
                                          </p:stCondLst>
                                        </p:cTn>
                                        <p:tgtEl>
                                          <p:spTgt spid="30"/>
                                        </p:tgtEl>
                                      </p:cBhvr>
                                      <p:to x="100000" y="95000"/>
                                    </p:animScale>
                                    <p:animScale>
                                      <p:cBhvr>
                                        <p:cTn id="36" dur="166" decel="50000">
                                          <p:stCondLst>
                                            <p:cond delay="1834"/>
                                          </p:stCondLst>
                                        </p:cTn>
                                        <p:tgtEl>
                                          <p:spTgt spid="30"/>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down)">
                                      <p:cBhvr>
                                        <p:cTn id="39" dur="580">
                                          <p:stCondLst>
                                            <p:cond delay="0"/>
                                          </p:stCondLst>
                                        </p:cTn>
                                        <p:tgtEl>
                                          <p:spTgt spid="33"/>
                                        </p:tgtEl>
                                      </p:cBhvr>
                                    </p:animEffect>
                                    <p:anim calcmode="lin" valueType="num">
                                      <p:cBhvr>
                                        <p:cTn id="40"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45" dur="26">
                                          <p:stCondLst>
                                            <p:cond delay="650"/>
                                          </p:stCondLst>
                                        </p:cTn>
                                        <p:tgtEl>
                                          <p:spTgt spid="33"/>
                                        </p:tgtEl>
                                      </p:cBhvr>
                                      <p:to x="100000" y="60000"/>
                                    </p:animScale>
                                    <p:animScale>
                                      <p:cBhvr>
                                        <p:cTn id="46" dur="166" decel="50000">
                                          <p:stCondLst>
                                            <p:cond delay="676"/>
                                          </p:stCondLst>
                                        </p:cTn>
                                        <p:tgtEl>
                                          <p:spTgt spid="33"/>
                                        </p:tgtEl>
                                      </p:cBhvr>
                                      <p:to x="100000" y="100000"/>
                                    </p:animScale>
                                    <p:animScale>
                                      <p:cBhvr>
                                        <p:cTn id="47" dur="26">
                                          <p:stCondLst>
                                            <p:cond delay="1312"/>
                                          </p:stCondLst>
                                        </p:cTn>
                                        <p:tgtEl>
                                          <p:spTgt spid="33"/>
                                        </p:tgtEl>
                                      </p:cBhvr>
                                      <p:to x="100000" y="80000"/>
                                    </p:animScale>
                                    <p:animScale>
                                      <p:cBhvr>
                                        <p:cTn id="48" dur="166" decel="50000">
                                          <p:stCondLst>
                                            <p:cond delay="1338"/>
                                          </p:stCondLst>
                                        </p:cTn>
                                        <p:tgtEl>
                                          <p:spTgt spid="33"/>
                                        </p:tgtEl>
                                      </p:cBhvr>
                                      <p:to x="100000" y="100000"/>
                                    </p:animScale>
                                    <p:animScale>
                                      <p:cBhvr>
                                        <p:cTn id="49" dur="26">
                                          <p:stCondLst>
                                            <p:cond delay="1642"/>
                                          </p:stCondLst>
                                        </p:cTn>
                                        <p:tgtEl>
                                          <p:spTgt spid="33"/>
                                        </p:tgtEl>
                                      </p:cBhvr>
                                      <p:to x="100000" y="90000"/>
                                    </p:animScale>
                                    <p:animScale>
                                      <p:cBhvr>
                                        <p:cTn id="50" dur="166" decel="50000">
                                          <p:stCondLst>
                                            <p:cond delay="1668"/>
                                          </p:stCondLst>
                                        </p:cTn>
                                        <p:tgtEl>
                                          <p:spTgt spid="33"/>
                                        </p:tgtEl>
                                      </p:cBhvr>
                                      <p:to x="100000" y="100000"/>
                                    </p:animScale>
                                    <p:animScale>
                                      <p:cBhvr>
                                        <p:cTn id="51" dur="26">
                                          <p:stCondLst>
                                            <p:cond delay="1808"/>
                                          </p:stCondLst>
                                        </p:cTn>
                                        <p:tgtEl>
                                          <p:spTgt spid="33"/>
                                        </p:tgtEl>
                                      </p:cBhvr>
                                      <p:to x="100000" y="95000"/>
                                    </p:animScale>
                                    <p:animScale>
                                      <p:cBhvr>
                                        <p:cTn id="52" dur="166" decel="50000">
                                          <p:stCondLst>
                                            <p:cond delay="1834"/>
                                          </p:stCondLst>
                                        </p:cTn>
                                        <p:tgtEl>
                                          <p:spTgt spid="33"/>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wipe(down)">
                                      <p:cBhvr>
                                        <p:cTn id="55" dur="580">
                                          <p:stCondLst>
                                            <p:cond delay="0"/>
                                          </p:stCondLst>
                                        </p:cTn>
                                        <p:tgtEl>
                                          <p:spTgt spid="32"/>
                                        </p:tgtEl>
                                      </p:cBhvr>
                                    </p:animEffect>
                                    <p:anim calcmode="lin" valueType="num">
                                      <p:cBhvr>
                                        <p:cTn id="56"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61" dur="26">
                                          <p:stCondLst>
                                            <p:cond delay="650"/>
                                          </p:stCondLst>
                                        </p:cTn>
                                        <p:tgtEl>
                                          <p:spTgt spid="32"/>
                                        </p:tgtEl>
                                      </p:cBhvr>
                                      <p:to x="100000" y="60000"/>
                                    </p:animScale>
                                    <p:animScale>
                                      <p:cBhvr>
                                        <p:cTn id="62" dur="166" decel="50000">
                                          <p:stCondLst>
                                            <p:cond delay="676"/>
                                          </p:stCondLst>
                                        </p:cTn>
                                        <p:tgtEl>
                                          <p:spTgt spid="32"/>
                                        </p:tgtEl>
                                      </p:cBhvr>
                                      <p:to x="100000" y="100000"/>
                                    </p:animScale>
                                    <p:animScale>
                                      <p:cBhvr>
                                        <p:cTn id="63" dur="26">
                                          <p:stCondLst>
                                            <p:cond delay="1312"/>
                                          </p:stCondLst>
                                        </p:cTn>
                                        <p:tgtEl>
                                          <p:spTgt spid="32"/>
                                        </p:tgtEl>
                                      </p:cBhvr>
                                      <p:to x="100000" y="80000"/>
                                    </p:animScale>
                                    <p:animScale>
                                      <p:cBhvr>
                                        <p:cTn id="64" dur="166" decel="50000">
                                          <p:stCondLst>
                                            <p:cond delay="1338"/>
                                          </p:stCondLst>
                                        </p:cTn>
                                        <p:tgtEl>
                                          <p:spTgt spid="32"/>
                                        </p:tgtEl>
                                      </p:cBhvr>
                                      <p:to x="100000" y="100000"/>
                                    </p:animScale>
                                    <p:animScale>
                                      <p:cBhvr>
                                        <p:cTn id="65" dur="26">
                                          <p:stCondLst>
                                            <p:cond delay="1642"/>
                                          </p:stCondLst>
                                        </p:cTn>
                                        <p:tgtEl>
                                          <p:spTgt spid="32"/>
                                        </p:tgtEl>
                                      </p:cBhvr>
                                      <p:to x="100000" y="90000"/>
                                    </p:animScale>
                                    <p:animScale>
                                      <p:cBhvr>
                                        <p:cTn id="66" dur="166" decel="50000">
                                          <p:stCondLst>
                                            <p:cond delay="1668"/>
                                          </p:stCondLst>
                                        </p:cTn>
                                        <p:tgtEl>
                                          <p:spTgt spid="32"/>
                                        </p:tgtEl>
                                      </p:cBhvr>
                                      <p:to x="100000" y="100000"/>
                                    </p:animScale>
                                    <p:animScale>
                                      <p:cBhvr>
                                        <p:cTn id="67" dur="26">
                                          <p:stCondLst>
                                            <p:cond delay="1808"/>
                                          </p:stCondLst>
                                        </p:cTn>
                                        <p:tgtEl>
                                          <p:spTgt spid="32"/>
                                        </p:tgtEl>
                                      </p:cBhvr>
                                      <p:to x="100000" y="95000"/>
                                    </p:animScale>
                                    <p:animScale>
                                      <p:cBhvr>
                                        <p:cTn id="68" dur="166" decel="50000">
                                          <p:stCondLst>
                                            <p:cond delay="1834"/>
                                          </p:stCondLst>
                                        </p:cTn>
                                        <p:tgtEl>
                                          <p:spTgt spid="32"/>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wipe(down)">
                                      <p:cBhvr>
                                        <p:cTn id="71" dur="580">
                                          <p:stCondLst>
                                            <p:cond delay="0"/>
                                          </p:stCondLst>
                                        </p:cTn>
                                        <p:tgtEl>
                                          <p:spTgt spid="35"/>
                                        </p:tgtEl>
                                      </p:cBhvr>
                                    </p:animEffect>
                                    <p:anim calcmode="lin" valueType="num">
                                      <p:cBhvr>
                                        <p:cTn id="72"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7" dur="26">
                                          <p:stCondLst>
                                            <p:cond delay="650"/>
                                          </p:stCondLst>
                                        </p:cTn>
                                        <p:tgtEl>
                                          <p:spTgt spid="35"/>
                                        </p:tgtEl>
                                      </p:cBhvr>
                                      <p:to x="100000" y="60000"/>
                                    </p:animScale>
                                    <p:animScale>
                                      <p:cBhvr>
                                        <p:cTn id="78" dur="166" decel="50000">
                                          <p:stCondLst>
                                            <p:cond delay="676"/>
                                          </p:stCondLst>
                                        </p:cTn>
                                        <p:tgtEl>
                                          <p:spTgt spid="35"/>
                                        </p:tgtEl>
                                      </p:cBhvr>
                                      <p:to x="100000" y="100000"/>
                                    </p:animScale>
                                    <p:animScale>
                                      <p:cBhvr>
                                        <p:cTn id="79" dur="26">
                                          <p:stCondLst>
                                            <p:cond delay="1312"/>
                                          </p:stCondLst>
                                        </p:cTn>
                                        <p:tgtEl>
                                          <p:spTgt spid="35"/>
                                        </p:tgtEl>
                                      </p:cBhvr>
                                      <p:to x="100000" y="80000"/>
                                    </p:animScale>
                                    <p:animScale>
                                      <p:cBhvr>
                                        <p:cTn id="80" dur="166" decel="50000">
                                          <p:stCondLst>
                                            <p:cond delay="1338"/>
                                          </p:stCondLst>
                                        </p:cTn>
                                        <p:tgtEl>
                                          <p:spTgt spid="35"/>
                                        </p:tgtEl>
                                      </p:cBhvr>
                                      <p:to x="100000" y="100000"/>
                                    </p:animScale>
                                    <p:animScale>
                                      <p:cBhvr>
                                        <p:cTn id="81" dur="26">
                                          <p:stCondLst>
                                            <p:cond delay="1642"/>
                                          </p:stCondLst>
                                        </p:cTn>
                                        <p:tgtEl>
                                          <p:spTgt spid="35"/>
                                        </p:tgtEl>
                                      </p:cBhvr>
                                      <p:to x="100000" y="90000"/>
                                    </p:animScale>
                                    <p:animScale>
                                      <p:cBhvr>
                                        <p:cTn id="82" dur="166" decel="50000">
                                          <p:stCondLst>
                                            <p:cond delay="1668"/>
                                          </p:stCondLst>
                                        </p:cTn>
                                        <p:tgtEl>
                                          <p:spTgt spid="35"/>
                                        </p:tgtEl>
                                      </p:cBhvr>
                                      <p:to x="100000" y="100000"/>
                                    </p:animScale>
                                    <p:animScale>
                                      <p:cBhvr>
                                        <p:cTn id="83" dur="26">
                                          <p:stCondLst>
                                            <p:cond delay="1808"/>
                                          </p:stCondLst>
                                        </p:cTn>
                                        <p:tgtEl>
                                          <p:spTgt spid="35"/>
                                        </p:tgtEl>
                                      </p:cBhvr>
                                      <p:to x="100000" y="95000"/>
                                    </p:animScale>
                                    <p:animScale>
                                      <p:cBhvr>
                                        <p:cTn id="84" dur="166" decel="50000">
                                          <p:stCondLst>
                                            <p:cond delay="1834"/>
                                          </p:stCondLst>
                                        </p:cTn>
                                        <p:tgtEl>
                                          <p:spTgt spid="35"/>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down)">
                                      <p:cBhvr>
                                        <p:cTn id="87" dur="580">
                                          <p:stCondLst>
                                            <p:cond delay="0"/>
                                          </p:stCondLst>
                                        </p:cTn>
                                        <p:tgtEl>
                                          <p:spTgt spid="34"/>
                                        </p:tgtEl>
                                      </p:cBhvr>
                                    </p:animEffect>
                                    <p:anim calcmode="lin" valueType="num">
                                      <p:cBhvr>
                                        <p:cTn id="88"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93" dur="26">
                                          <p:stCondLst>
                                            <p:cond delay="650"/>
                                          </p:stCondLst>
                                        </p:cTn>
                                        <p:tgtEl>
                                          <p:spTgt spid="34"/>
                                        </p:tgtEl>
                                      </p:cBhvr>
                                      <p:to x="100000" y="60000"/>
                                    </p:animScale>
                                    <p:animScale>
                                      <p:cBhvr>
                                        <p:cTn id="94" dur="166" decel="50000">
                                          <p:stCondLst>
                                            <p:cond delay="676"/>
                                          </p:stCondLst>
                                        </p:cTn>
                                        <p:tgtEl>
                                          <p:spTgt spid="34"/>
                                        </p:tgtEl>
                                      </p:cBhvr>
                                      <p:to x="100000" y="100000"/>
                                    </p:animScale>
                                    <p:animScale>
                                      <p:cBhvr>
                                        <p:cTn id="95" dur="26">
                                          <p:stCondLst>
                                            <p:cond delay="1312"/>
                                          </p:stCondLst>
                                        </p:cTn>
                                        <p:tgtEl>
                                          <p:spTgt spid="34"/>
                                        </p:tgtEl>
                                      </p:cBhvr>
                                      <p:to x="100000" y="80000"/>
                                    </p:animScale>
                                    <p:animScale>
                                      <p:cBhvr>
                                        <p:cTn id="96" dur="166" decel="50000">
                                          <p:stCondLst>
                                            <p:cond delay="1338"/>
                                          </p:stCondLst>
                                        </p:cTn>
                                        <p:tgtEl>
                                          <p:spTgt spid="34"/>
                                        </p:tgtEl>
                                      </p:cBhvr>
                                      <p:to x="100000" y="100000"/>
                                    </p:animScale>
                                    <p:animScale>
                                      <p:cBhvr>
                                        <p:cTn id="97" dur="26">
                                          <p:stCondLst>
                                            <p:cond delay="1642"/>
                                          </p:stCondLst>
                                        </p:cTn>
                                        <p:tgtEl>
                                          <p:spTgt spid="34"/>
                                        </p:tgtEl>
                                      </p:cBhvr>
                                      <p:to x="100000" y="90000"/>
                                    </p:animScale>
                                    <p:animScale>
                                      <p:cBhvr>
                                        <p:cTn id="98" dur="166" decel="50000">
                                          <p:stCondLst>
                                            <p:cond delay="1668"/>
                                          </p:stCondLst>
                                        </p:cTn>
                                        <p:tgtEl>
                                          <p:spTgt spid="34"/>
                                        </p:tgtEl>
                                      </p:cBhvr>
                                      <p:to x="100000" y="100000"/>
                                    </p:animScale>
                                    <p:animScale>
                                      <p:cBhvr>
                                        <p:cTn id="99" dur="26">
                                          <p:stCondLst>
                                            <p:cond delay="1808"/>
                                          </p:stCondLst>
                                        </p:cTn>
                                        <p:tgtEl>
                                          <p:spTgt spid="34"/>
                                        </p:tgtEl>
                                      </p:cBhvr>
                                      <p:to x="100000" y="95000"/>
                                    </p:animScale>
                                    <p:animScale>
                                      <p:cBhvr>
                                        <p:cTn id="100" dur="166" decel="50000">
                                          <p:stCondLst>
                                            <p:cond delay="1834"/>
                                          </p:stCondLst>
                                        </p:cTn>
                                        <p:tgtEl>
                                          <p:spTgt spid="34"/>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wipe(down)">
                                      <p:cBhvr>
                                        <p:cTn id="103" dur="580">
                                          <p:stCondLst>
                                            <p:cond delay="0"/>
                                          </p:stCondLst>
                                        </p:cTn>
                                        <p:tgtEl>
                                          <p:spTgt spid="37"/>
                                        </p:tgtEl>
                                      </p:cBhvr>
                                    </p:animEffect>
                                    <p:anim calcmode="lin" valueType="num">
                                      <p:cBhvr>
                                        <p:cTn id="104"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09" dur="26">
                                          <p:stCondLst>
                                            <p:cond delay="650"/>
                                          </p:stCondLst>
                                        </p:cTn>
                                        <p:tgtEl>
                                          <p:spTgt spid="37"/>
                                        </p:tgtEl>
                                      </p:cBhvr>
                                      <p:to x="100000" y="60000"/>
                                    </p:animScale>
                                    <p:animScale>
                                      <p:cBhvr>
                                        <p:cTn id="110" dur="166" decel="50000">
                                          <p:stCondLst>
                                            <p:cond delay="676"/>
                                          </p:stCondLst>
                                        </p:cTn>
                                        <p:tgtEl>
                                          <p:spTgt spid="37"/>
                                        </p:tgtEl>
                                      </p:cBhvr>
                                      <p:to x="100000" y="100000"/>
                                    </p:animScale>
                                    <p:animScale>
                                      <p:cBhvr>
                                        <p:cTn id="111" dur="26">
                                          <p:stCondLst>
                                            <p:cond delay="1312"/>
                                          </p:stCondLst>
                                        </p:cTn>
                                        <p:tgtEl>
                                          <p:spTgt spid="37"/>
                                        </p:tgtEl>
                                      </p:cBhvr>
                                      <p:to x="100000" y="80000"/>
                                    </p:animScale>
                                    <p:animScale>
                                      <p:cBhvr>
                                        <p:cTn id="112" dur="166" decel="50000">
                                          <p:stCondLst>
                                            <p:cond delay="1338"/>
                                          </p:stCondLst>
                                        </p:cTn>
                                        <p:tgtEl>
                                          <p:spTgt spid="37"/>
                                        </p:tgtEl>
                                      </p:cBhvr>
                                      <p:to x="100000" y="100000"/>
                                    </p:animScale>
                                    <p:animScale>
                                      <p:cBhvr>
                                        <p:cTn id="113" dur="26">
                                          <p:stCondLst>
                                            <p:cond delay="1642"/>
                                          </p:stCondLst>
                                        </p:cTn>
                                        <p:tgtEl>
                                          <p:spTgt spid="37"/>
                                        </p:tgtEl>
                                      </p:cBhvr>
                                      <p:to x="100000" y="90000"/>
                                    </p:animScale>
                                    <p:animScale>
                                      <p:cBhvr>
                                        <p:cTn id="114" dur="166" decel="50000">
                                          <p:stCondLst>
                                            <p:cond delay="1668"/>
                                          </p:stCondLst>
                                        </p:cTn>
                                        <p:tgtEl>
                                          <p:spTgt spid="37"/>
                                        </p:tgtEl>
                                      </p:cBhvr>
                                      <p:to x="100000" y="100000"/>
                                    </p:animScale>
                                    <p:animScale>
                                      <p:cBhvr>
                                        <p:cTn id="115" dur="26">
                                          <p:stCondLst>
                                            <p:cond delay="1808"/>
                                          </p:stCondLst>
                                        </p:cTn>
                                        <p:tgtEl>
                                          <p:spTgt spid="37"/>
                                        </p:tgtEl>
                                      </p:cBhvr>
                                      <p:to x="100000" y="95000"/>
                                    </p:animScale>
                                    <p:animScale>
                                      <p:cBhvr>
                                        <p:cTn id="116" dur="166" decel="50000">
                                          <p:stCondLst>
                                            <p:cond delay="1834"/>
                                          </p:stCondLst>
                                        </p:cTn>
                                        <p:tgtEl>
                                          <p:spTgt spid="37"/>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36"/>
                                        </p:tgtEl>
                                        <p:attrNameLst>
                                          <p:attrName>style.visibility</p:attrName>
                                        </p:attrNameLst>
                                      </p:cBhvr>
                                      <p:to>
                                        <p:strVal val="visible"/>
                                      </p:to>
                                    </p:set>
                                    <p:animEffect transition="in" filter="wipe(down)">
                                      <p:cBhvr>
                                        <p:cTn id="119" dur="580">
                                          <p:stCondLst>
                                            <p:cond delay="0"/>
                                          </p:stCondLst>
                                        </p:cTn>
                                        <p:tgtEl>
                                          <p:spTgt spid="36"/>
                                        </p:tgtEl>
                                      </p:cBhvr>
                                    </p:animEffect>
                                    <p:anim calcmode="lin" valueType="num">
                                      <p:cBhvr>
                                        <p:cTn id="120"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25" dur="26">
                                          <p:stCondLst>
                                            <p:cond delay="650"/>
                                          </p:stCondLst>
                                        </p:cTn>
                                        <p:tgtEl>
                                          <p:spTgt spid="36"/>
                                        </p:tgtEl>
                                      </p:cBhvr>
                                      <p:to x="100000" y="60000"/>
                                    </p:animScale>
                                    <p:animScale>
                                      <p:cBhvr>
                                        <p:cTn id="126" dur="166" decel="50000">
                                          <p:stCondLst>
                                            <p:cond delay="676"/>
                                          </p:stCondLst>
                                        </p:cTn>
                                        <p:tgtEl>
                                          <p:spTgt spid="36"/>
                                        </p:tgtEl>
                                      </p:cBhvr>
                                      <p:to x="100000" y="100000"/>
                                    </p:animScale>
                                    <p:animScale>
                                      <p:cBhvr>
                                        <p:cTn id="127" dur="26">
                                          <p:stCondLst>
                                            <p:cond delay="1312"/>
                                          </p:stCondLst>
                                        </p:cTn>
                                        <p:tgtEl>
                                          <p:spTgt spid="36"/>
                                        </p:tgtEl>
                                      </p:cBhvr>
                                      <p:to x="100000" y="80000"/>
                                    </p:animScale>
                                    <p:animScale>
                                      <p:cBhvr>
                                        <p:cTn id="128" dur="166" decel="50000">
                                          <p:stCondLst>
                                            <p:cond delay="1338"/>
                                          </p:stCondLst>
                                        </p:cTn>
                                        <p:tgtEl>
                                          <p:spTgt spid="36"/>
                                        </p:tgtEl>
                                      </p:cBhvr>
                                      <p:to x="100000" y="100000"/>
                                    </p:animScale>
                                    <p:animScale>
                                      <p:cBhvr>
                                        <p:cTn id="129" dur="26">
                                          <p:stCondLst>
                                            <p:cond delay="1642"/>
                                          </p:stCondLst>
                                        </p:cTn>
                                        <p:tgtEl>
                                          <p:spTgt spid="36"/>
                                        </p:tgtEl>
                                      </p:cBhvr>
                                      <p:to x="100000" y="90000"/>
                                    </p:animScale>
                                    <p:animScale>
                                      <p:cBhvr>
                                        <p:cTn id="130" dur="166" decel="50000">
                                          <p:stCondLst>
                                            <p:cond delay="1668"/>
                                          </p:stCondLst>
                                        </p:cTn>
                                        <p:tgtEl>
                                          <p:spTgt spid="36"/>
                                        </p:tgtEl>
                                      </p:cBhvr>
                                      <p:to x="100000" y="100000"/>
                                    </p:animScale>
                                    <p:animScale>
                                      <p:cBhvr>
                                        <p:cTn id="131" dur="26">
                                          <p:stCondLst>
                                            <p:cond delay="1808"/>
                                          </p:stCondLst>
                                        </p:cTn>
                                        <p:tgtEl>
                                          <p:spTgt spid="36"/>
                                        </p:tgtEl>
                                      </p:cBhvr>
                                      <p:to x="100000" y="95000"/>
                                    </p:animScale>
                                    <p:animScale>
                                      <p:cBhvr>
                                        <p:cTn id="132" dur="166" decel="50000">
                                          <p:stCondLst>
                                            <p:cond delay="1834"/>
                                          </p:stCondLst>
                                        </p:cTn>
                                        <p:tgtEl>
                                          <p:spTgt spid="36"/>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39"/>
                                        </p:tgtEl>
                                        <p:attrNameLst>
                                          <p:attrName>style.visibility</p:attrName>
                                        </p:attrNameLst>
                                      </p:cBhvr>
                                      <p:to>
                                        <p:strVal val="visible"/>
                                      </p:to>
                                    </p:set>
                                    <p:animEffect transition="in" filter="wipe(down)">
                                      <p:cBhvr>
                                        <p:cTn id="135" dur="580">
                                          <p:stCondLst>
                                            <p:cond delay="0"/>
                                          </p:stCondLst>
                                        </p:cTn>
                                        <p:tgtEl>
                                          <p:spTgt spid="39"/>
                                        </p:tgtEl>
                                      </p:cBhvr>
                                    </p:animEffect>
                                    <p:anim calcmode="lin" valueType="num">
                                      <p:cBhvr>
                                        <p:cTn id="136"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41" dur="26">
                                          <p:stCondLst>
                                            <p:cond delay="650"/>
                                          </p:stCondLst>
                                        </p:cTn>
                                        <p:tgtEl>
                                          <p:spTgt spid="39"/>
                                        </p:tgtEl>
                                      </p:cBhvr>
                                      <p:to x="100000" y="60000"/>
                                    </p:animScale>
                                    <p:animScale>
                                      <p:cBhvr>
                                        <p:cTn id="142" dur="166" decel="50000">
                                          <p:stCondLst>
                                            <p:cond delay="676"/>
                                          </p:stCondLst>
                                        </p:cTn>
                                        <p:tgtEl>
                                          <p:spTgt spid="39"/>
                                        </p:tgtEl>
                                      </p:cBhvr>
                                      <p:to x="100000" y="100000"/>
                                    </p:animScale>
                                    <p:animScale>
                                      <p:cBhvr>
                                        <p:cTn id="143" dur="26">
                                          <p:stCondLst>
                                            <p:cond delay="1312"/>
                                          </p:stCondLst>
                                        </p:cTn>
                                        <p:tgtEl>
                                          <p:spTgt spid="39"/>
                                        </p:tgtEl>
                                      </p:cBhvr>
                                      <p:to x="100000" y="80000"/>
                                    </p:animScale>
                                    <p:animScale>
                                      <p:cBhvr>
                                        <p:cTn id="144" dur="166" decel="50000">
                                          <p:stCondLst>
                                            <p:cond delay="1338"/>
                                          </p:stCondLst>
                                        </p:cTn>
                                        <p:tgtEl>
                                          <p:spTgt spid="39"/>
                                        </p:tgtEl>
                                      </p:cBhvr>
                                      <p:to x="100000" y="100000"/>
                                    </p:animScale>
                                    <p:animScale>
                                      <p:cBhvr>
                                        <p:cTn id="145" dur="26">
                                          <p:stCondLst>
                                            <p:cond delay="1642"/>
                                          </p:stCondLst>
                                        </p:cTn>
                                        <p:tgtEl>
                                          <p:spTgt spid="39"/>
                                        </p:tgtEl>
                                      </p:cBhvr>
                                      <p:to x="100000" y="90000"/>
                                    </p:animScale>
                                    <p:animScale>
                                      <p:cBhvr>
                                        <p:cTn id="146" dur="166" decel="50000">
                                          <p:stCondLst>
                                            <p:cond delay="1668"/>
                                          </p:stCondLst>
                                        </p:cTn>
                                        <p:tgtEl>
                                          <p:spTgt spid="39"/>
                                        </p:tgtEl>
                                      </p:cBhvr>
                                      <p:to x="100000" y="100000"/>
                                    </p:animScale>
                                    <p:animScale>
                                      <p:cBhvr>
                                        <p:cTn id="147" dur="26">
                                          <p:stCondLst>
                                            <p:cond delay="1808"/>
                                          </p:stCondLst>
                                        </p:cTn>
                                        <p:tgtEl>
                                          <p:spTgt spid="39"/>
                                        </p:tgtEl>
                                      </p:cBhvr>
                                      <p:to x="100000" y="95000"/>
                                    </p:animScale>
                                    <p:animScale>
                                      <p:cBhvr>
                                        <p:cTn id="148" dur="166" decel="50000">
                                          <p:stCondLst>
                                            <p:cond delay="1834"/>
                                          </p:stCondLst>
                                        </p:cTn>
                                        <p:tgtEl>
                                          <p:spTgt spid="39"/>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38"/>
                                        </p:tgtEl>
                                        <p:attrNameLst>
                                          <p:attrName>style.visibility</p:attrName>
                                        </p:attrNameLst>
                                      </p:cBhvr>
                                      <p:to>
                                        <p:strVal val="visible"/>
                                      </p:to>
                                    </p:set>
                                    <p:animEffect transition="in" filter="wipe(down)">
                                      <p:cBhvr>
                                        <p:cTn id="151" dur="580">
                                          <p:stCondLst>
                                            <p:cond delay="0"/>
                                          </p:stCondLst>
                                        </p:cTn>
                                        <p:tgtEl>
                                          <p:spTgt spid="38"/>
                                        </p:tgtEl>
                                      </p:cBhvr>
                                    </p:animEffect>
                                    <p:anim calcmode="lin" valueType="num">
                                      <p:cBhvr>
                                        <p:cTn id="152"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57" dur="26">
                                          <p:stCondLst>
                                            <p:cond delay="650"/>
                                          </p:stCondLst>
                                        </p:cTn>
                                        <p:tgtEl>
                                          <p:spTgt spid="38"/>
                                        </p:tgtEl>
                                      </p:cBhvr>
                                      <p:to x="100000" y="60000"/>
                                    </p:animScale>
                                    <p:animScale>
                                      <p:cBhvr>
                                        <p:cTn id="158" dur="166" decel="50000">
                                          <p:stCondLst>
                                            <p:cond delay="676"/>
                                          </p:stCondLst>
                                        </p:cTn>
                                        <p:tgtEl>
                                          <p:spTgt spid="38"/>
                                        </p:tgtEl>
                                      </p:cBhvr>
                                      <p:to x="100000" y="100000"/>
                                    </p:animScale>
                                    <p:animScale>
                                      <p:cBhvr>
                                        <p:cTn id="159" dur="26">
                                          <p:stCondLst>
                                            <p:cond delay="1312"/>
                                          </p:stCondLst>
                                        </p:cTn>
                                        <p:tgtEl>
                                          <p:spTgt spid="38"/>
                                        </p:tgtEl>
                                      </p:cBhvr>
                                      <p:to x="100000" y="80000"/>
                                    </p:animScale>
                                    <p:animScale>
                                      <p:cBhvr>
                                        <p:cTn id="160" dur="166" decel="50000">
                                          <p:stCondLst>
                                            <p:cond delay="1338"/>
                                          </p:stCondLst>
                                        </p:cTn>
                                        <p:tgtEl>
                                          <p:spTgt spid="38"/>
                                        </p:tgtEl>
                                      </p:cBhvr>
                                      <p:to x="100000" y="100000"/>
                                    </p:animScale>
                                    <p:animScale>
                                      <p:cBhvr>
                                        <p:cTn id="161" dur="26">
                                          <p:stCondLst>
                                            <p:cond delay="1642"/>
                                          </p:stCondLst>
                                        </p:cTn>
                                        <p:tgtEl>
                                          <p:spTgt spid="38"/>
                                        </p:tgtEl>
                                      </p:cBhvr>
                                      <p:to x="100000" y="90000"/>
                                    </p:animScale>
                                    <p:animScale>
                                      <p:cBhvr>
                                        <p:cTn id="162" dur="166" decel="50000">
                                          <p:stCondLst>
                                            <p:cond delay="1668"/>
                                          </p:stCondLst>
                                        </p:cTn>
                                        <p:tgtEl>
                                          <p:spTgt spid="38"/>
                                        </p:tgtEl>
                                      </p:cBhvr>
                                      <p:to x="100000" y="100000"/>
                                    </p:animScale>
                                    <p:animScale>
                                      <p:cBhvr>
                                        <p:cTn id="163" dur="26">
                                          <p:stCondLst>
                                            <p:cond delay="1808"/>
                                          </p:stCondLst>
                                        </p:cTn>
                                        <p:tgtEl>
                                          <p:spTgt spid="38"/>
                                        </p:tgtEl>
                                      </p:cBhvr>
                                      <p:to x="100000" y="95000"/>
                                    </p:animScale>
                                    <p:animScale>
                                      <p:cBhvr>
                                        <p:cTn id="164" dur="166" decel="50000">
                                          <p:stCondLst>
                                            <p:cond delay="1834"/>
                                          </p:stCondLst>
                                        </p:cTn>
                                        <p:tgtEl>
                                          <p:spTgt spid="38"/>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41"/>
                                        </p:tgtEl>
                                        <p:attrNameLst>
                                          <p:attrName>style.visibility</p:attrName>
                                        </p:attrNameLst>
                                      </p:cBhvr>
                                      <p:to>
                                        <p:strVal val="visible"/>
                                      </p:to>
                                    </p:set>
                                    <p:animEffect transition="in" filter="wipe(down)">
                                      <p:cBhvr>
                                        <p:cTn id="167" dur="580">
                                          <p:stCondLst>
                                            <p:cond delay="0"/>
                                          </p:stCondLst>
                                        </p:cTn>
                                        <p:tgtEl>
                                          <p:spTgt spid="41"/>
                                        </p:tgtEl>
                                      </p:cBhvr>
                                    </p:animEffect>
                                    <p:anim calcmode="lin" valueType="num">
                                      <p:cBhvr>
                                        <p:cTn id="168"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73" dur="26">
                                          <p:stCondLst>
                                            <p:cond delay="650"/>
                                          </p:stCondLst>
                                        </p:cTn>
                                        <p:tgtEl>
                                          <p:spTgt spid="41"/>
                                        </p:tgtEl>
                                      </p:cBhvr>
                                      <p:to x="100000" y="60000"/>
                                    </p:animScale>
                                    <p:animScale>
                                      <p:cBhvr>
                                        <p:cTn id="174" dur="166" decel="50000">
                                          <p:stCondLst>
                                            <p:cond delay="676"/>
                                          </p:stCondLst>
                                        </p:cTn>
                                        <p:tgtEl>
                                          <p:spTgt spid="41"/>
                                        </p:tgtEl>
                                      </p:cBhvr>
                                      <p:to x="100000" y="100000"/>
                                    </p:animScale>
                                    <p:animScale>
                                      <p:cBhvr>
                                        <p:cTn id="175" dur="26">
                                          <p:stCondLst>
                                            <p:cond delay="1312"/>
                                          </p:stCondLst>
                                        </p:cTn>
                                        <p:tgtEl>
                                          <p:spTgt spid="41"/>
                                        </p:tgtEl>
                                      </p:cBhvr>
                                      <p:to x="100000" y="80000"/>
                                    </p:animScale>
                                    <p:animScale>
                                      <p:cBhvr>
                                        <p:cTn id="176" dur="166" decel="50000">
                                          <p:stCondLst>
                                            <p:cond delay="1338"/>
                                          </p:stCondLst>
                                        </p:cTn>
                                        <p:tgtEl>
                                          <p:spTgt spid="41"/>
                                        </p:tgtEl>
                                      </p:cBhvr>
                                      <p:to x="100000" y="100000"/>
                                    </p:animScale>
                                    <p:animScale>
                                      <p:cBhvr>
                                        <p:cTn id="177" dur="26">
                                          <p:stCondLst>
                                            <p:cond delay="1642"/>
                                          </p:stCondLst>
                                        </p:cTn>
                                        <p:tgtEl>
                                          <p:spTgt spid="41"/>
                                        </p:tgtEl>
                                      </p:cBhvr>
                                      <p:to x="100000" y="90000"/>
                                    </p:animScale>
                                    <p:animScale>
                                      <p:cBhvr>
                                        <p:cTn id="178" dur="166" decel="50000">
                                          <p:stCondLst>
                                            <p:cond delay="1668"/>
                                          </p:stCondLst>
                                        </p:cTn>
                                        <p:tgtEl>
                                          <p:spTgt spid="41"/>
                                        </p:tgtEl>
                                      </p:cBhvr>
                                      <p:to x="100000" y="100000"/>
                                    </p:animScale>
                                    <p:animScale>
                                      <p:cBhvr>
                                        <p:cTn id="179" dur="26">
                                          <p:stCondLst>
                                            <p:cond delay="1808"/>
                                          </p:stCondLst>
                                        </p:cTn>
                                        <p:tgtEl>
                                          <p:spTgt spid="41"/>
                                        </p:tgtEl>
                                      </p:cBhvr>
                                      <p:to x="100000" y="95000"/>
                                    </p:animScale>
                                    <p:animScale>
                                      <p:cBhvr>
                                        <p:cTn id="180" dur="166" decel="50000">
                                          <p:stCondLst>
                                            <p:cond delay="1834"/>
                                          </p:stCondLst>
                                        </p:cTn>
                                        <p:tgtEl>
                                          <p:spTgt spid="41"/>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40"/>
                                        </p:tgtEl>
                                        <p:attrNameLst>
                                          <p:attrName>style.visibility</p:attrName>
                                        </p:attrNameLst>
                                      </p:cBhvr>
                                      <p:to>
                                        <p:strVal val="visible"/>
                                      </p:to>
                                    </p:set>
                                    <p:animEffect transition="in" filter="wipe(down)">
                                      <p:cBhvr>
                                        <p:cTn id="183" dur="580">
                                          <p:stCondLst>
                                            <p:cond delay="0"/>
                                          </p:stCondLst>
                                        </p:cTn>
                                        <p:tgtEl>
                                          <p:spTgt spid="40"/>
                                        </p:tgtEl>
                                      </p:cBhvr>
                                    </p:animEffect>
                                    <p:anim calcmode="lin" valueType="num">
                                      <p:cBhvr>
                                        <p:cTn id="184"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89" dur="26">
                                          <p:stCondLst>
                                            <p:cond delay="650"/>
                                          </p:stCondLst>
                                        </p:cTn>
                                        <p:tgtEl>
                                          <p:spTgt spid="40"/>
                                        </p:tgtEl>
                                      </p:cBhvr>
                                      <p:to x="100000" y="60000"/>
                                    </p:animScale>
                                    <p:animScale>
                                      <p:cBhvr>
                                        <p:cTn id="190" dur="166" decel="50000">
                                          <p:stCondLst>
                                            <p:cond delay="676"/>
                                          </p:stCondLst>
                                        </p:cTn>
                                        <p:tgtEl>
                                          <p:spTgt spid="40"/>
                                        </p:tgtEl>
                                      </p:cBhvr>
                                      <p:to x="100000" y="100000"/>
                                    </p:animScale>
                                    <p:animScale>
                                      <p:cBhvr>
                                        <p:cTn id="191" dur="26">
                                          <p:stCondLst>
                                            <p:cond delay="1312"/>
                                          </p:stCondLst>
                                        </p:cTn>
                                        <p:tgtEl>
                                          <p:spTgt spid="40"/>
                                        </p:tgtEl>
                                      </p:cBhvr>
                                      <p:to x="100000" y="80000"/>
                                    </p:animScale>
                                    <p:animScale>
                                      <p:cBhvr>
                                        <p:cTn id="192" dur="166" decel="50000">
                                          <p:stCondLst>
                                            <p:cond delay="1338"/>
                                          </p:stCondLst>
                                        </p:cTn>
                                        <p:tgtEl>
                                          <p:spTgt spid="40"/>
                                        </p:tgtEl>
                                      </p:cBhvr>
                                      <p:to x="100000" y="100000"/>
                                    </p:animScale>
                                    <p:animScale>
                                      <p:cBhvr>
                                        <p:cTn id="193" dur="26">
                                          <p:stCondLst>
                                            <p:cond delay="1642"/>
                                          </p:stCondLst>
                                        </p:cTn>
                                        <p:tgtEl>
                                          <p:spTgt spid="40"/>
                                        </p:tgtEl>
                                      </p:cBhvr>
                                      <p:to x="100000" y="90000"/>
                                    </p:animScale>
                                    <p:animScale>
                                      <p:cBhvr>
                                        <p:cTn id="194" dur="166" decel="50000">
                                          <p:stCondLst>
                                            <p:cond delay="1668"/>
                                          </p:stCondLst>
                                        </p:cTn>
                                        <p:tgtEl>
                                          <p:spTgt spid="40"/>
                                        </p:tgtEl>
                                      </p:cBhvr>
                                      <p:to x="100000" y="100000"/>
                                    </p:animScale>
                                    <p:animScale>
                                      <p:cBhvr>
                                        <p:cTn id="195" dur="26">
                                          <p:stCondLst>
                                            <p:cond delay="1808"/>
                                          </p:stCondLst>
                                        </p:cTn>
                                        <p:tgtEl>
                                          <p:spTgt spid="40"/>
                                        </p:tgtEl>
                                      </p:cBhvr>
                                      <p:to x="100000" y="95000"/>
                                    </p:animScale>
                                    <p:animScale>
                                      <p:cBhvr>
                                        <p:cTn id="196" dur="166" decel="50000">
                                          <p:stCondLst>
                                            <p:cond delay="1834"/>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7" fill="hold" display="0">
                  <p:stCondLst>
                    <p:cond delay="indefinite"/>
                  </p:stCondLst>
                </p:cTn>
                <p:tgtEl>
                  <p:spTgt spid="42"/>
                </p:tgtEl>
              </p:cMediaNode>
            </p:video>
          </p:childTnLst>
        </p:cTn>
      </p:par>
    </p:tnLst>
    <p:bldLst>
      <p:bldP spid="30" grpId="0" animBg="1"/>
      <p:bldP spid="31" grpId="0"/>
      <p:bldP spid="32" grpId="0" animBg="1"/>
      <p:bldP spid="33" grpId="0"/>
      <p:bldP spid="34" grpId="0" animBg="1"/>
      <p:bldP spid="35" grpId="0"/>
      <p:bldP spid="36" grpId="0" animBg="1"/>
      <p:bldP spid="37" grpId="0"/>
      <p:bldP spid="38" grpId="0" animBg="1"/>
      <p:bldP spid="39" grpId="0"/>
      <p:bldP spid="40" grpId="0" animBg="1"/>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A7851A3-5C6B-2CAA-7CF1-7A860B3CE3A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rcRect r="22831"/>
          <a:stretch/>
        </p:blipFill>
        <p:spPr>
          <a:xfrm>
            <a:off x="602167" y="-150542"/>
            <a:ext cx="3144644" cy="4075014"/>
          </a:xfrm>
          <a:prstGeom prst="rect">
            <a:avLst/>
          </a:prstGeom>
        </p:spPr>
      </p:pic>
      <p:grpSp>
        <p:nvGrpSpPr>
          <p:cNvPr id="17" name="Group 16">
            <a:extLst>
              <a:ext uri="{FF2B5EF4-FFF2-40B4-BE49-F238E27FC236}">
                <a16:creationId xmlns="" xmlns:a16="http://schemas.microsoft.com/office/drawing/2014/main" id="{9A22E31D-EC25-98D6-77F3-83EB6A71F471}"/>
              </a:ext>
            </a:extLst>
          </p:cNvPr>
          <p:cNvGrpSpPr/>
          <p:nvPr/>
        </p:nvGrpSpPr>
        <p:grpSpPr>
          <a:xfrm>
            <a:off x="3746811" y="825580"/>
            <a:ext cx="9967605" cy="2184318"/>
            <a:chOff x="1304692" y="801349"/>
            <a:chExt cx="6645069" cy="1456212"/>
          </a:xfrm>
        </p:grpSpPr>
        <p:sp>
          <p:nvSpPr>
            <p:cNvPr id="14" name="Flowchart: Terminator 13">
              <a:extLst>
                <a:ext uri="{FF2B5EF4-FFF2-40B4-BE49-F238E27FC236}">
                  <a16:creationId xmlns="" xmlns:a16="http://schemas.microsoft.com/office/drawing/2014/main" id="{C2560AE1-62EB-3858-F7F0-8BBB488B85B0}"/>
                </a:ext>
              </a:extLst>
            </p:cNvPr>
            <p:cNvSpPr/>
            <p:nvPr/>
          </p:nvSpPr>
          <p:spPr>
            <a:xfrm>
              <a:off x="1304692" y="801349"/>
              <a:ext cx="6556918" cy="1456212"/>
            </a:xfrm>
            <a:prstGeom prst="flowChartTerminator">
              <a:avLst/>
            </a:prstGeom>
            <a:solidFill>
              <a:schemeClr val="accent4">
                <a:lumMod val="20000"/>
                <a:lumOff val="80000"/>
              </a:schemeClr>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solidFill>
                  <a:schemeClr val="tx1"/>
                </a:solidFill>
                <a:latin typeface="Times New Roman" pitchFamily="18" charset="0"/>
                <a:cs typeface="Times New Roman" pitchFamily="18" charset="0"/>
              </a:endParaRPr>
            </a:p>
          </p:txBody>
        </p:sp>
        <p:sp>
          <p:nvSpPr>
            <p:cNvPr id="15" name="Rectangle 14">
              <a:extLst>
                <a:ext uri="{FF2B5EF4-FFF2-40B4-BE49-F238E27FC236}">
                  <a16:creationId xmlns="" xmlns:a16="http://schemas.microsoft.com/office/drawing/2014/main" id="{FAA8223A-7DA9-8EA9-85A5-2313C4079E9E}"/>
                </a:ext>
              </a:extLst>
            </p:cNvPr>
            <p:cNvSpPr/>
            <p:nvPr/>
          </p:nvSpPr>
          <p:spPr>
            <a:xfrm>
              <a:off x="1377953" y="1129345"/>
              <a:ext cx="6571808" cy="800219"/>
            </a:xfrm>
            <a:prstGeom prst="rect">
              <a:avLst/>
            </a:prstGeom>
            <a:noFill/>
          </p:spPr>
          <p:txBody>
            <a:bodyPr wrap="square" lIns="91440" tIns="45720" rIns="91440" bIns="45720">
              <a:spAutoFit/>
            </a:bodyPr>
            <a:lstStyle/>
            <a:p>
              <a:pPr algn="ctr"/>
              <a:r>
                <a:rPr lang="en-US" sz="7200" b="1" dirty="0">
                  <a:ln w="9525">
                    <a:solidFill>
                      <a:schemeClr val="bg1"/>
                    </a:solidFill>
                    <a:prstDash val="solid"/>
                  </a:ln>
                  <a:effectLst>
                    <a:outerShdw blurRad="12700" dist="38100" dir="2700000" algn="tl" rotWithShape="0">
                      <a:schemeClr val="bg1">
                        <a:lumMod val="50000"/>
                      </a:schemeClr>
                    </a:outerShdw>
                  </a:effectLst>
                  <a:latin typeface="Times New Roman" pitchFamily="18" charset="0"/>
                  <a:cs typeface="Times New Roman" pitchFamily="18" charset="0"/>
                </a:rPr>
                <a:t>ĐÂY LÀ </a:t>
              </a:r>
              <a:r>
                <a:rPr lang="en-US" sz="7200" b="1" dirty="0" smtClean="0">
                  <a:ln w="9525">
                    <a:solidFill>
                      <a:schemeClr val="bg1"/>
                    </a:solidFill>
                    <a:prstDash val="solid"/>
                  </a:ln>
                  <a:effectLst>
                    <a:outerShdw blurRad="12700" dist="38100" dir="2700000" algn="tl" rotWithShape="0">
                      <a:schemeClr val="bg1">
                        <a:lumMod val="50000"/>
                      </a:schemeClr>
                    </a:outerShdw>
                  </a:effectLst>
                  <a:latin typeface="Times New Roman" pitchFamily="18" charset="0"/>
                  <a:cs typeface="Times New Roman" pitchFamily="18" charset="0"/>
                </a:rPr>
                <a:t>TỪ </a:t>
              </a:r>
              <a:r>
                <a:rPr lang="en-US" sz="7200" b="1" dirty="0">
                  <a:ln w="9525">
                    <a:solidFill>
                      <a:schemeClr val="bg1"/>
                    </a:solidFill>
                    <a:prstDash val="solid"/>
                  </a:ln>
                  <a:effectLst>
                    <a:outerShdw blurRad="12700" dist="38100" dir="2700000" algn="tl" rotWithShape="0">
                      <a:schemeClr val="bg1">
                        <a:lumMod val="50000"/>
                      </a:schemeClr>
                    </a:outerShdw>
                  </a:effectLst>
                  <a:latin typeface="Times New Roman" pitchFamily="18" charset="0"/>
                  <a:cs typeface="Times New Roman" pitchFamily="18" charset="0"/>
                </a:rPr>
                <a:t>GÌ?</a:t>
              </a:r>
            </a:p>
          </p:txBody>
        </p:sp>
      </p:grpSp>
      <p:sp>
        <p:nvSpPr>
          <p:cNvPr id="2" name="Rectangle: Rounded Corners 1">
            <a:extLst>
              <a:ext uri="{FF2B5EF4-FFF2-40B4-BE49-F238E27FC236}">
                <a16:creationId xmlns="" xmlns:a16="http://schemas.microsoft.com/office/drawing/2014/main" id="{DB4B5F09-E4F5-2B0E-358D-18E77B31D8FF}"/>
              </a:ext>
            </a:extLst>
          </p:cNvPr>
          <p:cNvSpPr/>
          <p:nvPr/>
        </p:nvSpPr>
        <p:spPr>
          <a:xfrm>
            <a:off x="869794" y="3967336"/>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4" name="TextBox 3">
            <a:extLst>
              <a:ext uri="{FF2B5EF4-FFF2-40B4-BE49-F238E27FC236}">
                <a16:creationId xmlns="" xmlns:a16="http://schemas.microsoft.com/office/drawing/2014/main" id="{CC91C0D8-1638-1B08-69DD-5F5F01CC7DB5}"/>
              </a:ext>
            </a:extLst>
          </p:cNvPr>
          <p:cNvSpPr txBox="1"/>
          <p:nvPr/>
        </p:nvSpPr>
        <p:spPr>
          <a:xfrm>
            <a:off x="1057974" y="3972827"/>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Ô</a:t>
            </a:r>
            <a:endParaRPr lang="en-US" sz="9900" dirty="0">
              <a:solidFill>
                <a:srgbClr val="FFFF00"/>
              </a:solidFill>
              <a:latin typeface="Times New Roman" pitchFamily="18" charset="0"/>
              <a:cs typeface="Times New Roman" pitchFamily="18" charset="0"/>
            </a:endParaRPr>
          </a:p>
        </p:txBody>
      </p:sp>
      <p:sp>
        <p:nvSpPr>
          <p:cNvPr id="5" name="Rectangle: Rounded Corners 4">
            <a:extLst>
              <a:ext uri="{FF2B5EF4-FFF2-40B4-BE49-F238E27FC236}">
                <a16:creationId xmlns="" xmlns:a16="http://schemas.microsoft.com/office/drawing/2014/main" id="{3B62CDF9-FDAE-25B9-EAE5-B098A2C0C534}"/>
              </a:ext>
            </a:extLst>
          </p:cNvPr>
          <p:cNvSpPr/>
          <p:nvPr/>
        </p:nvSpPr>
        <p:spPr>
          <a:xfrm>
            <a:off x="2680478" y="3967336"/>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6" name="TextBox 5">
            <a:extLst>
              <a:ext uri="{FF2B5EF4-FFF2-40B4-BE49-F238E27FC236}">
                <a16:creationId xmlns="" xmlns:a16="http://schemas.microsoft.com/office/drawing/2014/main" id="{A4D279F3-EC8F-CA4B-3C3F-7C4F401D0645}"/>
              </a:ext>
            </a:extLst>
          </p:cNvPr>
          <p:cNvSpPr txBox="1"/>
          <p:nvPr/>
        </p:nvSpPr>
        <p:spPr>
          <a:xfrm>
            <a:off x="2868659" y="3972827"/>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N</a:t>
            </a:r>
            <a:endParaRPr lang="en-US" sz="9900" dirty="0">
              <a:solidFill>
                <a:srgbClr val="FFFF00"/>
              </a:solidFill>
              <a:latin typeface="Times New Roman" pitchFamily="18" charset="0"/>
              <a:cs typeface="Times New Roman" pitchFamily="18" charset="0"/>
            </a:endParaRPr>
          </a:p>
        </p:txBody>
      </p:sp>
      <p:sp>
        <p:nvSpPr>
          <p:cNvPr id="7" name="Rectangle: Rounded Corners 6">
            <a:extLst>
              <a:ext uri="{FF2B5EF4-FFF2-40B4-BE49-F238E27FC236}">
                <a16:creationId xmlns="" xmlns:a16="http://schemas.microsoft.com/office/drawing/2014/main" id="{73A076EB-8FBE-EFB5-EA07-FECF29A7F89D}"/>
              </a:ext>
            </a:extLst>
          </p:cNvPr>
          <p:cNvSpPr/>
          <p:nvPr/>
        </p:nvSpPr>
        <p:spPr>
          <a:xfrm>
            <a:off x="4566442" y="3967336"/>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8" name="TextBox 7">
            <a:extLst>
              <a:ext uri="{FF2B5EF4-FFF2-40B4-BE49-F238E27FC236}">
                <a16:creationId xmlns="" xmlns:a16="http://schemas.microsoft.com/office/drawing/2014/main" id="{2C887876-CCCA-23C1-870B-01BD6AB0A4A5}"/>
              </a:ext>
            </a:extLst>
          </p:cNvPr>
          <p:cNvSpPr txBox="1"/>
          <p:nvPr/>
        </p:nvSpPr>
        <p:spPr>
          <a:xfrm>
            <a:off x="4868213" y="3975699"/>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U</a:t>
            </a:r>
            <a:endParaRPr lang="en-US" sz="9900" dirty="0">
              <a:solidFill>
                <a:srgbClr val="FFFF00"/>
              </a:solidFill>
              <a:latin typeface="Times New Roman" pitchFamily="18" charset="0"/>
              <a:cs typeface="Times New Roman" pitchFamily="18" charset="0"/>
            </a:endParaRPr>
          </a:p>
        </p:txBody>
      </p:sp>
      <p:sp>
        <p:nvSpPr>
          <p:cNvPr id="9" name="Rectangle: Rounded Corners 8">
            <a:extLst>
              <a:ext uri="{FF2B5EF4-FFF2-40B4-BE49-F238E27FC236}">
                <a16:creationId xmlns="" xmlns:a16="http://schemas.microsoft.com/office/drawing/2014/main" id="{01642BC5-DD86-0A8B-044B-76D61B3479CC}"/>
              </a:ext>
            </a:extLst>
          </p:cNvPr>
          <p:cNvSpPr/>
          <p:nvPr/>
        </p:nvSpPr>
        <p:spPr>
          <a:xfrm>
            <a:off x="6481672" y="3967336"/>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12" name="TextBox 11">
            <a:extLst>
              <a:ext uri="{FF2B5EF4-FFF2-40B4-BE49-F238E27FC236}">
                <a16:creationId xmlns="" xmlns:a16="http://schemas.microsoft.com/office/drawing/2014/main" id="{857B4F21-2E26-D536-DD72-BDF3E8CAAAF7}"/>
              </a:ext>
            </a:extLst>
          </p:cNvPr>
          <p:cNvSpPr txBox="1"/>
          <p:nvPr/>
        </p:nvSpPr>
        <p:spPr>
          <a:xfrm>
            <a:off x="6669852" y="3956742"/>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T</a:t>
            </a:r>
            <a:endParaRPr lang="en-US" sz="9900" dirty="0">
              <a:solidFill>
                <a:srgbClr val="FFFF00"/>
              </a:solidFill>
              <a:latin typeface="Times New Roman" pitchFamily="18" charset="0"/>
              <a:cs typeface="Times New Roman" pitchFamily="18" charset="0"/>
            </a:endParaRPr>
          </a:p>
        </p:txBody>
      </p:sp>
      <p:sp>
        <p:nvSpPr>
          <p:cNvPr id="18" name="Rectangle: Rounded Corners 17">
            <a:extLst>
              <a:ext uri="{FF2B5EF4-FFF2-40B4-BE49-F238E27FC236}">
                <a16:creationId xmlns="" xmlns:a16="http://schemas.microsoft.com/office/drawing/2014/main" id="{D034F559-556F-1E34-B01D-7C3CD56ED145}"/>
              </a:ext>
            </a:extLst>
          </p:cNvPr>
          <p:cNvSpPr/>
          <p:nvPr/>
        </p:nvSpPr>
        <p:spPr>
          <a:xfrm>
            <a:off x="8322965" y="3967336"/>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19" name="TextBox 18">
            <a:extLst>
              <a:ext uri="{FF2B5EF4-FFF2-40B4-BE49-F238E27FC236}">
                <a16:creationId xmlns="" xmlns:a16="http://schemas.microsoft.com/office/drawing/2014/main" id="{A06E0036-8A37-2A47-0DAE-CD0CFD019A6B}"/>
              </a:ext>
            </a:extLst>
          </p:cNvPr>
          <p:cNvSpPr txBox="1"/>
          <p:nvPr/>
        </p:nvSpPr>
        <p:spPr>
          <a:xfrm>
            <a:off x="8511146" y="3972827"/>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Ê</a:t>
            </a:r>
            <a:endParaRPr lang="en-US" sz="9900" dirty="0">
              <a:solidFill>
                <a:srgbClr val="FFFF00"/>
              </a:solidFill>
              <a:latin typeface="Times New Roman" pitchFamily="18" charset="0"/>
              <a:cs typeface="Times New Roman" pitchFamily="18" charset="0"/>
            </a:endParaRPr>
          </a:p>
        </p:txBody>
      </p:sp>
      <p:sp>
        <p:nvSpPr>
          <p:cNvPr id="20" name="Rectangle: Rounded Corners 19">
            <a:extLst>
              <a:ext uri="{FF2B5EF4-FFF2-40B4-BE49-F238E27FC236}">
                <a16:creationId xmlns="" xmlns:a16="http://schemas.microsoft.com/office/drawing/2014/main" id="{4BC16226-BBBC-363F-64A0-7A69684E3143}"/>
              </a:ext>
            </a:extLst>
          </p:cNvPr>
          <p:cNvSpPr/>
          <p:nvPr/>
        </p:nvSpPr>
        <p:spPr>
          <a:xfrm>
            <a:off x="10208927" y="3924473"/>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21" name="TextBox 20">
            <a:extLst>
              <a:ext uri="{FF2B5EF4-FFF2-40B4-BE49-F238E27FC236}">
                <a16:creationId xmlns="" xmlns:a16="http://schemas.microsoft.com/office/drawing/2014/main" id="{4F5B6EFA-C248-5D1D-9F6D-3884BC42DC3A}"/>
              </a:ext>
            </a:extLst>
          </p:cNvPr>
          <p:cNvSpPr txBox="1"/>
          <p:nvPr/>
        </p:nvSpPr>
        <p:spPr>
          <a:xfrm>
            <a:off x="10430561" y="3996870"/>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Y</a:t>
            </a:r>
            <a:endParaRPr lang="en-US" sz="9900" dirty="0">
              <a:solidFill>
                <a:srgbClr val="FFFF00"/>
              </a:solidFill>
              <a:latin typeface="Times New Roman" pitchFamily="18" charset="0"/>
              <a:cs typeface="Times New Roman" pitchFamily="18" charset="0"/>
            </a:endParaRPr>
          </a:p>
        </p:txBody>
      </p:sp>
      <p:sp>
        <p:nvSpPr>
          <p:cNvPr id="22" name="Rectangle: Rounded Corners 21">
            <a:extLst>
              <a:ext uri="{FF2B5EF4-FFF2-40B4-BE49-F238E27FC236}">
                <a16:creationId xmlns="" xmlns:a16="http://schemas.microsoft.com/office/drawing/2014/main" id="{A5470762-7470-58AA-0697-09C10F695AAB}"/>
              </a:ext>
            </a:extLst>
          </p:cNvPr>
          <p:cNvSpPr/>
          <p:nvPr/>
        </p:nvSpPr>
        <p:spPr>
          <a:xfrm>
            <a:off x="12121409" y="3924473"/>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23" name="TextBox 22">
            <a:extLst>
              <a:ext uri="{FF2B5EF4-FFF2-40B4-BE49-F238E27FC236}">
                <a16:creationId xmlns="" xmlns:a16="http://schemas.microsoft.com/office/drawing/2014/main" id="{AF324928-5991-8E2B-095A-205007B019C7}"/>
              </a:ext>
            </a:extLst>
          </p:cNvPr>
          <p:cNvSpPr txBox="1"/>
          <p:nvPr/>
        </p:nvSpPr>
        <p:spPr>
          <a:xfrm>
            <a:off x="12369461" y="3918981"/>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T</a:t>
            </a:r>
            <a:endParaRPr lang="en-US" sz="9900" dirty="0">
              <a:solidFill>
                <a:srgbClr val="FFFF00"/>
              </a:solidFill>
              <a:latin typeface="Times New Roman" pitchFamily="18" charset="0"/>
              <a:cs typeface="Times New Roman" pitchFamily="18" charset="0"/>
            </a:endParaRPr>
          </a:p>
        </p:txBody>
      </p:sp>
      <p:sp>
        <p:nvSpPr>
          <p:cNvPr id="24" name="Rectangle: Rounded Corners 23">
            <a:extLst>
              <a:ext uri="{FF2B5EF4-FFF2-40B4-BE49-F238E27FC236}">
                <a16:creationId xmlns="" xmlns:a16="http://schemas.microsoft.com/office/drawing/2014/main" id="{4F3124DD-80ED-DE53-1A09-CF324ED2169F}"/>
              </a:ext>
            </a:extLst>
          </p:cNvPr>
          <p:cNvSpPr/>
          <p:nvPr/>
        </p:nvSpPr>
        <p:spPr>
          <a:xfrm>
            <a:off x="14017163" y="3961844"/>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25" name="TextBox 24">
            <a:extLst>
              <a:ext uri="{FF2B5EF4-FFF2-40B4-BE49-F238E27FC236}">
                <a16:creationId xmlns="" xmlns:a16="http://schemas.microsoft.com/office/drawing/2014/main" id="{B543DBA6-21DC-6422-60BF-2BE5C9ECC73F}"/>
              </a:ext>
            </a:extLst>
          </p:cNvPr>
          <p:cNvSpPr txBox="1"/>
          <p:nvPr/>
        </p:nvSpPr>
        <p:spPr>
          <a:xfrm>
            <a:off x="14268011" y="3903927"/>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R</a:t>
            </a:r>
            <a:endParaRPr lang="en-US" sz="9900" dirty="0">
              <a:solidFill>
                <a:srgbClr val="FFFF00"/>
              </a:solidFill>
              <a:latin typeface="Times New Roman" pitchFamily="18" charset="0"/>
              <a:cs typeface="Times New Roman" pitchFamily="18" charset="0"/>
            </a:endParaRPr>
          </a:p>
        </p:txBody>
      </p:sp>
      <p:sp>
        <p:nvSpPr>
          <p:cNvPr id="26" name="Rectangle: Rounded Corners 25">
            <a:extLst>
              <a:ext uri="{FF2B5EF4-FFF2-40B4-BE49-F238E27FC236}">
                <a16:creationId xmlns="" xmlns:a16="http://schemas.microsoft.com/office/drawing/2014/main" id="{DC57C7C0-615A-2BC3-F0C9-1676BF1DA528}"/>
              </a:ext>
            </a:extLst>
          </p:cNvPr>
          <p:cNvSpPr/>
          <p:nvPr/>
        </p:nvSpPr>
        <p:spPr>
          <a:xfrm>
            <a:off x="15820805" y="3961844"/>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27" name="TextBox 26">
            <a:extLst>
              <a:ext uri="{FF2B5EF4-FFF2-40B4-BE49-F238E27FC236}">
                <a16:creationId xmlns="" xmlns:a16="http://schemas.microsoft.com/office/drawing/2014/main" id="{F71EE9DC-C463-FC9E-B0F0-3F2FF5CD7046}"/>
              </a:ext>
            </a:extLst>
          </p:cNvPr>
          <p:cNvSpPr txBox="1"/>
          <p:nvPr/>
        </p:nvSpPr>
        <p:spPr>
          <a:xfrm>
            <a:off x="16008986" y="3967335"/>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C</a:t>
            </a:r>
            <a:endParaRPr lang="en-US" sz="9900" dirty="0">
              <a:solidFill>
                <a:srgbClr val="FFFF00"/>
              </a:solidFill>
              <a:latin typeface="Times New Roman" pitchFamily="18" charset="0"/>
              <a:cs typeface="Times New Roman" pitchFamily="18" charset="0"/>
            </a:endParaRPr>
          </a:p>
        </p:txBody>
      </p:sp>
      <p:sp>
        <p:nvSpPr>
          <p:cNvPr id="28" name="Rectangle: Rounded Corners 27">
            <a:extLst>
              <a:ext uri="{FF2B5EF4-FFF2-40B4-BE49-F238E27FC236}">
                <a16:creationId xmlns="" xmlns:a16="http://schemas.microsoft.com/office/drawing/2014/main" id="{2153EA37-C974-3E89-86A8-8FF3C194D577}"/>
              </a:ext>
            </a:extLst>
          </p:cNvPr>
          <p:cNvSpPr/>
          <p:nvPr/>
        </p:nvSpPr>
        <p:spPr>
          <a:xfrm>
            <a:off x="869794" y="7491332"/>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29" name="TextBox 28">
            <a:extLst>
              <a:ext uri="{FF2B5EF4-FFF2-40B4-BE49-F238E27FC236}">
                <a16:creationId xmlns="" xmlns:a16="http://schemas.microsoft.com/office/drawing/2014/main" id="{EC739114-960E-67F3-636D-5C3940986A52}"/>
              </a:ext>
            </a:extLst>
          </p:cNvPr>
          <p:cNvSpPr txBox="1"/>
          <p:nvPr/>
        </p:nvSpPr>
        <p:spPr>
          <a:xfrm>
            <a:off x="1057974" y="7496823"/>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C</a:t>
            </a:r>
            <a:endParaRPr lang="en-US" sz="9900" dirty="0">
              <a:solidFill>
                <a:srgbClr val="FFFF00"/>
              </a:solidFill>
              <a:latin typeface="Times New Roman" pitchFamily="18" charset="0"/>
              <a:cs typeface="Times New Roman" pitchFamily="18" charset="0"/>
            </a:endParaRPr>
          </a:p>
        </p:txBody>
      </p:sp>
      <p:sp>
        <p:nvSpPr>
          <p:cNvPr id="30" name="Rectangle: Rounded Corners 29">
            <a:extLst>
              <a:ext uri="{FF2B5EF4-FFF2-40B4-BE49-F238E27FC236}">
                <a16:creationId xmlns="" xmlns:a16="http://schemas.microsoft.com/office/drawing/2014/main" id="{1182D91A-4069-430C-B2FB-3EBF50C50314}"/>
              </a:ext>
            </a:extLst>
          </p:cNvPr>
          <p:cNvSpPr/>
          <p:nvPr/>
        </p:nvSpPr>
        <p:spPr>
          <a:xfrm>
            <a:off x="2680478" y="7491332"/>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1" name="TextBox 30">
            <a:extLst>
              <a:ext uri="{FF2B5EF4-FFF2-40B4-BE49-F238E27FC236}">
                <a16:creationId xmlns="" xmlns:a16="http://schemas.microsoft.com/office/drawing/2014/main" id="{9740FA52-55AE-0DB3-8B52-18F5BB35AEB5}"/>
              </a:ext>
            </a:extLst>
          </p:cNvPr>
          <p:cNvSpPr txBox="1"/>
          <p:nvPr/>
        </p:nvSpPr>
        <p:spPr>
          <a:xfrm>
            <a:off x="2868659" y="7496823"/>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Ố</a:t>
            </a:r>
            <a:endParaRPr lang="en-US" sz="9900" dirty="0">
              <a:solidFill>
                <a:srgbClr val="FFFF00"/>
              </a:solidFill>
              <a:latin typeface="Times New Roman" pitchFamily="18" charset="0"/>
              <a:cs typeface="Times New Roman" pitchFamily="18" charset="0"/>
            </a:endParaRPr>
          </a:p>
        </p:txBody>
      </p:sp>
      <p:sp>
        <p:nvSpPr>
          <p:cNvPr id="32" name="Rectangle: Rounded Corners 31">
            <a:extLst>
              <a:ext uri="{FF2B5EF4-FFF2-40B4-BE49-F238E27FC236}">
                <a16:creationId xmlns="" xmlns:a16="http://schemas.microsoft.com/office/drawing/2014/main" id="{D3EFAE08-D31A-D7F7-FAC5-F7B52B842FAD}"/>
              </a:ext>
            </a:extLst>
          </p:cNvPr>
          <p:cNvSpPr/>
          <p:nvPr/>
        </p:nvSpPr>
        <p:spPr>
          <a:xfrm>
            <a:off x="4566442" y="7491332"/>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3" name="TextBox 32">
            <a:extLst>
              <a:ext uri="{FF2B5EF4-FFF2-40B4-BE49-F238E27FC236}">
                <a16:creationId xmlns="" xmlns:a16="http://schemas.microsoft.com/office/drawing/2014/main" id="{DE1CBBDE-C93A-DB9F-0A06-842395E7E127}"/>
              </a:ext>
            </a:extLst>
          </p:cNvPr>
          <p:cNvSpPr txBox="1"/>
          <p:nvPr/>
        </p:nvSpPr>
        <p:spPr>
          <a:xfrm>
            <a:off x="4754622" y="7496823"/>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T</a:t>
            </a:r>
            <a:endParaRPr lang="en-US" sz="9900" dirty="0">
              <a:solidFill>
                <a:srgbClr val="FFFF00"/>
              </a:solidFill>
              <a:latin typeface="Times New Roman" pitchFamily="18" charset="0"/>
              <a:cs typeface="Times New Roman" pitchFamily="18" charset="0"/>
            </a:endParaRPr>
          </a:p>
        </p:txBody>
      </p:sp>
      <p:sp>
        <p:nvSpPr>
          <p:cNvPr id="34" name="Rectangle: Rounded Corners 33">
            <a:extLst>
              <a:ext uri="{FF2B5EF4-FFF2-40B4-BE49-F238E27FC236}">
                <a16:creationId xmlns="" xmlns:a16="http://schemas.microsoft.com/office/drawing/2014/main" id="{851A68E5-257A-B2B5-96C5-7849BEB4EBF8}"/>
              </a:ext>
            </a:extLst>
          </p:cNvPr>
          <p:cNvSpPr/>
          <p:nvPr/>
        </p:nvSpPr>
        <p:spPr>
          <a:xfrm>
            <a:off x="6481672" y="7491332"/>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5" name="TextBox 34">
            <a:extLst>
              <a:ext uri="{FF2B5EF4-FFF2-40B4-BE49-F238E27FC236}">
                <a16:creationId xmlns="" xmlns:a16="http://schemas.microsoft.com/office/drawing/2014/main" id="{5EE102A2-DBC3-CD91-E48E-9DFF22180831}"/>
              </a:ext>
            </a:extLst>
          </p:cNvPr>
          <p:cNvSpPr txBox="1"/>
          <p:nvPr/>
        </p:nvSpPr>
        <p:spPr>
          <a:xfrm>
            <a:off x="6701118" y="7425068"/>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T</a:t>
            </a:r>
            <a:endParaRPr lang="en-US" sz="9900" dirty="0">
              <a:solidFill>
                <a:srgbClr val="FFFF00"/>
              </a:solidFill>
              <a:latin typeface="Times New Roman" pitchFamily="18" charset="0"/>
              <a:cs typeface="Times New Roman" pitchFamily="18" charset="0"/>
            </a:endParaRPr>
          </a:p>
        </p:txBody>
      </p:sp>
      <p:sp>
        <p:nvSpPr>
          <p:cNvPr id="36" name="Rectangle: Rounded Corners 35">
            <a:extLst>
              <a:ext uri="{FF2B5EF4-FFF2-40B4-BE49-F238E27FC236}">
                <a16:creationId xmlns="" xmlns:a16="http://schemas.microsoft.com/office/drawing/2014/main" id="{1627D810-A529-D097-40A8-2F6E7314A89D}"/>
              </a:ext>
            </a:extLst>
          </p:cNvPr>
          <p:cNvSpPr/>
          <p:nvPr/>
        </p:nvSpPr>
        <p:spPr>
          <a:xfrm>
            <a:off x="8322965" y="7491332"/>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7" name="TextBox 36">
            <a:extLst>
              <a:ext uri="{FF2B5EF4-FFF2-40B4-BE49-F238E27FC236}">
                <a16:creationId xmlns="" xmlns:a16="http://schemas.microsoft.com/office/drawing/2014/main" id="{C9F2622D-75FB-65C0-BD50-2EF50D66670C}"/>
              </a:ext>
            </a:extLst>
          </p:cNvPr>
          <p:cNvSpPr txBox="1"/>
          <p:nvPr/>
        </p:nvSpPr>
        <p:spPr>
          <a:xfrm>
            <a:off x="8628273" y="7448469"/>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R</a:t>
            </a:r>
            <a:endParaRPr lang="en-US" sz="9900" dirty="0">
              <a:solidFill>
                <a:srgbClr val="FFFF00"/>
              </a:solidFill>
              <a:latin typeface="Times New Roman" pitchFamily="18" charset="0"/>
              <a:cs typeface="Times New Roman" pitchFamily="18" charset="0"/>
            </a:endParaRPr>
          </a:p>
        </p:txBody>
      </p:sp>
      <p:sp>
        <p:nvSpPr>
          <p:cNvPr id="38" name="Rectangle: Rounded Corners 37">
            <a:extLst>
              <a:ext uri="{FF2B5EF4-FFF2-40B4-BE49-F238E27FC236}">
                <a16:creationId xmlns="" xmlns:a16="http://schemas.microsoft.com/office/drawing/2014/main" id="{112CE309-4680-9C4B-98CB-4E9041616E7C}"/>
              </a:ext>
            </a:extLst>
          </p:cNvPr>
          <p:cNvSpPr/>
          <p:nvPr/>
        </p:nvSpPr>
        <p:spPr>
          <a:xfrm>
            <a:off x="10208927" y="7448470"/>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9" name="TextBox 38">
            <a:extLst>
              <a:ext uri="{FF2B5EF4-FFF2-40B4-BE49-F238E27FC236}">
                <a16:creationId xmlns="" xmlns:a16="http://schemas.microsoft.com/office/drawing/2014/main" id="{CEC43BF1-722A-39AF-C22E-16224CD73758}"/>
              </a:ext>
            </a:extLst>
          </p:cNvPr>
          <p:cNvSpPr txBox="1"/>
          <p:nvPr/>
        </p:nvSpPr>
        <p:spPr>
          <a:xfrm>
            <a:off x="10397108" y="7453961"/>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U</a:t>
            </a:r>
            <a:endParaRPr lang="en-US" sz="9900" dirty="0">
              <a:solidFill>
                <a:srgbClr val="FFFF00"/>
              </a:solidFill>
              <a:latin typeface="Times New Roman" pitchFamily="18" charset="0"/>
              <a:cs typeface="Times New Roman" pitchFamily="18" charset="0"/>
            </a:endParaRPr>
          </a:p>
        </p:txBody>
      </p:sp>
      <p:sp>
        <p:nvSpPr>
          <p:cNvPr id="40" name="Rectangle: Rounded Corners 39">
            <a:extLst>
              <a:ext uri="{FF2B5EF4-FFF2-40B4-BE49-F238E27FC236}">
                <a16:creationId xmlns="" xmlns:a16="http://schemas.microsoft.com/office/drawing/2014/main" id="{A8CD2332-DDF6-7F99-187E-2FB0D180E8C9}"/>
              </a:ext>
            </a:extLst>
          </p:cNvPr>
          <p:cNvSpPr/>
          <p:nvPr/>
        </p:nvSpPr>
        <p:spPr>
          <a:xfrm>
            <a:off x="12121409" y="7455954"/>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41" name="TextBox 40">
            <a:extLst>
              <a:ext uri="{FF2B5EF4-FFF2-40B4-BE49-F238E27FC236}">
                <a16:creationId xmlns="" xmlns:a16="http://schemas.microsoft.com/office/drawing/2014/main" id="{F32A26B9-1CFE-F8AE-7390-397E5E2CCE3F}"/>
              </a:ext>
            </a:extLst>
          </p:cNvPr>
          <p:cNvSpPr txBox="1"/>
          <p:nvPr/>
        </p:nvSpPr>
        <p:spPr>
          <a:xfrm>
            <a:off x="12368789" y="7448469"/>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Y</a:t>
            </a:r>
            <a:endParaRPr lang="en-US" sz="9900" dirty="0">
              <a:solidFill>
                <a:srgbClr val="FFFF00"/>
              </a:solidFill>
              <a:latin typeface="Times New Roman" pitchFamily="18" charset="0"/>
              <a:cs typeface="Times New Roman" pitchFamily="18" charset="0"/>
            </a:endParaRPr>
          </a:p>
        </p:txBody>
      </p:sp>
      <p:sp>
        <p:nvSpPr>
          <p:cNvPr id="42" name="Rectangle: Rounded Corners 41">
            <a:extLst>
              <a:ext uri="{FF2B5EF4-FFF2-40B4-BE49-F238E27FC236}">
                <a16:creationId xmlns="" xmlns:a16="http://schemas.microsoft.com/office/drawing/2014/main" id="{864650D1-F190-EDEB-059F-3E00062B3116}"/>
              </a:ext>
            </a:extLst>
          </p:cNvPr>
          <p:cNvSpPr/>
          <p:nvPr/>
        </p:nvSpPr>
        <p:spPr>
          <a:xfrm>
            <a:off x="14017163" y="7493326"/>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43" name="TextBox 42">
            <a:extLst>
              <a:ext uri="{FF2B5EF4-FFF2-40B4-BE49-F238E27FC236}">
                <a16:creationId xmlns="" xmlns:a16="http://schemas.microsoft.com/office/drawing/2014/main" id="{0DB8F59B-212A-F97E-ECDE-784C6777F7D8}"/>
              </a:ext>
            </a:extLst>
          </p:cNvPr>
          <p:cNvSpPr txBox="1"/>
          <p:nvPr/>
        </p:nvSpPr>
        <p:spPr>
          <a:xfrm>
            <a:off x="14241500" y="7496823"/>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Ệ</a:t>
            </a:r>
            <a:endParaRPr lang="en-US" sz="9900" dirty="0">
              <a:solidFill>
                <a:srgbClr val="FFFF00"/>
              </a:solidFill>
              <a:latin typeface="Times New Roman" pitchFamily="18" charset="0"/>
              <a:cs typeface="Times New Roman" pitchFamily="18" charset="0"/>
            </a:endParaRPr>
          </a:p>
        </p:txBody>
      </p:sp>
      <p:sp>
        <p:nvSpPr>
          <p:cNvPr id="44" name="Rectangle: Rounded Corners 43">
            <a:extLst>
              <a:ext uri="{FF2B5EF4-FFF2-40B4-BE49-F238E27FC236}">
                <a16:creationId xmlns="" xmlns:a16="http://schemas.microsoft.com/office/drawing/2014/main" id="{AF0FE09E-D08F-F1EE-7135-702784650223}"/>
              </a:ext>
            </a:extLst>
          </p:cNvPr>
          <p:cNvSpPr/>
          <p:nvPr/>
        </p:nvSpPr>
        <p:spPr>
          <a:xfrm>
            <a:off x="15820805" y="7493326"/>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45" name="TextBox 44">
            <a:extLst>
              <a:ext uri="{FF2B5EF4-FFF2-40B4-BE49-F238E27FC236}">
                <a16:creationId xmlns="" xmlns:a16="http://schemas.microsoft.com/office/drawing/2014/main" id="{619EC073-9B5E-8393-7843-1CC5D446D057}"/>
              </a:ext>
            </a:extLst>
          </p:cNvPr>
          <p:cNvSpPr txBox="1"/>
          <p:nvPr/>
        </p:nvSpPr>
        <p:spPr>
          <a:xfrm>
            <a:off x="16008986" y="7465364"/>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N</a:t>
            </a:r>
            <a:endParaRPr lang="en-US" sz="9900" dirty="0">
              <a:solidFill>
                <a:srgbClr val="FFFF00"/>
              </a:solidFill>
              <a:latin typeface="Times New Roman" pitchFamily="18" charset="0"/>
              <a:cs typeface="Times New Roman" pitchFamily="18" charset="0"/>
            </a:endParaRPr>
          </a:p>
        </p:txBody>
      </p:sp>
      <p:pic>
        <p:nvPicPr>
          <p:cNvPr id="46" name="Picture 2" descr="mui-ten-gif - quocthinh.net">
            <a:extLst>
              <a:ext uri="{FF2B5EF4-FFF2-40B4-BE49-F238E27FC236}">
                <a16:creationId xmlns="" xmlns:a16="http://schemas.microsoft.com/office/drawing/2014/main" id="{0A8C5522-D04C-7BC5-74F6-703C7ECD485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8377875" y="6072611"/>
            <a:ext cx="1533453" cy="988418"/>
          </a:xfrm>
          <a:prstGeom prst="rect">
            <a:avLst/>
          </a:prstGeom>
          <a:noFill/>
          <a:extLst>
            <a:ext uri="{909E8E84-426E-40DD-AFC4-6F175D3DCCD1}">
              <a14:hiddenFill xmlns:a14="http://schemas.microsoft.com/office/drawing/2010/main">
                <a:solidFill>
                  <a:srgbClr val="FFFFFF"/>
                </a:solidFill>
              </a14:hiddenFill>
            </a:ext>
          </a:extLst>
        </p:spPr>
      </p:pic>
      <p:pic>
        <p:nvPicPr>
          <p:cNvPr id="47" name="Đồng hồ đếm ngược 5 phút - 5 Minutes">
            <a:hlinkClick r:id="" action="ppaction://media"/>
            <a:extLst>
              <a:ext uri="{FF2B5EF4-FFF2-40B4-BE49-F238E27FC236}">
                <a16:creationId xmlns="" xmlns:a16="http://schemas.microsoft.com/office/drawing/2014/main" id="{D734AC49-00C6-464C-9947-0DFF78B7F2FF}"/>
              </a:ext>
            </a:extLst>
          </p:cNvPr>
          <p:cNvPicPr>
            <a:picLocks noChangeAspect="1"/>
          </p:cNvPicPr>
          <p:nvPr>
            <a:videoFile r:link="rId1"/>
            <p:extLst>
              <p:ext uri="{DAA4B4D4-6D71-4841-9C94-3DE7FCFB9230}">
                <p14:media xmlns:p14="http://schemas.microsoft.com/office/powerpoint/2010/main" r:embed="rId2">
                  <p14:trim st="290539"/>
                </p14:media>
              </p:ext>
            </p:extLst>
          </p:nvPr>
        </p:nvPicPr>
        <p:blipFill>
          <a:blip r:embed="rId8"/>
          <a:stretch>
            <a:fillRect/>
          </a:stretch>
        </p:blipFill>
        <p:spPr>
          <a:xfrm>
            <a:off x="14612762" y="1015302"/>
            <a:ext cx="1744247" cy="1156398"/>
          </a:xfrm>
          <a:prstGeom prst="rect">
            <a:avLst/>
          </a:prstGeom>
        </p:spPr>
      </p:pic>
    </p:spTree>
    <p:extLst>
      <p:ext uri="{BB962C8B-B14F-4D97-AF65-F5344CB8AC3E}">
        <p14:creationId xmlns:p14="http://schemas.microsoft.com/office/powerpoint/2010/main" val="40114888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80">
                                          <p:stCondLst>
                                            <p:cond delay="0"/>
                                          </p:stCondLst>
                                        </p:cTn>
                                        <p:tgtEl>
                                          <p:spTgt spid="29"/>
                                        </p:tgtEl>
                                      </p:cBhvr>
                                    </p:animEffect>
                                    <p:anim calcmode="lin" valueType="num">
                                      <p:cBhvr>
                                        <p:cTn id="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 dur="26">
                                          <p:stCondLst>
                                            <p:cond delay="650"/>
                                          </p:stCondLst>
                                        </p:cTn>
                                        <p:tgtEl>
                                          <p:spTgt spid="29"/>
                                        </p:tgtEl>
                                      </p:cBhvr>
                                      <p:to x="100000" y="60000"/>
                                    </p:animScale>
                                    <p:animScale>
                                      <p:cBhvr>
                                        <p:cTn id="14" dur="166" decel="50000">
                                          <p:stCondLst>
                                            <p:cond delay="676"/>
                                          </p:stCondLst>
                                        </p:cTn>
                                        <p:tgtEl>
                                          <p:spTgt spid="29"/>
                                        </p:tgtEl>
                                      </p:cBhvr>
                                      <p:to x="100000" y="100000"/>
                                    </p:animScale>
                                    <p:animScale>
                                      <p:cBhvr>
                                        <p:cTn id="15" dur="26">
                                          <p:stCondLst>
                                            <p:cond delay="1312"/>
                                          </p:stCondLst>
                                        </p:cTn>
                                        <p:tgtEl>
                                          <p:spTgt spid="29"/>
                                        </p:tgtEl>
                                      </p:cBhvr>
                                      <p:to x="100000" y="80000"/>
                                    </p:animScale>
                                    <p:animScale>
                                      <p:cBhvr>
                                        <p:cTn id="16" dur="166" decel="50000">
                                          <p:stCondLst>
                                            <p:cond delay="1338"/>
                                          </p:stCondLst>
                                        </p:cTn>
                                        <p:tgtEl>
                                          <p:spTgt spid="29"/>
                                        </p:tgtEl>
                                      </p:cBhvr>
                                      <p:to x="100000" y="100000"/>
                                    </p:animScale>
                                    <p:animScale>
                                      <p:cBhvr>
                                        <p:cTn id="17" dur="26">
                                          <p:stCondLst>
                                            <p:cond delay="1642"/>
                                          </p:stCondLst>
                                        </p:cTn>
                                        <p:tgtEl>
                                          <p:spTgt spid="29"/>
                                        </p:tgtEl>
                                      </p:cBhvr>
                                      <p:to x="100000" y="90000"/>
                                    </p:animScale>
                                    <p:animScale>
                                      <p:cBhvr>
                                        <p:cTn id="18" dur="166" decel="50000">
                                          <p:stCondLst>
                                            <p:cond delay="1668"/>
                                          </p:stCondLst>
                                        </p:cTn>
                                        <p:tgtEl>
                                          <p:spTgt spid="29"/>
                                        </p:tgtEl>
                                      </p:cBhvr>
                                      <p:to x="100000" y="100000"/>
                                    </p:animScale>
                                    <p:animScale>
                                      <p:cBhvr>
                                        <p:cTn id="19" dur="26">
                                          <p:stCondLst>
                                            <p:cond delay="1808"/>
                                          </p:stCondLst>
                                        </p:cTn>
                                        <p:tgtEl>
                                          <p:spTgt spid="29"/>
                                        </p:tgtEl>
                                      </p:cBhvr>
                                      <p:to x="100000" y="95000"/>
                                    </p:animScale>
                                    <p:animScale>
                                      <p:cBhvr>
                                        <p:cTn id="20" dur="166" decel="50000">
                                          <p:stCondLst>
                                            <p:cond delay="1834"/>
                                          </p:stCondLst>
                                        </p:cTn>
                                        <p:tgtEl>
                                          <p:spTgt spid="2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80">
                                          <p:stCondLst>
                                            <p:cond delay="0"/>
                                          </p:stCondLst>
                                        </p:cTn>
                                        <p:tgtEl>
                                          <p:spTgt spid="28"/>
                                        </p:tgtEl>
                                      </p:cBhvr>
                                    </p:animEffect>
                                    <p:anim calcmode="lin" valueType="num">
                                      <p:cBhvr>
                                        <p:cTn id="24"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29" dur="26">
                                          <p:stCondLst>
                                            <p:cond delay="650"/>
                                          </p:stCondLst>
                                        </p:cTn>
                                        <p:tgtEl>
                                          <p:spTgt spid="28"/>
                                        </p:tgtEl>
                                      </p:cBhvr>
                                      <p:to x="100000" y="60000"/>
                                    </p:animScale>
                                    <p:animScale>
                                      <p:cBhvr>
                                        <p:cTn id="30" dur="166" decel="50000">
                                          <p:stCondLst>
                                            <p:cond delay="676"/>
                                          </p:stCondLst>
                                        </p:cTn>
                                        <p:tgtEl>
                                          <p:spTgt spid="28"/>
                                        </p:tgtEl>
                                      </p:cBhvr>
                                      <p:to x="100000" y="100000"/>
                                    </p:animScale>
                                    <p:animScale>
                                      <p:cBhvr>
                                        <p:cTn id="31" dur="26">
                                          <p:stCondLst>
                                            <p:cond delay="1312"/>
                                          </p:stCondLst>
                                        </p:cTn>
                                        <p:tgtEl>
                                          <p:spTgt spid="28"/>
                                        </p:tgtEl>
                                      </p:cBhvr>
                                      <p:to x="100000" y="80000"/>
                                    </p:animScale>
                                    <p:animScale>
                                      <p:cBhvr>
                                        <p:cTn id="32" dur="166" decel="50000">
                                          <p:stCondLst>
                                            <p:cond delay="1338"/>
                                          </p:stCondLst>
                                        </p:cTn>
                                        <p:tgtEl>
                                          <p:spTgt spid="28"/>
                                        </p:tgtEl>
                                      </p:cBhvr>
                                      <p:to x="100000" y="100000"/>
                                    </p:animScale>
                                    <p:animScale>
                                      <p:cBhvr>
                                        <p:cTn id="33" dur="26">
                                          <p:stCondLst>
                                            <p:cond delay="1642"/>
                                          </p:stCondLst>
                                        </p:cTn>
                                        <p:tgtEl>
                                          <p:spTgt spid="28"/>
                                        </p:tgtEl>
                                      </p:cBhvr>
                                      <p:to x="100000" y="90000"/>
                                    </p:animScale>
                                    <p:animScale>
                                      <p:cBhvr>
                                        <p:cTn id="34" dur="166" decel="50000">
                                          <p:stCondLst>
                                            <p:cond delay="1668"/>
                                          </p:stCondLst>
                                        </p:cTn>
                                        <p:tgtEl>
                                          <p:spTgt spid="28"/>
                                        </p:tgtEl>
                                      </p:cBhvr>
                                      <p:to x="100000" y="100000"/>
                                    </p:animScale>
                                    <p:animScale>
                                      <p:cBhvr>
                                        <p:cTn id="35" dur="26">
                                          <p:stCondLst>
                                            <p:cond delay="1808"/>
                                          </p:stCondLst>
                                        </p:cTn>
                                        <p:tgtEl>
                                          <p:spTgt spid="28"/>
                                        </p:tgtEl>
                                      </p:cBhvr>
                                      <p:to x="100000" y="95000"/>
                                    </p:animScale>
                                    <p:animScale>
                                      <p:cBhvr>
                                        <p:cTn id="36" dur="166" decel="50000">
                                          <p:stCondLst>
                                            <p:cond delay="1834"/>
                                          </p:stCondLst>
                                        </p:cTn>
                                        <p:tgtEl>
                                          <p:spTgt spid="28"/>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80">
                                          <p:stCondLst>
                                            <p:cond delay="0"/>
                                          </p:stCondLst>
                                        </p:cTn>
                                        <p:tgtEl>
                                          <p:spTgt spid="31"/>
                                        </p:tgtEl>
                                      </p:cBhvr>
                                    </p:animEffect>
                                    <p:anim calcmode="lin" valueType="num">
                                      <p:cBhvr>
                                        <p:cTn id="4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5" dur="26">
                                          <p:stCondLst>
                                            <p:cond delay="650"/>
                                          </p:stCondLst>
                                        </p:cTn>
                                        <p:tgtEl>
                                          <p:spTgt spid="31"/>
                                        </p:tgtEl>
                                      </p:cBhvr>
                                      <p:to x="100000" y="60000"/>
                                    </p:animScale>
                                    <p:animScale>
                                      <p:cBhvr>
                                        <p:cTn id="46" dur="166" decel="50000">
                                          <p:stCondLst>
                                            <p:cond delay="676"/>
                                          </p:stCondLst>
                                        </p:cTn>
                                        <p:tgtEl>
                                          <p:spTgt spid="31"/>
                                        </p:tgtEl>
                                      </p:cBhvr>
                                      <p:to x="100000" y="100000"/>
                                    </p:animScale>
                                    <p:animScale>
                                      <p:cBhvr>
                                        <p:cTn id="47" dur="26">
                                          <p:stCondLst>
                                            <p:cond delay="1312"/>
                                          </p:stCondLst>
                                        </p:cTn>
                                        <p:tgtEl>
                                          <p:spTgt spid="31"/>
                                        </p:tgtEl>
                                      </p:cBhvr>
                                      <p:to x="100000" y="80000"/>
                                    </p:animScale>
                                    <p:animScale>
                                      <p:cBhvr>
                                        <p:cTn id="48" dur="166" decel="50000">
                                          <p:stCondLst>
                                            <p:cond delay="1338"/>
                                          </p:stCondLst>
                                        </p:cTn>
                                        <p:tgtEl>
                                          <p:spTgt spid="31"/>
                                        </p:tgtEl>
                                      </p:cBhvr>
                                      <p:to x="100000" y="100000"/>
                                    </p:animScale>
                                    <p:animScale>
                                      <p:cBhvr>
                                        <p:cTn id="49" dur="26">
                                          <p:stCondLst>
                                            <p:cond delay="1642"/>
                                          </p:stCondLst>
                                        </p:cTn>
                                        <p:tgtEl>
                                          <p:spTgt spid="31"/>
                                        </p:tgtEl>
                                      </p:cBhvr>
                                      <p:to x="100000" y="90000"/>
                                    </p:animScale>
                                    <p:animScale>
                                      <p:cBhvr>
                                        <p:cTn id="50" dur="166" decel="50000">
                                          <p:stCondLst>
                                            <p:cond delay="1668"/>
                                          </p:stCondLst>
                                        </p:cTn>
                                        <p:tgtEl>
                                          <p:spTgt spid="31"/>
                                        </p:tgtEl>
                                      </p:cBhvr>
                                      <p:to x="100000" y="100000"/>
                                    </p:animScale>
                                    <p:animScale>
                                      <p:cBhvr>
                                        <p:cTn id="51" dur="26">
                                          <p:stCondLst>
                                            <p:cond delay="1808"/>
                                          </p:stCondLst>
                                        </p:cTn>
                                        <p:tgtEl>
                                          <p:spTgt spid="31"/>
                                        </p:tgtEl>
                                      </p:cBhvr>
                                      <p:to x="100000" y="95000"/>
                                    </p:animScale>
                                    <p:animScale>
                                      <p:cBhvr>
                                        <p:cTn id="52" dur="166" decel="50000">
                                          <p:stCondLst>
                                            <p:cond delay="1834"/>
                                          </p:stCondLst>
                                        </p:cTn>
                                        <p:tgtEl>
                                          <p:spTgt spid="31"/>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down)">
                                      <p:cBhvr>
                                        <p:cTn id="55" dur="580">
                                          <p:stCondLst>
                                            <p:cond delay="0"/>
                                          </p:stCondLst>
                                        </p:cTn>
                                        <p:tgtEl>
                                          <p:spTgt spid="30"/>
                                        </p:tgtEl>
                                      </p:cBhvr>
                                    </p:animEffect>
                                    <p:anim calcmode="lin" valueType="num">
                                      <p:cBhvr>
                                        <p:cTn id="56"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61" dur="26">
                                          <p:stCondLst>
                                            <p:cond delay="650"/>
                                          </p:stCondLst>
                                        </p:cTn>
                                        <p:tgtEl>
                                          <p:spTgt spid="30"/>
                                        </p:tgtEl>
                                      </p:cBhvr>
                                      <p:to x="100000" y="60000"/>
                                    </p:animScale>
                                    <p:animScale>
                                      <p:cBhvr>
                                        <p:cTn id="62" dur="166" decel="50000">
                                          <p:stCondLst>
                                            <p:cond delay="676"/>
                                          </p:stCondLst>
                                        </p:cTn>
                                        <p:tgtEl>
                                          <p:spTgt spid="30"/>
                                        </p:tgtEl>
                                      </p:cBhvr>
                                      <p:to x="100000" y="100000"/>
                                    </p:animScale>
                                    <p:animScale>
                                      <p:cBhvr>
                                        <p:cTn id="63" dur="26">
                                          <p:stCondLst>
                                            <p:cond delay="1312"/>
                                          </p:stCondLst>
                                        </p:cTn>
                                        <p:tgtEl>
                                          <p:spTgt spid="30"/>
                                        </p:tgtEl>
                                      </p:cBhvr>
                                      <p:to x="100000" y="80000"/>
                                    </p:animScale>
                                    <p:animScale>
                                      <p:cBhvr>
                                        <p:cTn id="64" dur="166" decel="50000">
                                          <p:stCondLst>
                                            <p:cond delay="1338"/>
                                          </p:stCondLst>
                                        </p:cTn>
                                        <p:tgtEl>
                                          <p:spTgt spid="30"/>
                                        </p:tgtEl>
                                      </p:cBhvr>
                                      <p:to x="100000" y="100000"/>
                                    </p:animScale>
                                    <p:animScale>
                                      <p:cBhvr>
                                        <p:cTn id="65" dur="26">
                                          <p:stCondLst>
                                            <p:cond delay="1642"/>
                                          </p:stCondLst>
                                        </p:cTn>
                                        <p:tgtEl>
                                          <p:spTgt spid="30"/>
                                        </p:tgtEl>
                                      </p:cBhvr>
                                      <p:to x="100000" y="90000"/>
                                    </p:animScale>
                                    <p:animScale>
                                      <p:cBhvr>
                                        <p:cTn id="66" dur="166" decel="50000">
                                          <p:stCondLst>
                                            <p:cond delay="1668"/>
                                          </p:stCondLst>
                                        </p:cTn>
                                        <p:tgtEl>
                                          <p:spTgt spid="30"/>
                                        </p:tgtEl>
                                      </p:cBhvr>
                                      <p:to x="100000" y="100000"/>
                                    </p:animScale>
                                    <p:animScale>
                                      <p:cBhvr>
                                        <p:cTn id="67" dur="26">
                                          <p:stCondLst>
                                            <p:cond delay="1808"/>
                                          </p:stCondLst>
                                        </p:cTn>
                                        <p:tgtEl>
                                          <p:spTgt spid="30"/>
                                        </p:tgtEl>
                                      </p:cBhvr>
                                      <p:to x="100000" y="95000"/>
                                    </p:animScale>
                                    <p:animScale>
                                      <p:cBhvr>
                                        <p:cTn id="68" dur="166" decel="50000">
                                          <p:stCondLst>
                                            <p:cond delay="1834"/>
                                          </p:stCondLst>
                                        </p:cTn>
                                        <p:tgtEl>
                                          <p:spTgt spid="30"/>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down)">
                                      <p:cBhvr>
                                        <p:cTn id="71" dur="580">
                                          <p:stCondLst>
                                            <p:cond delay="0"/>
                                          </p:stCondLst>
                                        </p:cTn>
                                        <p:tgtEl>
                                          <p:spTgt spid="33"/>
                                        </p:tgtEl>
                                      </p:cBhvr>
                                    </p:animEffect>
                                    <p:anim calcmode="lin" valueType="num">
                                      <p:cBhvr>
                                        <p:cTn id="72"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77" dur="26">
                                          <p:stCondLst>
                                            <p:cond delay="650"/>
                                          </p:stCondLst>
                                        </p:cTn>
                                        <p:tgtEl>
                                          <p:spTgt spid="33"/>
                                        </p:tgtEl>
                                      </p:cBhvr>
                                      <p:to x="100000" y="60000"/>
                                    </p:animScale>
                                    <p:animScale>
                                      <p:cBhvr>
                                        <p:cTn id="78" dur="166" decel="50000">
                                          <p:stCondLst>
                                            <p:cond delay="676"/>
                                          </p:stCondLst>
                                        </p:cTn>
                                        <p:tgtEl>
                                          <p:spTgt spid="33"/>
                                        </p:tgtEl>
                                      </p:cBhvr>
                                      <p:to x="100000" y="100000"/>
                                    </p:animScale>
                                    <p:animScale>
                                      <p:cBhvr>
                                        <p:cTn id="79" dur="26">
                                          <p:stCondLst>
                                            <p:cond delay="1312"/>
                                          </p:stCondLst>
                                        </p:cTn>
                                        <p:tgtEl>
                                          <p:spTgt spid="33"/>
                                        </p:tgtEl>
                                      </p:cBhvr>
                                      <p:to x="100000" y="80000"/>
                                    </p:animScale>
                                    <p:animScale>
                                      <p:cBhvr>
                                        <p:cTn id="80" dur="166" decel="50000">
                                          <p:stCondLst>
                                            <p:cond delay="1338"/>
                                          </p:stCondLst>
                                        </p:cTn>
                                        <p:tgtEl>
                                          <p:spTgt spid="33"/>
                                        </p:tgtEl>
                                      </p:cBhvr>
                                      <p:to x="100000" y="100000"/>
                                    </p:animScale>
                                    <p:animScale>
                                      <p:cBhvr>
                                        <p:cTn id="81" dur="26">
                                          <p:stCondLst>
                                            <p:cond delay="1642"/>
                                          </p:stCondLst>
                                        </p:cTn>
                                        <p:tgtEl>
                                          <p:spTgt spid="33"/>
                                        </p:tgtEl>
                                      </p:cBhvr>
                                      <p:to x="100000" y="90000"/>
                                    </p:animScale>
                                    <p:animScale>
                                      <p:cBhvr>
                                        <p:cTn id="82" dur="166" decel="50000">
                                          <p:stCondLst>
                                            <p:cond delay="1668"/>
                                          </p:stCondLst>
                                        </p:cTn>
                                        <p:tgtEl>
                                          <p:spTgt spid="33"/>
                                        </p:tgtEl>
                                      </p:cBhvr>
                                      <p:to x="100000" y="100000"/>
                                    </p:animScale>
                                    <p:animScale>
                                      <p:cBhvr>
                                        <p:cTn id="83" dur="26">
                                          <p:stCondLst>
                                            <p:cond delay="1808"/>
                                          </p:stCondLst>
                                        </p:cTn>
                                        <p:tgtEl>
                                          <p:spTgt spid="33"/>
                                        </p:tgtEl>
                                      </p:cBhvr>
                                      <p:to x="100000" y="95000"/>
                                    </p:animScale>
                                    <p:animScale>
                                      <p:cBhvr>
                                        <p:cTn id="84" dur="166" decel="50000">
                                          <p:stCondLst>
                                            <p:cond delay="1834"/>
                                          </p:stCondLst>
                                        </p:cTn>
                                        <p:tgtEl>
                                          <p:spTgt spid="33"/>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wipe(down)">
                                      <p:cBhvr>
                                        <p:cTn id="87" dur="580">
                                          <p:stCondLst>
                                            <p:cond delay="0"/>
                                          </p:stCondLst>
                                        </p:cTn>
                                        <p:tgtEl>
                                          <p:spTgt spid="32"/>
                                        </p:tgtEl>
                                      </p:cBhvr>
                                    </p:animEffect>
                                    <p:anim calcmode="lin" valueType="num">
                                      <p:cBhvr>
                                        <p:cTn id="88"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93" dur="26">
                                          <p:stCondLst>
                                            <p:cond delay="650"/>
                                          </p:stCondLst>
                                        </p:cTn>
                                        <p:tgtEl>
                                          <p:spTgt spid="32"/>
                                        </p:tgtEl>
                                      </p:cBhvr>
                                      <p:to x="100000" y="60000"/>
                                    </p:animScale>
                                    <p:animScale>
                                      <p:cBhvr>
                                        <p:cTn id="94" dur="166" decel="50000">
                                          <p:stCondLst>
                                            <p:cond delay="676"/>
                                          </p:stCondLst>
                                        </p:cTn>
                                        <p:tgtEl>
                                          <p:spTgt spid="32"/>
                                        </p:tgtEl>
                                      </p:cBhvr>
                                      <p:to x="100000" y="100000"/>
                                    </p:animScale>
                                    <p:animScale>
                                      <p:cBhvr>
                                        <p:cTn id="95" dur="26">
                                          <p:stCondLst>
                                            <p:cond delay="1312"/>
                                          </p:stCondLst>
                                        </p:cTn>
                                        <p:tgtEl>
                                          <p:spTgt spid="32"/>
                                        </p:tgtEl>
                                      </p:cBhvr>
                                      <p:to x="100000" y="80000"/>
                                    </p:animScale>
                                    <p:animScale>
                                      <p:cBhvr>
                                        <p:cTn id="96" dur="166" decel="50000">
                                          <p:stCondLst>
                                            <p:cond delay="1338"/>
                                          </p:stCondLst>
                                        </p:cTn>
                                        <p:tgtEl>
                                          <p:spTgt spid="32"/>
                                        </p:tgtEl>
                                      </p:cBhvr>
                                      <p:to x="100000" y="100000"/>
                                    </p:animScale>
                                    <p:animScale>
                                      <p:cBhvr>
                                        <p:cTn id="97" dur="26">
                                          <p:stCondLst>
                                            <p:cond delay="1642"/>
                                          </p:stCondLst>
                                        </p:cTn>
                                        <p:tgtEl>
                                          <p:spTgt spid="32"/>
                                        </p:tgtEl>
                                      </p:cBhvr>
                                      <p:to x="100000" y="90000"/>
                                    </p:animScale>
                                    <p:animScale>
                                      <p:cBhvr>
                                        <p:cTn id="98" dur="166" decel="50000">
                                          <p:stCondLst>
                                            <p:cond delay="1668"/>
                                          </p:stCondLst>
                                        </p:cTn>
                                        <p:tgtEl>
                                          <p:spTgt spid="32"/>
                                        </p:tgtEl>
                                      </p:cBhvr>
                                      <p:to x="100000" y="100000"/>
                                    </p:animScale>
                                    <p:animScale>
                                      <p:cBhvr>
                                        <p:cTn id="99" dur="26">
                                          <p:stCondLst>
                                            <p:cond delay="1808"/>
                                          </p:stCondLst>
                                        </p:cTn>
                                        <p:tgtEl>
                                          <p:spTgt spid="32"/>
                                        </p:tgtEl>
                                      </p:cBhvr>
                                      <p:to x="100000" y="95000"/>
                                    </p:animScale>
                                    <p:animScale>
                                      <p:cBhvr>
                                        <p:cTn id="100" dur="166" decel="50000">
                                          <p:stCondLst>
                                            <p:cond delay="1834"/>
                                          </p:stCondLst>
                                        </p:cTn>
                                        <p:tgtEl>
                                          <p:spTgt spid="32"/>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35"/>
                                        </p:tgtEl>
                                        <p:attrNameLst>
                                          <p:attrName>style.visibility</p:attrName>
                                        </p:attrNameLst>
                                      </p:cBhvr>
                                      <p:to>
                                        <p:strVal val="visible"/>
                                      </p:to>
                                    </p:set>
                                    <p:animEffect transition="in" filter="wipe(down)">
                                      <p:cBhvr>
                                        <p:cTn id="103" dur="580">
                                          <p:stCondLst>
                                            <p:cond delay="0"/>
                                          </p:stCondLst>
                                        </p:cTn>
                                        <p:tgtEl>
                                          <p:spTgt spid="35"/>
                                        </p:tgtEl>
                                      </p:cBhvr>
                                    </p:animEffect>
                                    <p:anim calcmode="lin" valueType="num">
                                      <p:cBhvr>
                                        <p:cTn id="10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09" dur="26">
                                          <p:stCondLst>
                                            <p:cond delay="650"/>
                                          </p:stCondLst>
                                        </p:cTn>
                                        <p:tgtEl>
                                          <p:spTgt spid="35"/>
                                        </p:tgtEl>
                                      </p:cBhvr>
                                      <p:to x="100000" y="60000"/>
                                    </p:animScale>
                                    <p:animScale>
                                      <p:cBhvr>
                                        <p:cTn id="110" dur="166" decel="50000">
                                          <p:stCondLst>
                                            <p:cond delay="676"/>
                                          </p:stCondLst>
                                        </p:cTn>
                                        <p:tgtEl>
                                          <p:spTgt spid="35"/>
                                        </p:tgtEl>
                                      </p:cBhvr>
                                      <p:to x="100000" y="100000"/>
                                    </p:animScale>
                                    <p:animScale>
                                      <p:cBhvr>
                                        <p:cTn id="111" dur="26">
                                          <p:stCondLst>
                                            <p:cond delay="1312"/>
                                          </p:stCondLst>
                                        </p:cTn>
                                        <p:tgtEl>
                                          <p:spTgt spid="35"/>
                                        </p:tgtEl>
                                      </p:cBhvr>
                                      <p:to x="100000" y="80000"/>
                                    </p:animScale>
                                    <p:animScale>
                                      <p:cBhvr>
                                        <p:cTn id="112" dur="166" decel="50000">
                                          <p:stCondLst>
                                            <p:cond delay="1338"/>
                                          </p:stCondLst>
                                        </p:cTn>
                                        <p:tgtEl>
                                          <p:spTgt spid="35"/>
                                        </p:tgtEl>
                                      </p:cBhvr>
                                      <p:to x="100000" y="100000"/>
                                    </p:animScale>
                                    <p:animScale>
                                      <p:cBhvr>
                                        <p:cTn id="113" dur="26">
                                          <p:stCondLst>
                                            <p:cond delay="1642"/>
                                          </p:stCondLst>
                                        </p:cTn>
                                        <p:tgtEl>
                                          <p:spTgt spid="35"/>
                                        </p:tgtEl>
                                      </p:cBhvr>
                                      <p:to x="100000" y="90000"/>
                                    </p:animScale>
                                    <p:animScale>
                                      <p:cBhvr>
                                        <p:cTn id="114" dur="166" decel="50000">
                                          <p:stCondLst>
                                            <p:cond delay="1668"/>
                                          </p:stCondLst>
                                        </p:cTn>
                                        <p:tgtEl>
                                          <p:spTgt spid="35"/>
                                        </p:tgtEl>
                                      </p:cBhvr>
                                      <p:to x="100000" y="100000"/>
                                    </p:animScale>
                                    <p:animScale>
                                      <p:cBhvr>
                                        <p:cTn id="115" dur="26">
                                          <p:stCondLst>
                                            <p:cond delay="1808"/>
                                          </p:stCondLst>
                                        </p:cTn>
                                        <p:tgtEl>
                                          <p:spTgt spid="35"/>
                                        </p:tgtEl>
                                      </p:cBhvr>
                                      <p:to x="100000" y="95000"/>
                                    </p:animScale>
                                    <p:animScale>
                                      <p:cBhvr>
                                        <p:cTn id="116" dur="166" decel="50000">
                                          <p:stCondLst>
                                            <p:cond delay="1834"/>
                                          </p:stCondLst>
                                        </p:cTn>
                                        <p:tgtEl>
                                          <p:spTgt spid="35"/>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34"/>
                                        </p:tgtEl>
                                        <p:attrNameLst>
                                          <p:attrName>style.visibility</p:attrName>
                                        </p:attrNameLst>
                                      </p:cBhvr>
                                      <p:to>
                                        <p:strVal val="visible"/>
                                      </p:to>
                                    </p:set>
                                    <p:animEffect transition="in" filter="wipe(down)">
                                      <p:cBhvr>
                                        <p:cTn id="119" dur="580">
                                          <p:stCondLst>
                                            <p:cond delay="0"/>
                                          </p:stCondLst>
                                        </p:cTn>
                                        <p:tgtEl>
                                          <p:spTgt spid="34"/>
                                        </p:tgtEl>
                                      </p:cBhvr>
                                    </p:animEffect>
                                    <p:anim calcmode="lin" valueType="num">
                                      <p:cBhvr>
                                        <p:cTn id="120"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25" dur="26">
                                          <p:stCondLst>
                                            <p:cond delay="650"/>
                                          </p:stCondLst>
                                        </p:cTn>
                                        <p:tgtEl>
                                          <p:spTgt spid="34"/>
                                        </p:tgtEl>
                                      </p:cBhvr>
                                      <p:to x="100000" y="60000"/>
                                    </p:animScale>
                                    <p:animScale>
                                      <p:cBhvr>
                                        <p:cTn id="126" dur="166" decel="50000">
                                          <p:stCondLst>
                                            <p:cond delay="676"/>
                                          </p:stCondLst>
                                        </p:cTn>
                                        <p:tgtEl>
                                          <p:spTgt spid="34"/>
                                        </p:tgtEl>
                                      </p:cBhvr>
                                      <p:to x="100000" y="100000"/>
                                    </p:animScale>
                                    <p:animScale>
                                      <p:cBhvr>
                                        <p:cTn id="127" dur="26">
                                          <p:stCondLst>
                                            <p:cond delay="1312"/>
                                          </p:stCondLst>
                                        </p:cTn>
                                        <p:tgtEl>
                                          <p:spTgt spid="34"/>
                                        </p:tgtEl>
                                      </p:cBhvr>
                                      <p:to x="100000" y="80000"/>
                                    </p:animScale>
                                    <p:animScale>
                                      <p:cBhvr>
                                        <p:cTn id="128" dur="166" decel="50000">
                                          <p:stCondLst>
                                            <p:cond delay="1338"/>
                                          </p:stCondLst>
                                        </p:cTn>
                                        <p:tgtEl>
                                          <p:spTgt spid="34"/>
                                        </p:tgtEl>
                                      </p:cBhvr>
                                      <p:to x="100000" y="100000"/>
                                    </p:animScale>
                                    <p:animScale>
                                      <p:cBhvr>
                                        <p:cTn id="129" dur="26">
                                          <p:stCondLst>
                                            <p:cond delay="1642"/>
                                          </p:stCondLst>
                                        </p:cTn>
                                        <p:tgtEl>
                                          <p:spTgt spid="34"/>
                                        </p:tgtEl>
                                      </p:cBhvr>
                                      <p:to x="100000" y="90000"/>
                                    </p:animScale>
                                    <p:animScale>
                                      <p:cBhvr>
                                        <p:cTn id="130" dur="166" decel="50000">
                                          <p:stCondLst>
                                            <p:cond delay="1668"/>
                                          </p:stCondLst>
                                        </p:cTn>
                                        <p:tgtEl>
                                          <p:spTgt spid="34"/>
                                        </p:tgtEl>
                                      </p:cBhvr>
                                      <p:to x="100000" y="100000"/>
                                    </p:animScale>
                                    <p:animScale>
                                      <p:cBhvr>
                                        <p:cTn id="131" dur="26">
                                          <p:stCondLst>
                                            <p:cond delay="1808"/>
                                          </p:stCondLst>
                                        </p:cTn>
                                        <p:tgtEl>
                                          <p:spTgt spid="34"/>
                                        </p:tgtEl>
                                      </p:cBhvr>
                                      <p:to x="100000" y="95000"/>
                                    </p:animScale>
                                    <p:animScale>
                                      <p:cBhvr>
                                        <p:cTn id="132" dur="166" decel="50000">
                                          <p:stCondLst>
                                            <p:cond delay="1834"/>
                                          </p:stCondLst>
                                        </p:cTn>
                                        <p:tgtEl>
                                          <p:spTgt spid="34"/>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37"/>
                                        </p:tgtEl>
                                        <p:attrNameLst>
                                          <p:attrName>style.visibility</p:attrName>
                                        </p:attrNameLst>
                                      </p:cBhvr>
                                      <p:to>
                                        <p:strVal val="visible"/>
                                      </p:to>
                                    </p:set>
                                    <p:animEffect transition="in" filter="wipe(down)">
                                      <p:cBhvr>
                                        <p:cTn id="135" dur="580">
                                          <p:stCondLst>
                                            <p:cond delay="0"/>
                                          </p:stCondLst>
                                        </p:cTn>
                                        <p:tgtEl>
                                          <p:spTgt spid="37"/>
                                        </p:tgtEl>
                                      </p:cBhvr>
                                    </p:animEffect>
                                    <p:anim calcmode="lin" valueType="num">
                                      <p:cBhvr>
                                        <p:cTn id="136"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41" dur="26">
                                          <p:stCondLst>
                                            <p:cond delay="650"/>
                                          </p:stCondLst>
                                        </p:cTn>
                                        <p:tgtEl>
                                          <p:spTgt spid="37"/>
                                        </p:tgtEl>
                                      </p:cBhvr>
                                      <p:to x="100000" y="60000"/>
                                    </p:animScale>
                                    <p:animScale>
                                      <p:cBhvr>
                                        <p:cTn id="142" dur="166" decel="50000">
                                          <p:stCondLst>
                                            <p:cond delay="676"/>
                                          </p:stCondLst>
                                        </p:cTn>
                                        <p:tgtEl>
                                          <p:spTgt spid="37"/>
                                        </p:tgtEl>
                                      </p:cBhvr>
                                      <p:to x="100000" y="100000"/>
                                    </p:animScale>
                                    <p:animScale>
                                      <p:cBhvr>
                                        <p:cTn id="143" dur="26">
                                          <p:stCondLst>
                                            <p:cond delay="1312"/>
                                          </p:stCondLst>
                                        </p:cTn>
                                        <p:tgtEl>
                                          <p:spTgt spid="37"/>
                                        </p:tgtEl>
                                      </p:cBhvr>
                                      <p:to x="100000" y="80000"/>
                                    </p:animScale>
                                    <p:animScale>
                                      <p:cBhvr>
                                        <p:cTn id="144" dur="166" decel="50000">
                                          <p:stCondLst>
                                            <p:cond delay="1338"/>
                                          </p:stCondLst>
                                        </p:cTn>
                                        <p:tgtEl>
                                          <p:spTgt spid="37"/>
                                        </p:tgtEl>
                                      </p:cBhvr>
                                      <p:to x="100000" y="100000"/>
                                    </p:animScale>
                                    <p:animScale>
                                      <p:cBhvr>
                                        <p:cTn id="145" dur="26">
                                          <p:stCondLst>
                                            <p:cond delay="1642"/>
                                          </p:stCondLst>
                                        </p:cTn>
                                        <p:tgtEl>
                                          <p:spTgt spid="37"/>
                                        </p:tgtEl>
                                      </p:cBhvr>
                                      <p:to x="100000" y="90000"/>
                                    </p:animScale>
                                    <p:animScale>
                                      <p:cBhvr>
                                        <p:cTn id="146" dur="166" decel="50000">
                                          <p:stCondLst>
                                            <p:cond delay="1668"/>
                                          </p:stCondLst>
                                        </p:cTn>
                                        <p:tgtEl>
                                          <p:spTgt spid="37"/>
                                        </p:tgtEl>
                                      </p:cBhvr>
                                      <p:to x="100000" y="100000"/>
                                    </p:animScale>
                                    <p:animScale>
                                      <p:cBhvr>
                                        <p:cTn id="147" dur="26">
                                          <p:stCondLst>
                                            <p:cond delay="1808"/>
                                          </p:stCondLst>
                                        </p:cTn>
                                        <p:tgtEl>
                                          <p:spTgt spid="37"/>
                                        </p:tgtEl>
                                      </p:cBhvr>
                                      <p:to x="100000" y="95000"/>
                                    </p:animScale>
                                    <p:animScale>
                                      <p:cBhvr>
                                        <p:cTn id="148" dur="166" decel="50000">
                                          <p:stCondLst>
                                            <p:cond delay="1834"/>
                                          </p:stCondLst>
                                        </p:cTn>
                                        <p:tgtEl>
                                          <p:spTgt spid="37"/>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36"/>
                                        </p:tgtEl>
                                        <p:attrNameLst>
                                          <p:attrName>style.visibility</p:attrName>
                                        </p:attrNameLst>
                                      </p:cBhvr>
                                      <p:to>
                                        <p:strVal val="visible"/>
                                      </p:to>
                                    </p:set>
                                    <p:animEffect transition="in" filter="wipe(down)">
                                      <p:cBhvr>
                                        <p:cTn id="151" dur="580">
                                          <p:stCondLst>
                                            <p:cond delay="0"/>
                                          </p:stCondLst>
                                        </p:cTn>
                                        <p:tgtEl>
                                          <p:spTgt spid="36"/>
                                        </p:tgtEl>
                                      </p:cBhvr>
                                    </p:animEffect>
                                    <p:anim calcmode="lin" valueType="num">
                                      <p:cBhvr>
                                        <p:cTn id="152"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57" dur="26">
                                          <p:stCondLst>
                                            <p:cond delay="650"/>
                                          </p:stCondLst>
                                        </p:cTn>
                                        <p:tgtEl>
                                          <p:spTgt spid="36"/>
                                        </p:tgtEl>
                                      </p:cBhvr>
                                      <p:to x="100000" y="60000"/>
                                    </p:animScale>
                                    <p:animScale>
                                      <p:cBhvr>
                                        <p:cTn id="158" dur="166" decel="50000">
                                          <p:stCondLst>
                                            <p:cond delay="676"/>
                                          </p:stCondLst>
                                        </p:cTn>
                                        <p:tgtEl>
                                          <p:spTgt spid="36"/>
                                        </p:tgtEl>
                                      </p:cBhvr>
                                      <p:to x="100000" y="100000"/>
                                    </p:animScale>
                                    <p:animScale>
                                      <p:cBhvr>
                                        <p:cTn id="159" dur="26">
                                          <p:stCondLst>
                                            <p:cond delay="1312"/>
                                          </p:stCondLst>
                                        </p:cTn>
                                        <p:tgtEl>
                                          <p:spTgt spid="36"/>
                                        </p:tgtEl>
                                      </p:cBhvr>
                                      <p:to x="100000" y="80000"/>
                                    </p:animScale>
                                    <p:animScale>
                                      <p:cBhvr>
                                        <p:cTn id="160" dur="166" decel="50000">
                                          <p:stCondLst>
                                            <p:cond delay="1338"/>
                                          </p:stCondLst>
                                        </p:cTn>
                                        <p:tgtEl>
                                          <p:spTgt spid="36"/>
                                        </p:tgtEl>
                                      </p:cBhvr>
                                      <p:to x="100000" y="100000"/>
                                    </p:animScale>
                                    <p:animScale>
                                      <p:cBhvr>
                                        <p:cTn id="161" dur="26">
                                          <p:stCondLst>
                                            <p:cond delay="1642"/>
                                          </p:stCondLst>
                                        </p:cTn>
                                        <p:tgtEl>
                                          <p:spTgt spid="36"/>
                                        </p:tgtEl>
                                      </p:cBhvr>
                                      <p:to x="100000" y="90000"/>
                                    </p:animScale>
                                    <p:animScale>
                                      <p:cBhvr>
                                        <p:cTn id="162" dur="166" decel="50000">
                                          <p:stCondLst>
                                            <p:cond delay="1668"/>
                                          </p:stCondLst>
                                        </p:cTn>
                                        <p:tgtEl>
                                          <p:spTgt spid="36"/>
                                        </p:tgtEl>
                                      </p:cBhvr>
                                      <p:to x="100000" y="100000"/>
                                    </p:animScale>
                                    <p:animScale>
                                      <p:cBhvr>
                                        <p:cTn id="163" dur="26">
                                          <p:stCondLst>
                                            <p:cond delay="1808"/>
                                          </p:stCondLst>
                                        </p:cTn>
                                        <p:tgtEl>
                                          <p:spTgt spid="36"/>
                                        </p:tgtEl>
                                      </p:cBhvr>
                                      <p:to x="100000" y="95000"/>
                                    </p:animScale>
                                    <p:animScale>
                                      <p:cBhvr>
                                        <p:cTn id="164" dur="166" decel="50000">
                                          <p:stCondLst>
                                            <p:cond delay="1834"/>
                                          </p:stCondLst>
                                        </p:cTn>
                                        <p:tgtEl>
                                          <p:spTgt spid="36"/>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39"/>
                                        </p:tgtEl>
                                        <p:attrNameLst>
                                          <p:attrName>style.visibility</p:attrName>
                                        </p:attrNameLst>
                                      </p:cBhvr>
                                      <p:to>
                                        <p:strVal val="visible"/>
                                      </p:to>
                                    </p:set>
                                    <p:animEffect transition="in" filter="wipe(down)">
                                      <p:cBhvr>
                                        <p:cTn id="167" dur="580">
                                          <p:stCondLst>
                                            <p:cond delay="0"/>
                                          </p:stCondLst>
                                        </p:cTn>
                                        <p:tgtEl>
                                          <p:spTgt spid="39"/>
                                        </p:tgtEl>
                                      </p:cBhvr>
                                    </p:animEffect>
                                    <p:anim calcmode="lin" valueType="num">
                                      <p:cBhvr>
                                        <p:cTn id="168"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73" dur="26">
                                          <p:stCondLst>
                                            <p:cond delay="650"/>
                                          </p:stCondLst>
                                        </p:cTn>
                                        <p:tgtEl>
                                          <p:spTgt spid="39"/>
                                        </p:tgtEl>
                                      </p:cBhvr>
                                      <p:to x="100000" y="60000"/>
                                    </p:animScale>
                                    <p:animScale>
                                      <p:cBhvr>
                                        <p:cTn id="174" dur="166" decel="50000">
                                          <p:stCondLst>
                                            <p:cond delay="676"/>
                                          </p:stCondLst>
                                        </p:cTn>
                                        <p:tgtEl>
                                          <p:spTgt spid="39"/>
                                        </p:tgtEl>
                                      </p:cBhvr>
                                      <p:to x="100000" y="100000"/>
                                    </p:animScale>
                                    <p:animScale>
                                      <p:cBhvr>
                                        <p:cTn id="175" dur="26">
                                          <p:stCondLst>
                                            <p:cond delay="1312"/>
                                          </p:stCondLst>
                                        </p:cTn>
                                        <p:tgtEl>
                                          <p:spTgt spid="39"/>
                                        </p:tgtEl>
                                      </p:cBhvr>
                                      <p:to x="100000" y="80000"/>
                                    </p:animScale>
                                    <p:animScale>
                                      <p:cBhvr>
                                        <p:cTn id="176" dur="166" decel="50000">
                                          <p:stCondLst>
                                            <p:cond delay="1338"/>
                                          </p:stCondLst>
                                        </p:cTn>
                                        <p:tgtEl>
                                          <p:spTgt spid="39"/>
                                        </p:tgtEl>
                                      </p:cBhvr>
                                      <p:to x="100000" y="100000"/>
                                    </p:animScale>
                                    <p:animScale>
                                      <p:cBhvr>
                                        <p:cTn id="177" dur="26">
                                          <p:stCondLst>
                                            <p:cond delay="1642"/>
                                          </p:stCondLst>
                                        </p:cTn>
                                        <p:tgtEl>
                                          <p:spTgt spid="39"/>
                                        </p:tgtEl>
                                      </p:cBhvr>
                                      <p:to x="100000" y="90000"/>
                                    </p:animScale>
                                    <p:animScale>
                                      <p:cBhvr>
                                        <p:cTn id="178" dur="166" decel="50000">
                                          <p:stCondLst>
                                            <p:cond delay="1668"/>
                                          </p:stCondLst>
                                        </p:cTn>
                                        <p:tgtEl>
                                          <p:spTgt spid="39"/>
                                        </p:tgtEl>
                                      </p:cBhvr>
                                      <p:to x="100000" y="100000"/>
                                    </p:animScale>
                                    <p:animScale>
                                      <p:cBhvr>
                                        <p:cTn id="179" dur="26">
                                          <p:stCondLst>
                                            <p:cond delay="1808"/>
                                          </p:stCondLst>
                                        </p:cTn>
                                        <p:tgtEl>
                                          <p:spTgt spid="39"/>
                                        </p:tgtEl>
                                      </p:cBhvr>
                                      <p:to x="100000" y="95000"/>
                                    </p:animScale>
                                    <p:animScale>
                                      <p:cBhvr>
                                        <p:cTn id="180" dur="166" decel="50000">
                                          <p:stCondLst>
                                            <p:cond delay="1834"/>
                                          </p:stCondLst>
                                        </p:cTn>
                                        <p:tgtEl>
                                          <p:spTgt spid="39"/>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38"/>
                                        </p:tgtEl>
                                        <p:attrNameLst>
                                          <p:attrName>style.visibility</p:attrName>
                                        </p:attrNameLst>
                                      </p:cBhvr>
                                      <p:to>
                                        <p:strVal val="visible"/>
                                      </p:to>
                                    </p:set>
                                    <p:animEffect transition="in" filter="wipe(down)">
                                      <p:cBhvr>
                                        <p:cTn id="183" dur="580">
                                          <p:stCondLst>
                                            <p:cond delay="0"/>
                                          </p:stCondLst>
                                        </p:cTn>
                                        <p:tgtEl>
                                          <p:spTgt spid="38"/>
                                        </p:tgtEl>
                                      </p:cBhvr>
                                    </p:animEffect>
                                    <p:anim calcmode="lin" valueType="num">
                                      <p:cBhvr>
                                        <p:cTn id="184"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89" dur="26">
                                          <p:stCondLst>
                                            <p:cond delay="650"/>
                                          </p:stCondLst>
                                        </p:cTn>
                                        <p:tgtEl>
                                          <p:spTgt spid="38"/>
                                        </p:tgtEl>
                                      </p:cBhvr>
                                      <p:to x="100000" y="60000"/>
                                    </p:animScale>
                                    <p:animScale>
                                      <p:cBhvr>
                                        <p:cTn id="190" dur="166" decel="50000">
                                          <p:stCondLst>
                                            <p:cond delay="676"/>
                                          </p:stCondLst>
                                        </p:cTn>
                                        <p:tgtEl>
                                          <p:spTgt spid="38"/>
                                        </p:tgtEl>
                                      </p:cBhvr>
                                      <p:to x="100000" y="100000"/>
                                    </p:animScale>
                                    <p:animScale>
                                      <p:cBhvr>
                                        <p:cTn id="191" dur="26">
                                          <p:stCondLst>
                                            <p:cond delay="1312"/>
                                          </p:stCondLst>
                                        </p:cTn>
                                        <p:tgtEl>
                                          <p:spTgt spid="38"/>
                                        </p:tgtEl>
                                      </p:cBhvr>
                                      <p:to x="100000" y="80000"/>
                                    </p:animScale>
                                    <p:animScale>
                                      <p:cBhvr>
                                        <p:cTn id="192" dur="166" decel="50000">
                                          <p:stCondLst>
                                            <p:cond delay="1338"/>
                                          </p:stCondLst>
                                        </p:cTn>
                                        <p:tgtEl>
                                          <p:spTgt spid="38"/>
                                        </p:tgtEl>
                                      </p:cBhvr>
                                      <p:to x="100000" y="100000"/>
                                    </p:animScale>
                                    <p:animScale>
                                      <p:cBhvr>
                                        <p:cTn id="193" dur="26">
                                          <p:stCondLst>
                                            <p:cond delay="1642"/>
                                          </p:stCondLst>
                                        </p:cTn>
                                        <p:tgtEl>
                                          <p:spTgt spid="38"/>
                                        </p:tgtEl>
                                      </p:cBhvr>
                                      <p:to x="100000" y="90000"/>
                                    </p:animScale>
                                    <p:animScale>
                                      <p:cBhvr>
                                        <p:cTn id="194" dur="166" decel="50000">
                                          <p:stCondLst>
                                            <p:cond delay="1668"/>
                                          </p:stCondLst>
                                        </p:cTn>
                                        <p:tgtEl>
                                          <p:spTgt spid="38"/>
                                        </p:tgtEl>
                                      </p:cBhvr>
                                      <p:to x="100000" y="100000"/>
                                    </p:animScale>
                                    <p:animScale>
                                      <p:cBhvr>
                                        <p:cTn id="195" dur="26">
                                          <p:stCondLst>
                                            <p:cond delay="1808"/>
                                          </p:stCondLst>
                                        </p:cTn>
                                        <p:tgtEl>
                                          <p:spTgt spid="38"/>
                                        </p:tgtEl>
                                      </p:cBhvr>
                                      <p:to x="100000" y="95000"/>
                                    </p:animScale>
                                    <p:animScale>
                                      <p:cBhvr>
                                        <p:cTn id="196" dur="166" decel="50000">
                                          <p:stCondLst>
                                            <p:cond delay="1834"/>
                                          </p:stCondLst>
                                        </p:cTn>
                                        <p:tgtEl>
                                          <p:spTgt spid="38"/>
                                        </p:tgtEl>
                                      </p:cBhvr>
                                      <p:to x="100000" y="100000"/>
                                    </p:animScale>
                                  </p:childTnLst>
                                </p:cTn>
                              </p:par>
                              <p:par>
                                <p:cTn id="197" presetID="26" presetClass="entr" presetSubtype="0" fill="hold" grpId="0" nodeType="withEffect">
                                  <p:stCondLst>
                                    <p:cond delay="0"/>
                                  </p:stCondLst>
                                  <p:childTnLst>
                                    <p:set>
                                      <p:cBhvr>
                                        <p:cTn id="198" dur="1" fill="hold">
                                          <p:stCondLst>
                                            <p:cond delay="0"/>
                                          </p:stCondLst>
                                        </p:cTn>
                                        <p:tgtEl>
                                          <p:spTgt spid="41"/>
                                        </p:tgtEl>
                                        <p:attrNameLst>
                                          <p:attrName>style.visibility</p:attrName>
                                        </p:attrNameLst>
                                      </p:cBhvr>
                                      <p:to>
                                        <p:strVal val="visible"/>
                                      </p:to>
                                    </p:set>
                                    <p:animEffect transition="in" filter="wipe(down)">
                                      <p:cBhvr>
                                        <p:cTn id="199" dur="580">
                                          <p:stCondLst>
                                            <p:cond delay="0"/>
                                          </p:stCondLst>
                                        </p:cTn>
                                        <p:tgtEl>
                                          <p:spTgt spid="41"/>
                                        </p:tgtEl>
                                      </p:cBhvr>
                                    </p:animEffect>
                                    <p:anim calcmode="lin" valueType="num">
                                      <p:cBhvr>
                                        <p:cTn id="200"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205" dur="26">
                                          <p:stCondLst>
                                            <p:cond delay="650"/>
                                          </p:stCondLst>
                                        </p:cTn>
                                        <p:tgtEl>
                                          <p:spTgt spid="41"/>
                                        </p:tgtEl>
                                      </p:cBhvr>
                                      <p:to x="100000" y="60000"/>
                                    </p:animScale>
                                    <p:animScale>
                                      <p:cBhvr>
                                        <p:cTn id="206" dur="166" decel="50000">
                                          <p:stCondLst>
                                            <p:cond delay="676"/>
                                          </p:stCondLst>
                                        </p:cTn>
                                        <p:tgtEl>
                                          <p:spTgt spid="41"/>
                                        </p:tgtEl>
                                      </p:cBhvr>
                                      <p:to x="100000" y="100000"/>
                                    </p:animScale>
                                    <p:animScale>
                                      <p:cBhvr>
                                        <p:cTn id="207" dur="26">
                                          <p:stCondLst>
                                            <p:cond delay="1312"/>
                                          </p:stCondLst>
                                        </p:cTn>
                                        <p:tgtEl>
                                          <p:spTgt spid="41"/>
                                        </p:tgtEl>
                                      </p:cBhvr>
                                      <p:to x="100000" y="80000"/>
                                    </p:animScale>
                                    <p:animScale>
                                      <p:cBhvr>
                                        <p:cTn id="208" dur="166" decel="50000">
                                          <p:stCondLst>
                                            <p:cond delay="1338"/>
                                          </p:stCondLst>
                                        </p:cTn>
                                        <p:tgtEl>
                                          <p:spTgt spid="41"/>
                                        </p:tgtEl>
                                      </p:cBhvr>
                                      <p:to x="100000" y="100000"/>
                                    </p:animScale>
                                    <p:animScale>
                                      <p:cBhvr>
                                        <p:cTn id="209" dur="26">
                                          <p:stCondLst>
                                            <p:cond delay="1642"/>
                                          </p:stCondLst>
                                        </p:cTn>
                                        <p:tgtEl>
                                          <p:spTgt spid="41"/>
                                        </p:tgtEl>
                                      </p:cBhvr>
                                      <p:to x="100000" y="90000"/>
                                    </p:animScale>
                                    <p:animScale>
                                      <p:cBhvr>
                                        <p:cTn id="210" dur="166" decel="50000">
                                          <p:stCondLst>
                                            <p:cond delay="1668"/>
                                          </p:stCondLst>
                                        </p:cTn>
                                        <p:tgtEl>
                                          <p:spTgt spid="41"/>
                                        </p:tgtEl>
                                      </p:cBhvr>
                                      <p:to x="100000" y="100000"/>
                                    </p:animScale>
                                    <p:animScale>
                                      <p:cBhvr>
                                        <p:cTn id="211" dur="26">
                                          <p:stCondLst>
                                            <p:cond delay="1808"/>
                                          </p:stCondLst>
                                        </p:cTn>
                                        <p:tgtEl>
                                          <p:spTgt spid="41"/>
                                        </p:tgtEl>
                                      </p:cBhvr>
                                      <p:to x="100000" y="95000"/>
                                    </p:animScale>
                                    <p:animScale>
                                      <p:cBhvr>
                                        <p:cTn id="212" dur="166" decel="50000">
                                          <p:stCondLst>
                                            <p:cond delay="1834"/>
                                          </p:stCondLst>
                                        </p:cTn>
                                        <p:tgtEl>
                                          <p:spTgt spid="41"/>
                                        </p:tgtEl>
                                      </p:cBhvr>
                                      <p:to x="100000" y="100000"/>
                                    </p:animScale>
                                  </p:childTnLst>
                                </p:cTn>
                              </p:par>
                              <p:par>
                                <p:cTn id="213" presetID="26" presetClass="entr" presetSubtype="0" fill="hold" grpId="0" nodeType="withEffect">
                                  <p:stCondLst>
                                    <p:cond delay="0"/>
                                  </p:stCondLst>
                                  <p:childTnLst>
                                    <p:set>
                                      <p:cBhvr>
                                        <p:cTn id="214" dur="1" fill="hold">
                                          <p:stCondLst>
                                            <p:cond delay="0"/>
                                          </p:stCondLst>
                                        </p:cTn>
                                        <p:tgtEl>
                                          <p:spTgt spid="40"/>
                                        </p:tgtEl>
                                        <p:attrNameLst>
                                          <p:attrName>style.visibility</p:attrName>
                                        </p:attrNameLst>
                                      </p:cBhvr>
                                      <p:to>
                                        <p:strVal val="visible"/>
                                      </p:to>
                                    </p:set>
                                    <p:animEffect transition="in" filter="wipe(down)">
                                      <p:cBhvr>
                                        <p:cTn id="215" dur="580">
                                          <p:stCondLst>
                                            <p:cond delay="0"/>
                                          </p:stCondLst>
                                        </p:cTn>
                                        <p:tgtEl>
                                          <p:spTgt spid="40"/>
                                        </p:tgtEl>
                                      </p:cBhvr>
                                    </p:animEffect>
                                    <p:anim calcmode="lin" valueType="num">
                                      <p:cBhvr>
                                        <p:cTn id="21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221" dur="26">
                                          <p:stCondLst>
                                            <p:cond delay="650"/>
                                          </p:stCondLst>
                                        </p:cTn>
                                        <p:tgtEl>
                                          <p:spTgt spid="40"/>
                                        </p:tgtEl>
                                      </p:cBhvr>
                                      <p:to x="100000" y="60000"/>
                                    </p:animScale>
                                    <p:animScale>
                                      <p:cBhvr>
                                        <p:cTn id="222" dur="166" decel="50000">
                                          <p:stCondLst>
                                            <p:cond delay="676"/>
                                          </p:stCondLst>
                                        </p:cTn>
                                        <p:tgtEl>
                                          <p:spTgt spid="40"/>
                                        </p:tgtEl>
                                      </p:cBhvr>
                                      <p:to x="100000" y="100000"/>
                                    </p:animScale>
                                    <p:animScale>
                                      <p:cBhvr>
                                        <p:cTn id="223" dur="26">
                                          <p:stCondLst>
                                            <p:cond delay="1312"/>
                                          </p:stCondLst>
                                        </p:cTn>
                                        <p:tgtEl>
                                          <p:spTgt spid="40"/>
                                        </p:tgtEl>
                                      </p:cBhvr>
                                      <p:to x="100000" y="80000"/>
                                    </p:animScale>
                                    <p:animScale>
                                      <p:cBhvr>
                                        <p:cTn id="224" dur="166" decel="50000">
                                          <p:stCondLst>
                                            <p:cond delay="1338"/>
                                          </p:stCondLst>
                                        </p:cTn>
                                        <p:tgtEl>
                                          <p:spTgt spid="40"/>
                                        </p:tgtEl>
                                      </p:cBhvr>
                                      <p:to x="100000" y="100000"/>
                                    </p:animScale>
                                    <p:animScale>
                                      <p:cBhvr>
                                        <p:cTn id="225" dur="26">
                                          <p:stCondLst>
                                            <p:cond delay="1642"/>
                                          </p:stCondLst>
                                        </p:cTn>
                                        <p:tgtEl>
                                          <p:spTgt spid="40"/>
                                        </p:tgtEl>
                                      </p:cBhvr>
                                      <p:to x="100000" y="90000"/>
                                    </p:animScale>
                                    <p:animScale>
                                      <p:cBhvr>
                                        <p:cTn id="226" dur="166" decel="50000">
                                          <p:stCondLst>
                                            <p:cond delay="1668"/>
                                          </p:stCondLst>
                                        </p:cTn>
                                        <p:tgtEl>
                                          <p:spTgt spid="40"/>
                                        </p:tgtEl>
                                      </p:cBhvr>
                                      <p:to x="100000" y="100000"/>
                                    </p:animScale>
                                    <p:animScale>
                                      <p:cBhvr>
                                        <p:cTn id="227" dur="26">
                                          <p:stCondLst>
                                            <p:cond delay="1808"/>
                                          </p:stCondLst>
                                        </p:cTn>
                                        <p:tgtEl>
                                          <p:spTgt spid="40"/>
                                        </p:tgtEl>
                                      </p:cBhvr>
                                      <p:to x="100000" y="95000"/>
                                    </p:animScale>
                                    <p:animScale>
                                      <p:cBhvr>
                                        <p:cTn id="228" dur="166" decel="50000">
                                          <p:stCondLst>
                                            <p:cond delay="1834"/>
                                          </p:stCondLst>
                                        </p:cTn>
                                        <p:tgtEl>
                                          <p:spTgt spid="40"/>
                                        </p:tgtEl>
                                      </p:cBhvr>
                                      <p:to x="100000" y="100000"/>
                                    </p:animScale>
                                  </p:childTnLst>
                                </p:cTn>
                              </p:par>
                              <p:par>
                                <p:cTn id="229" presetID="26" presetClass="entr" presetSubtype="0" fill="hold" grpId="0" nodeType="withEffect">
                                  <p:stCondLst>
                                    <p:cond delay="0"/>
                                  </p:stCondLst>
                                  <p:childTnLst>
                                    <p:set>
                                      <p:cBhvr>
                                        <p:cTn id="230" dur="1" fill="hold">
                                          <p:stCondLst>
                                            <p:cond delay="0"/>
                                          </p:stCondLst>
                                        </p:cTn>
                                        <p:tgtEl>
                                          <p:spTgt spid="43"/>
                                        </p:tgtEl>
                                        <p:attrNameLst>
                                          <p:attrName>style.visibility</p:attrName>
                                        </p:attrNameLst>
                                      </p:cBhvr>
                                      <p:to>
                                        <p:strVal val="visible"/>
                                      </p:to>
                                    </p:set>
                                    <p:animEffect transition="in" filter="wipe(down)">
                                      <p:cBhvr>
                                        <p:cTn id="231" dur="580">
                                          <p:stCondLst>
                                            <p:cond delay="0"/>
                                          </p:stCondLst>
                                        </p:cTn>
                                        <p:tgtEl>
                                          <p:spTgt spid="43"/>
                                        </p:tgtEl>
                                      </p:cBhvr>
                                    </p:animEffect>
                                    <p:anim calcmode="lin" valueType="num">
                                      <p:cBhvr>
                                        <p:cTn id="232"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233"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234"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235"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236"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237" dur="26">
                                          <p:stCondLst>
                                            <p:cond delay="650"/>
                                          </p:stCondLst>
                                        </p:cTn>
                                        <p:tgtEl>
                                          <p:spTgt spid="43"/>
                                        </p:tgtEl>
                                      </p:cBhvr>
                                      <p:to x="100000" y="60000"/>
                                    </p:animScale>
                                    <p:animScale>
                                      <p:cBhvr>
                                        <p:cTn id="238" dur="166" decel="50000">
                                          <p:stCondLst>
                                            <p:cond delay="676"/>
                                          </p:stCondLst>
                                        </p:cTn>
                                        <p:tgtEl>
                                          <p:spTgt spid="43"/>
                                        </p:tgtEl>
                                      </p:cBhvr>
                                      <p:to x="100000" y="100000"/>
                                    </p:animScale>
                                    <p:animScale>
                                      <p:cBhvr>
                                        <p:cTn id="239" dur="26">
                                          <p:stCondLst>
                                            <p:cond delay="1312"/>
                                          </p:stCondLst>
                                        </p:cTn>
                                        <p:tgtEl>
                                          <p:spTgt spid="43"/>
                                        </p:tgtEl>
                                      </p:cBhvr>
                                      <p:to x="100000" y="80000"/>
                                    </p:animScale>
                                    <p:animScale>
                                      <p:cBhvr>
                                        <p:cTn id="240" dur="166" decel="50000">
                                          <p:stCondLst>
                                            <p:cond delay="1338"/>
                                          </p:stCondLst>
                                        </p:cTn>
                                        <p:tgtEl>
                                          <p:spTgt spid="43"/>
                                        </p:tgtEl>
                                      </p:cBhvr>
                                      <p:to x="100000" y="100000"/>
                                    </p:animScale>
                                    <p:animScale>
                                      <p:cBhvr>
                                        <p:cTn id="241" dur="26">
                                          <p:stCondLst>
                                            <p:cond delay="1642"/>
                                          </p:stCondLst>
                                        </p:cTn>
                                        <p:tgtEl>
                                          <p:spTgt spid="43"/>
                                        </p:tgtEl>
                                      </p:cBhvr>
                                      <p:to x="100000" y="90000"/>
                                    </p:animScale>
                                    <p:animScale>
                                      <p:cBhvr>
                                        <p:cTn id="242" dur="166" decel="50000">
                                          <p:stCondLst>
                                            <p:cond delay="1668"/>
                                          </p:stCondLst>
                                        </p:cTn>
                                        <p:tgtEl>
                                          <p:spTgt spid="43"/>
                                        </p:tgtEl>
                                      </p:cBhvr>
                                      <p:to x="100000" y="100000"/>
                                    </p:animScale>
                                    <p:animScale>
                                      <p:cBhvr>
                                        <p:cTn id="243" dur="26">
                                          <p:stCondLst>
                                            <p:cond delay="1808"/>
                                          </p:stCondLst>
                                        </p:cTn>
                                        <p:tgtEl>
                                          <p:spTgt spid="43"/>
                                        </p:tgtEl>
                                      </p:cBhvr>
                                      <p:to x="100000" y="95000"/>
                                    </p:animScale>
                                    <p:animScale>
                                      <p:cBhvr>
                                        <p:cTn id="244" dur="166" decel="50000">
                                          <p:stCondLst>
                                            <p:cond delay="1834"/>
                                          </p:stCondLst>
                                        </p:cTn>
                                        <p:tgtEl>
                                          <p:spTgt spid="43"/>
                                        </p:tgtEl>
                                      </p:cBhvr>
                                      <p:to x="100000" y="100000"/>
                                    </p:animScale>
                                  </p:childTnLst>
                                </p:cTn>
                              </p:par>
                              <p:par>
                                <p:cTn id="245" presetID="26" presetClass="entr" presetSubtype="0" fill="hold" grpId="0" nodeType="withEffect">
                                  <p:stCondLst>
                                    <p:cond delay="0"/>
                                  </p:stCondLst>
                                  <p:childTnLst>
                                    <p:set>
                                      <p:cBhvr>
                                        <p:cTn id="246" dur="1" fill="hold">
                                          <p:stCondLst>
                                            <p:cond delay="0"/>
                                          </p:stCondLst>
                                        </p:cTn>
                                        <p:tgtEl>
                                          <p:spTgt spid="42"/>
                                        </p:tgtEl>
                                        <p:attrNameLst>
                                          <p:attrName>style.visibility</p:attrName>
                                        </p:attrNameLst>
                                      </p:cBhvr>
                                      <p:to>
                                        <p:strVal val="visible"/>
                                      </p:to>
                                    </p:set>
                                    <p:animEffect transition="in" filter="wipe(down)">
                                      <p:cBhvr>
                                        <p:cTn id="247" dur="580">
                                          <p:stCondLst>
                                            <p:cond delay="0"/>
                                          </p:stCondLst>
                                        </p:cTn>
                                        <p:tgtEl>
                                          <p:spTgt spid="42"/>
                                        </p:tgtEl>
                                      </p:cBhvr>
                                    </p:animEffect>
                                    <p:anim calcmode="lin" valueType="num">
                                      <p:cBhvr>
                                        <p:cTn id="248"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49"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50"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251"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252"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253" dur="26">
                                          <p:stCondLst>
                                            <p:cond delay="650"/>
                                          </p:stCondLst>
                                        </p:cTn>
                                        <p:tgtEl>
                                          <p:spTgt spid="42"/>
                                        </p:tgtEl>
                                      </p:cBhvr>
                                      <p:to x="100000" y="60000"/>
                                    </p:animScale>
                                    <p:animScale>
                                      <p:cBhvr>
                                        <p:cTn id="254" dur="166" decel="50000">
                                          <p:stCondLst>
                                            <p:cond delay="676"/>
                                          </p:stCondLst>
                                        </p:cTn>
                                        <p:tgtEl>
                                          <p:spTgt spid="42"/>
                                        </p:tgtEl>
                                      </p:cBhvr>
                                      <p:to x="100000" y="100000"/>
                                    </p:animScale>
                                    <p:animScale>
                                      <p:cBhvr>
                                        <p:cTn id="255" dur="26">
                                          <p:stCondLst>
                                            <p:cond delay="1312"/>
                                          </p:stCondLst>
                                        </p:cTn>
                                        <p:tgtEl>
                                          <p:spTgt spid="42"/>
                                        </p:tgtEl>
                                      </p:cBhvr>
                                      <p:to x="100000" y="80000"/>
                                    </p:animScale>
                                    <p:animScale>
                                      <p:cBhvr>
                                        <p:cTn id="256" dur="166" decel="50000">
                                          <p:stCondLst>
                                            <p:cond delay="1338"/>
                                          </p:stCondLst>
                                        </p:cTn>
                                        <p:tgtEl>
                                          <p:spTgt spid="42"/>
                                        </p:tgtEl>
                                      </p:cBhvr>
                                      <p:to x="100000" y="100000"/>
                                    </p:animScale>
                                    <p:animScale>
                                      <p:cBhvr>
                                        <p:cTn id="257" dur="26">
                                          <p:stCondLst>
                                            <p:cond delay="1642"/>
                                          </p:stCondLst>
                                        </p:cTn>
                                        <p:tgtEl>
                                          <p:spTgt spid="42"/>
                                        </p:tgtEl>
                                      </p:cBhvr>
                                      <p:to x="100000" y="90000"/>
                                    </p:animScale>
                                    <p:animScale>
                                      <p:cBhvr>
                                        <p:cTn id="258" dur="166" decel="50000">
                                          <p:stCondLst>
                                            <p:cond delay="1668"/>
                                          </p:stCondLst>
                                        </p:cTn>
                                        <p:tgtEl>
                                          <p:spTgt spid="42"/>
                                        </p:tgtEl>
                                      </p:cBhvr>
                                      <p:to x="100000" y="100000"/>
                                    </p:animScale>
                                    <p:animScale>
                                      <p:cBhvr>
                                        <p:cTn id="259" dur="26">
                                          <p:stCondLst>
                                            <p:cond delay="1808"/>
                                          </p:stCondLst>
                                        </p:cTn>
                                        <p:tgtEl>
                                          <p:spTgt spid="42"/>
                                        </p:tgtEl>
                                      </p:cBhvr>
                                      <p:to x="100000" y="95000"/>
                                    </p:animScale>
                                    <p:animScale>
                                      <p:cBhvr>
                                        <p:cTn id="260" dur="166" decel="50000">
                                          <p:stCondLst>
                                            <p:cond delay="1834"/>
                                          </p:stCondLst>
                                        </p:cTn>
                                        <p:tgtEl>
                                          <p:spTgt spid="42"/>
                                        </p:tgtEl>
                                      </p:cBhvr>
                                      <p:to x="100000" y="100000"/>
                                    </p:animScale>
                                  </p:childTnLst>
                                </p:cTn>
                              </p:par>
                              <p:par>
                                <p:cTn id="261" presetID="26" presetClass="entr" presetSubtype="0" fill="hold" grpId="0" nodeType="withEffect">
                                  <p:stCondLst>
                                    <p:cond delay="0"/>
                                  </p:stCondLst>
                                  <p:childTnLst>
                                    <p:set>
                                      <p:cBhvr>
                                        <p:cTn id="262" dur="1" fill="hold">
                                          <p:stCondLst>
                                            <p:cond delay="0"/>
                                          </p:stCondLst>
                                        </p:cTn>
                                        <p:tgtEl>
                                          <p:spTgt spid="45"/>
                                        </p:tgtEl>
                                        <p:attrNameLst>
                                          <p:attrName>style.visibility</p:attrName>
                                        </p:attrNameLst>
                                      </p:cBhvr>
                                      <p:to>
                                        <p:strVal val="visible"/>
                                      </p:to>
                                    </p:set>
                                    <p:animEffect transition="in" filter="wipe(down)">
                                      <p:cBhvr>
                                        <p:cTn id="263" dur="580">
                                          <p:stCondLst>
                                            <p:cond delay="0"/>
                                          </p:stCondLst>
                                        </p:cTn>
                                        <p:tgtEl>
                                          <p:spTgt spid="45"/>
                                        </p:tgtEl>
                                      </p:cBhvr>
                                    </p:animEffect>
                                    <p:anim calcmode="lin" valueType="num">
                                      <p:cBhvr>
                                        <p:cTn id="264"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265"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266"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267"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268"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269" dur="26">
                                          <p:stCondLst>
                                            <p:cond delay="650"/>
                                          </p:stCondLst>
                                        </p:cTn>
                                        <p:tgtEl>
                                          <p:spTgt spid="45"/>
                                        </p:tgtEl>
                                      </p:cBhvr>
                                      <p:to x="100000" y="60000"/>
                                    </p:animScale>
                                    <p:animScale>
                                      <p:cBhvr>
                                        <p:cTn id="270" dur="166" decel="50000">
                                          <p:stCondLst>
                                            <p:cond delay="676"/>
                                          </p:stCondLst>
                                        </p:cTn>
                                        <p:tgtEl>
                                          <p:spTgt spid="45"/>
                                        </p:tgtEl>
                                      </p:cBhvr>
                                      <p:to x="100000" y="100000"/>
                                    </p:animScale>
                                    <p:animScale>
                                      <p:cBhvr>
                                        <p:cTn id="271" dur="26">
                                          <p:stCondLst>
                                            <p:cond delay="1312"/>
                                          </p:stCondLst>
                                        </p:cTn>
                                        <p:tgtEl>
                                          <p:spTgt spid="45"/>
                                        </p:tgtEl>
                                      </p:cBhvr>
                                      <p:to x="100000" y="80000"/>
                                    </p:animScale>
                                    <p:animScale>
                                      <p:cBhvr>
                                        <p:cTn id="272" dur="166" decel="50000">
                                          <p:stCondLst>
                                            <p:cond delay="1338"/>
                                          </p:stCondLst>
                                        </p:cTn>
                                        <p:tgtEl>
                                          <p:spTgt spid="45"/>
                                        </p:tgtEl>
                                      </p:cBhvr>
                                      <p:to x="100000" y="100000"/>
                                    </p:animScale>
                                    <p:animScale>
                                      <p:cBhvr>
                                        <p:cTn id="273" dur="26">
                                          <p:stCondLst>
                                            <p:cond delay="1642"/>
                                          </p:stCondLst>
                                        </p:cTn>
                                        <p:tgtEl>
                                          <p:spTgt spid="45"/>
                                        </p:tgtEl>
                                      </p:cBhvr>
                                      <p:to x="100000" y="90000"/>
                                    </p:animScale>
                                    <p:animScale>
                                      <p:cBhvr>
                                        <p:cTn id="274" dur="166" decel="50000">
                                          <p:stCondLst>
                                            <p:cond delay="1668"/>
                                          </p:stCondLst>
                                        </p:cTn>
                                        <p:tgtEl>
                                          <p:spTgt spid="45"/>
                                        </p:tgtEl>
                                      </p:cBhvr>
                                      <p:to x="100000" y="100000"/>
                                    </p:animScale>
                                    <p:animScale>
                                      <p:cBhvr>
                                        <p:cTn id="275" dur="26">
                                          <p:stCondLst>
                                            <p:cond delay="1808"/>
                                          </p:stCondLst>
                                        </p:cTn>
                                        <p:tgtEl>
                                          <p:spTgt spid="45"/>
                                        </p:tgtEl>
                                      </p:cBhvr>
                                      <p:to x="100000" y="95000"/>
                                    </p:animScale>
                                    <p:animScale>
                                      <p:cBhvr>
                                        <p:cTn id="276" dur="166" decel="50000">
                                          <p:stCondLst>
                                            <p:cond delay="1834"/>
                                          </p:stCondLst>
                                        </p:cTn>
                                        <p:tgtEl>
                                          <p:spTgt spid="45"/>
                                        </p:tgtEl>
                                      </p:cBhvr>
                                      <p:to x="100000" y="100000"/>
                                    </p:animScale>
                                  </p:childTnLst>
                                </p:cTn>
                              </p:par>
                              <p:par>
                                <p:cTn id="277" presetID="26" presetClass="entr" presetSubtype="0" fill="hold" grpId="0" nodeType="withEffect">
                                  <p:stCondLst>
                                    <p:cond delay="0"/>
                                  </p:stCondLst>
                                  <p:childTnLst>
                                    <p:set>
                                      <p:cBhvr>
                                        <p:cTn id="278" dur="1" fill="hold">
                                          <p:stCondLst>
                                            <p:cond delay="0"/>
                                          </p:stCondLst>
                                        </p:cTn>
                                        <p:tgtEl>
                                          <p:spTgt spid="44"/>
                                        </p:tgtEl>
                                        <p:attrNameLst>
                                          <p:attrName>style.visibility</p:attrName>
                                        </p:attrNameLst>
                                      </p:cBhvr>
                                      <p:to>
                                        <p:strVal val="visible"/>
                                      </p:to>
                                    </p:set>
                                    <p:animEffect transition="in" filter="wipe(down)">
                                      <p:cBhvr>
                                        <p:cTn id="279" dur="580">
                                          <p:stCondLst>
                                            <p:cond delay="0"/>
                                          </p:stCondLst>
                                        </p:cTn>
                                        <p:tgtEl>
                                          <p:spTgt spid="44"/>
                                        </p:tgtEl>
                                      </p:cBhvr>
                                    </p:animEffect>
                                    <p:anim calcmode="lin" valueType="num">
                                      <p:cBhvr>
                                        <p:cTn id="28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28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28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28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28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285" dur="26">
                                          <p:stCondLst>
                                            <p:cond delay="650"/>
                                          </p:stCondLst>
                                        </p:cTn>
                                        <p:tgtEl>
                                          <p:spTgt spid="44"/>
                                        </p:tgtEl>
                                      </p:cBhvr>
                                      <p:to x="100000" y="60000"/>
                                    </p:animScale>
                                    <p:animScale>
                                      <p:cBhvr>
                                        <p:cTn id="286" dur="166" decel="50000">
                                          <p:stCondLst>
                                            <p:cond delay="676"/>
                                          </p:stCondLst>
                                        </p:cTn>
                                        <p:tgtEl>
                                          <p:spTgt spid="44"/>
                                        </p:tgtEl>
                                      </p:cBhvr>
                                      <p:to x="100000" y="100000"/>
                                    </p:animScale>
                                    <p:animScale>
                                      <p:cBhvr>
                                        <p:cTn id="287" dur="26">
                                          <p:stCondLst>
                                            <p:cond delay="1312"/>
                                          </p:stCondLst>
                                        </p:cTn>
                                        <p:tgtEl>
                                          <p:spTgt spid="44"/>
                                        </p:tgtEl>
                                      </p:cBhvr>
                                      <p:to x="100000" y="80000"/>
                                    </p:animScale>
                                    <p:animScale>
                                      <p:cBhvr>
                                        <p:cTn id="288" dur="166" decel="50000">
                                          <p:stCondLst>
                                            <p:cond delay="1338"/>
                                          </p:stCondLst>
                                        </p:cTn>
                                        <p:tgtEl>
                                          <p:spTgt spid="44"/>
                                        </p:tgtEl>
                                      </p:cBhvr>
                                      <p:to x="100000" y="100000"/>
                                    </p:animScale>
                                    <p:animScale>
                                      <p:cBhvr>
                                        <p:cTn id="289" dur="26">
                                          <p:stCondLst>
                                            <p:cond delay="1642"/>
                                          </p:stCondLst>
                                        </p:cTn>
                                        <p:tgtEl>
                                          <p:spTgt spid="44"/>
                                        </p:tgtEl>
                                      </p:cBhvr>
                                      <p:to x="100000" y="90000"/>
                                    </p:animScale>
                                    <p:animScale>
                                      <p:cBhvr>
                                        <p:cTn id="290" dur="166" decel="50000">
                                          <p:stCondLst>
                                            <p:cond delay="1668"/>
                                          </p:stCondLst>
                                        </p:cTn>
                                        <p:tgtEl>
                                          <p:spTgt spid="44"/>
                                        </p:tgtEl>
                                      </p:cBhvr>
                                      <p:to x="100000" y="100000"/>
                                    </p:animScale>
                                    <p:animScale>
                                      <p:cBhvr>
                                        <p:cTn id="291" dur="26">
                                          <p:stCondLst>
                                            <p:cond delay="1808"/>
                                          </p:stCondLst>
                                        </p:cTn>
                                        <p:tgtEl>
                                          <p:spTgt spid="44"/>
                                        </p:tgtEl>
                                      </p:cBhvr>
                                      <p:to x="100000" y="95000"/>
                                    </p:animScale>
                                    <p:animScale>
                                      <p:cBhvr>
                                        <p:cTn id="292" dur="166" decel="50000">
                                          <p:stCondLst>
                                            <p:cond delay="1834"/>
                                          </p:stCondLst>
                                        </p:cTn>
                                        <p:tgtEl>
                                          <p:spTgt spid="4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3" fill="hold" display="0">
                  <p:stCondLst>
                    <p:cond delay="indefinite"/>
                  </p:stCondLst>
                </p:cTn>
                <p:tgtEl>
                  <p:spTgt spid="47"/>
                </p:tgtEl>
              </p:cMediaNode>
            </p:video>
          </p:childTnLst>
        </p:cTn>
      </p:par>
    </p:tnLst>
    <p:bldLst>
      <p:bldP spid="28" grpId="0" animBg="1"/>
      <p:bldP spid="29" grpId="0"/>
      <p:bldP spid="30" grpId="0" animBg="1"/>
      <p:bldP spid="31" grpId="0"/>
      <p:bldP spid="32" grpId="0" animBg="1"/>
      <p:bldP spid="33" grpId="0"/>
      <p:bldP spid="34" grpId="0" animBg="1"/>
      <p:bldP spid="35" grpId="0"/>
      <p:bldP spid="36" grpId="0" animBg="1"/>
      <p:bldP spid="37" grpId="0"/>
      <p:bldP spid="38" grpId="0" animBg="1"/>
      <p:bldP spid="39" grpId="0"/>
      <p:bldP spid="40" grpId="0" animBg="1"/>
      <p:bldP spid="41" grpId="0"/>
      <p:bldP spid="42" grpId="0" animBg="1"/>
      <p:bldP spid="43" grpId="0"/>
      <p:bldP spid="44" grpId="0" animBg="1"/>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A7851A3-5C6B-2CAA-7CF1-7A860B3CE3A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rcRect r="22831"/>
          <a:stretch/>
        </p:blipFill>
        <p:spPr>
          <a:xfrm>
            <a:off x="533400" y="-150542"/>
            <a:ext cx="3144644" cy="4075014"/>
          </a:xfrm>
          <a:prstGeom prst="rect">
            <a:avLst/>
          </a:prstGeom>
        </p:spPr>
      </p:pic>
      <p:grpSp>
        <p:nvGrpSpPr>
          <p:cNvPr id="17" name="Group 16">
            <a:extLst>
              <a:ext uri="{FF2B5EF4-FFF2-40B4-BE49-F238E27FC236}">
                <a16:creationId xmlns="" xmlns:a16="http://schemas.microsoft.com/office/drawing/2014/main" id="{9A22E31D-EC25-98D6-77F3-83EB6A71F471}"/>
              </a:ext>
            </a:extLst>
          </p:cNvPr>
          <p:cNvGrpSpPr/>
          <p:nvPr/>
        </p:nvGrpSpPr>
        <p:grpSpPr>
          <a:xfrm>
            <a:off x="4338286" y="825581"/>
            <a:ext cx="9243902" cy="1524449"/>
            <a:chOff x="1699009" y="801349"/>
            <a:chExt cx="6162601" cy="1016299"/>
          </a:xfrm>
        </p:grpSpPr>
        <p:sp>
          <p:nvSpPr>
            <p:cNvPr id="14" name="Flowchart: Terminator 13">
              <a:extLst>
                <a:ext uri="{FF2B5EF4-FFF2-40B4-BE49-F238E27FC236}">
                  <a16:creationId xmlns="" xmlns:a16="http://schemas.microsoft.com/office/drawing/2014/main" id="{C2560AE1-62EB-3858-F7F0-8BBB488B85B0}"/>
                </a:ext>
              </a:extLst>
            </p:cNvPr>
            <p:cNvSpPr/>
            <p:nvPr/>
          </p:nvSpPr>
          <p:spPr>
            <a:xfrm>
              <a:off x="1699009" y="801349"/>
              <a:ext cx="6162601" cy="1016299"/>
            </a:xfrm>
            <a:prstGeom prst="flowChartTerminator">
              <a:avLst/>
            </a:prstGeom>
            <a:solidFill>
              <a:schemeClr val="accent4">
                <a:lumMod val="20000"/>
                <a:lumOff val="80000"/>
              </a:schemeClr>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solidFill>
                  <a:srgbClr val="FFFF00"/>
                </a:solidFill>
                <a:latin typeface="Times New Roman" pitchFamily="18" charset="0"/>
                <a:cs typeface="Times New Roman" pitchFamily="18" charset="0"/>
              </a:endParaRPr>
            </a:p>
          </p:txBody>
        </p:sp>
        <p:sp>
          <p:nvSpPr>
            <p:cNvPr id="15" name="Rectangle 14">
              <a:extLst>
                <a:ext uri="{FF2B5EF4-FFF2-40B4-BE49-F238E27FC236}">
                  <a16:creationId xmlns="" xmlns:a16="http://schemas.microsoft.com/office/drawing/2014/main" id="{FAA8223A-7DA9-8EA9-85A5-2313C4079E9E}"/>
                </a:ext>
              </a:extLst>
            </p:cNvPr>
            <p:cNvSpPr/>
            <p:nvPr/>
          </p:nvSpPr>
          <p:spPr>
            <a:xfrm>
              <a:off x="1889202" y="898542"/>
              <a:ext cx="5689909" cy="800219"/>
            </a:xfrm>
            <a:prstGeom prst="rect">
              <a:avLst/>
            </a:prstGeom>
            <a:noFill/>
          </p:spPr>
          <p:txBody>
            <a:bodyPr wrap="square" lIns="91440" tIns="45720" rIns="91440" bIns="45720">
              <a:spAutoFit/>
            </a:bodyPr>
            <a:lstStyle/>
            <a:p>
              <a:pPr algn="ctr"/>
              <a:r>
                <a:rPr lang="en-US" sz="7200" b="1" dirty="0">
                  <a:ln w="9525">
                    <a:solidFill>
                      <a:schemeClr val="bg1"/>
                    </a:solidFill>
                    <a:prstDash val="solid"/>
                  </a:ln>
                  <a:effectLst>
                    <a:outerShdw blurRad="12700" dist="38100" dir="2700000" algn="tl" rotWithShape="0">
                      <a:schemeClr val="bg1">
                        <a:lumMod val="50000"/>
                      </a:schemeClr>
                    </a:outerShdw>
                  </a:effectLst>
                  <a:latin typeface="Times New Roman" pitchFamily="18" charset="0"/>
                  <a:cs typeface="Times New Roman" pitchFamily="18" charset="0"/>
                </a:rPr>
                <a:t>ĐÂY LÀ TỪ GÌ?</a:t>
              </a:r>
            </a:p>
          </p:txBody>
        </p:sp>
      </p:grpSp>
      <p:sp>
        <p:nvSpPr>
          <p:cNvPr id="5" name="Rectangle: Rounded Corners 4">
            <a:extLst>
              <a:ext uri="{FF2B5EF4-FFF2-40B4-BE49-F238E27FC236}">
                <a16:creationId xmlns="" xmlns:a16="http://schemas.microsoft.com/office/drawing/2014/main" id="{3B62CDF9-FDAE-25B9-EAE5-B098A2C0C534}"/>
              </a:ext>
            </a:extLst>
          </p:cNvPr>
          <p:cNvSpPr/>
          <p:nvPr/>
        </p:nvSpPr>
        <p:spPr>
          <a:xfrm>
            <a:off x="2680478" y="3967336"/>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6" name="TextBox 5">
            <a:extLst>
              <a:ext uri="{FF2B5EF4-FFF2-40B4-BE49-F238E27FC236}">
                <a16:creationId xmlns="" xmlns:a16="http://schemas.microsoft.com/office/drawing/2014/main" id="{A4D279F3-EC8F-CA4B-3C3F-7C4F401D0645}"/>
              </a:ext>
            </a:extLst>
          </p:cNvPr>
          <p:cNvSpPr txBox="1"/>
          <p:nvPr/>
        </p:nvSpPr>
        <p:spPr>
          <a:xfrm>
            <a:off x="2971800" y="4015689"/>
            <a:ext cx="1216875" cy="1661994"/>
          </a:xfrm>
          <a:prstGeom prst="rect">
            <a:avLst/>
          </a:prstGeom>
          <a:noFill/>
        </p:spPr>
        <p:txBody>
          <a:bodyPr wrap="square" lIns="137160" tIns="68580" rIns="137160" bIns="68580">
            <a:spAutoFit/>
          </a:bodyPr>
          <a:lstStyle/>
          <a:p>
            <a:r>
              <a:rPr lang="vi-VN" sz="9900" b="1" dirty="0">
                <a:solidFill>
                  <a:srgbClr val="FFFF00"/>
                </a:solidFill>
                <a:latin typeface="Times New Roman" pitchFamily="18" charset="0"/>
                <a:cs typeface="Times New Roman" pitchFamily="18" charset="0"/>
              </a:rPr>
              <a:t>H</a:t>
            </a:r>
            <a:endParaRPr lang="en-US" sz="9900" b="1" dirty="0">
              <a:solidFill>
                <a:srgbClr val="FFFF00"/>
              </a:solidFill>
              <a:latin typeface="Times New Roman" pitchFamily="18" charset="0"/>
              <a:cs typeface="Times New Roman" pitchFamily="18" charset="0"/>
            </a:endParaRPr>
          </a:p>
        </p:txBody>
      </p:sp>
      <p:sp>
        <p:nvSpPr>
          <p:cNvPr id="7" name="Rectangle: Rounded Corners 6">
            <a:extLst>
              <a:ext uri="{FF2B5EF4-FFF2-40B4-BE49-F238E27FC236}">
                <a16:creationId xmlns="" xmlns:a16="http://schemas.microsoft.com/office/drawing/2014/main" id="{73A076EB-8FBE-EFB5-EA07-FECF29A7F89D}"/>
              </a:ext>
            </a:extLst>
          </p:cNvPr>
          <p:cNvSpPr/>
          <p:nvPr/>
        </p:nvSpPr>
        <p:spPr>
          <a:xfrm>
            <a:off x="4566442" y="3967336"/>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8" name="TextBox 7">
            <a:extLst>
              <a:ext uri="{FF2B5EF4-FFF2-40B4-BE49-F238E27FC236}">
                <a16:creationId xmlns="" xmlns:a16="http://schemas.microsoft.com/office/drawing/2014/main" id="{2C887876-CCCA-23C1-870B-01BD6AB0A4A5}"/>
              </a:ext>
            </a:extLst>
          </p:cNvPr>
          <p:cNvSpPr txBox="1"/>
          <p:nvPr/>
        </p:nvSpPr>
        <p:spPr>
          <a:xfrm>
            <a:off x="4754622" y="3972827"/>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C</a:t>
            </a:r>
            <a:endParaRPr lang="en-US" sz="9900" dirty="0">
              <a:solidFill>
                <a:srgbClr val="FFFF00"/>
              </a:solidFill>
              <a:latin typeface="Times New Roman" pitchFamily="18" charset="0"/>
              <a:cs typeface="Times New Roman" pitchFamily="18" charset="0"/>
            </a:endParaRPr>
          </a:p>
        </p:txBody>
      </p:sp>
      <p:sp>
        <p:nvSpPr>
          <p:cNvPr id="9" name="Rectangle: Rounded Corners 8">
            <a:extLst>
              <a:ext uri="{FF2B5EF4-FFF2-40B4-BE49-F238E27FC236}">
                <a16:creationId xmlns="" xmlns:a16="http://schemas.microsoft.com/office/drawing/2014/main" id="{01642BC5-DD86-0A8B-044B-76D61B3479CC}"/>
              </a:ext>
            </a:extLst>
          </p:cNvPr>
          <p:cNvSpPr/>
          <p:nvPr/>
        </p:nvSpPr>
        <p:spPr>
          <a:xfrm>
            <a:off x="6481672" y="3967336"/>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12" name="TextBox 11">
            <a:extLst>
              <a:ext uri="{FF2B5EF4-FFF2-40B4-BE49-F238E27FC236}">
                <a16:creationId xmlns="" xmlns:a16="http://schemas.microsoft.com/office/drawing/2014/main" id="{857B4F21-2E26-D536-DD72-BDF3E8CAAAF7}"/>
              </a:ext>
            </a:extLst>
          </p:cNvPr>
          <p:cNvSpPr txBox="1"/>
          <p:nvPr/>
        </p:nvSpPr>
        <p:spPr>
          <a:xfrm>
            <a:off x="6705600" y="3961844"/>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Ố</a:t>
            </a:r>
            <a:endParaRPr lang="en-US" sz="9900" dirty="0">
              <a:solidFill>
                <a:srgbClr val="FFFF00"/>
              </a:solidFill>
              <a:latin typeface="Times New Roman" pitchFamily="18" charset="0"/>
              <a:cs typeface="Times New Roman" pitchFamily="18" charset="0"/>
            </a:endParaRPr>
          </a:p>
        </p:txBody>
      </p:sp>
      <p:sp>
        <p:nvSpPr>
          <p:cNvPr id="18" name="Rectangle: Rounded Corners 17">
            <a:extLst>
              <a:ext uri="{FF2B5EF4-FFF2-40B4-BE49-F238E27FC236}">
                <a16:creationId xmlns="" xmlns:a16="http://schemas.microsoft.com/office/drawing/2014/main" id="{D034F559-556F-1E34-B01D-7C3CD56ED145}"/>
              </a:ext>
            </a:extLst>
          </p:cNvPr>
          <p:cNvSpPr/>
          <p:nvPr/>
        </p:nvSpPr>
        <p:spPr>
          <a:xfrm>
            <a:off x="8322965" y="3967336"/>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19" name="TextBox 18">
            <a:extLst>
              <a:ext uri="{FF2B5EF4-FFF2-40B4-BE49-F238E27FC236}">
                <a16:creationId xmlns="" xmlns:a16="http://schemas.microsoft.com/office/drawing/2014/main" id="{A06E0036-8A37-2A47-0DAE-CD0CFD019A6B}"/>
              </a:ext>
            </a:extLst>
          </p:cNvPr>
          <p:cNvSpPr txBox="1"/>
          <p:nvPr/>
        </p:nvSpPr>
        <p:spPr>
          <a:xfrm>
            <a:off x="8394153" y="3967335"/>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Ả</a:t>
            </a:r>
            <a:endParaRPr lang="en-US" sz="9900" dirty="0">
              <a:solidFill>
                <a:srgbClr val="FFFF00"/>
              </a:solidFill>
              <a:latin typeface="Times New Roman" pitchFamily="18" charset="0"/>
              <a:cs typeface="Times New Roman" pitchFamily="18" charset="0"/>
            </a:endParaRPr>
          </a:p>
        </p:txBody>
      </p:sp>
      <p:sp>
        <p:nvSpPr>
          <p:cNvPr id="20" name="Rectangle: Rounded Corners 19">
            <a:extLst>
              <a:ext uri="{FF2B5EF4-FFF2-40B4-BE49-F238E27FC236}">
                <a16:creationId xmlns="" xmlns:a16="http://schemas.microsoft.com/office/drawing/2014/main" id="{4BC16226-BBBC-363F-64A0-7A69684E3143}"/>
              </a:ext>
            </a:extLst>
          </p:cNvPr>
          <p:cNvSpPr/>
          <p:nvPr/>
        </p:nvSpPr>
        <p:spPr>
          <a:xfrm>
            <a:off x="10208927" y="3924473"/>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21" name="TextBox 20">
            <a:extLst>
              <a:ext uri="{FF2B5EF4-FFF2-40B4-BE49-F238E27FC236}">
                <a16:creationId xmlns="" xmlns:a16="http://schemas.microsoft.com/office/drawing/2014/main" id="{4F5B6EFA-C248-5D1D-9F6D-3884BC42DC3A}"/>
              </a:ext>
            </a:extLst>
          </p:cNvPr>
          <p:cNvSpPr txBox="1"/>
          <p:nvPr/>
        </p:nvSpPr>
        <p:spPr>
          <a:xfrm>
            <a:off x="10397108" y="3903927"/>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B</a:t>
            </a:r>
            <a:endParaRPr lang="en-US" sz="9900" dirty="0">
              <a:solidFill>
                <a:srgbClr val="FFFF00"/>
              </a:solidFill>
              <a:latin typeface="Times New Roman" pitchFamily="18" charset="0"/>
              <a:cs typeface="Times New Roman" pitchFamily="18" charset="0"/>
            </a:endParaRPr>
          </a:p>
        </p:txBody>
      </p:sp>
      <p:sp>
        <p:nvSpPr>
          <p:cNvPr id="22" name="Rectangle: Rounded Corners 21">
            <a:extLst>
              <a:ext uri="{FF2B5EF4-FFF2-40B4-BE49-F238E27FC236}">
                <a16:creationId xmlns="" xmlns:a16="http://schemas.microsoft.com/office/drawing/2014/main" id="{A5470762-7470-58AA-0697-09C10F695AAB}"/>
              </a:ext>
            </a:extLst>
          </p:cNvPr>
          <p:cNvSpPr/>
          <p:nvPr/>
        </p:nvSpPr>
        <p:spPr>
          <a:xfrm>
            <a:off x="12121409" y="3924473"/>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23" name="TextBox 22">
            <a:extLst>
              <a:ext uri="{FF2B5EF4-FFF2-40B4-BE49-F238E27FC236}">
                <a16:creationId xmlns="" xmlns:a16="http://schemas.microsoft.com/office/drawing/2014/main" id="{AF324928-5991-8E2B-095A-205007B019C7}"/>
              </a:ext>
            </a:extLst>
          </p:cNvPr>
          <p:cNvSpPr txBox="1"/>
          <p:nvPr/>
        </p:nvSpPr>
        <p:spPr>
          <a:xfrm>
            <a:off x="12651525" y="3918981"/>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I</a:t>
            </a:r>
            <a:endParaRPr lang="en-US" sz="9900" dirty="0">
              <a:solidFill>
                <a:srgbClr val="FFFF00"/>
              </a:solidFill>
              <a:latin typeface="Times New Roman" pitchFamily="18" charset="0"/>
              <a:cs typeface="Times New Roman" pitchFamily="18" charset="0"/>
            </a:endParaRPr>
          </a:p>
        </p:txBody>
      </p:sp>
      <p:sp>
        <p:nvSpPr>
          <p:cNvPr id="24" name="Rectangle: Rounded Corners 23">
            <a:extLst>
              <a:ext uri="{FF2B5EF4-FFF2-40B4-BE49-F238E27FC236}">
                <a16:creationId xmlns="" xmlns:a16="http://schemas.microsoft.com/office/drawing/2014/main" id="{4F3124DD-80ED-DE53-1A09-CF324ED2169F}"/>
              </a:ext>
            </a:extLst>
          </p:cNvPr>
          <p:cNvSpPr/>
          <p:nvPr/>
        </p:nvSpPr>
        <p:spPr>
          <a:xfrm>
            <a:off x="14017163" y="3961844"/>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25" name="TextBox 24">
            <a:extLst>
              <a:ext uri="{FF2B5EF4-FFF2-40B4-BE49-F238E27FC236}">
                <a16:creationId xmlns="" xmlns:a16="http://schemas.microsoft.com/office/drawing/2014/main" id="{B543DBA6-21DC-6422-60BF-2BE5C9ECC73F}"/>
              </a:ext>
            </a:extLst>
          </p:cNvPr>
          <p:cNvSpPr txBox="1"/>
          <p:nvPr/>
        </p:nvSpPr>
        <p:spPr>
          <a:xfrm>
            <a:off x="14268011" y="3903927"/>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N</a:t>
            </a:r>
            <a:endParaRPr lang="en-US" sz="9900" dirty="0">
              <a:solidFill>
                <a:srgbClr val="FFFF00"/>
              </a:solidFill>
              <a:latin typeface="Times New Roman" pitchFamily="18" charset="0"/>
              <a:cs typeface="Times New Roman" pitchFamily="18" charset="0"/>
            </a:endParaRPr>
          </a:p>
        </p:txBody>
      </p:sp>
      <p:sp>
        <p:nvSpPr>
          <p:cNvPr id="30" name="Rectangle: Rounded Corners 29">
            <a:extLst>
              <a:ext uri="{FF2B5EF4-FFF2-40B4-BE49-F238E27FC236}">
                <a16:creationId xmlns="" xmlns:a16="http://schemas.microsoft.com/office/drawing/2014/main" id="{1182D91A-4069-430C-B2FB-3EBF50C50314}"/>
              </a:ext>
            </a:extLst>
          </p:cNvPr>
          <p:cNvSpPr/>
          <p:nvPr/>
        </p:nvSpPr>
        <p:spPr>
          <a:xfrm>
            <a:off x="2680478" y="7498817"/>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1" name="TextBox 30">
            <a:extLst>
              <a:ext uri="{FF2B5EF4-FFF2-40B4-BE49-F238E27FC236}">
                <a16:creationId xmlns="" xmlns:a16="http://schemas.microsoft.com/office/drawing/2014/main" id="{9740FA52-55AE-0DB3-8B52-18F5BB35AEB5}"/>
              </a:ext>
            </a:extLst>
          </p:cNvPr>
          <p:cNvSpPr txBox="1"/>
          <p:nvPr/>
        </p:nvSpPr>
        <p:spPr>
          <a:xfrm>
            <a:off x="2868659" y="7504308"/>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B</a:t>
            </a:r>
            <a:endParaRPr lang="en-US" sz="9900" dirty="0">
              <a:solidFill>
                <a:srgbClr val="FFFF00"/>
              </a:solidFill>
              <a:latin typeface="Times New Roman" pitchFamily="18" charset="0"/>
              <a:cs typeface="Times New Roman" pitchFamily="18" charset="0"/>
            </a:endParaRPr>
          </a:p>
        </p:txBody>
      </p:sp>
      <p:sp>
        <p:nvSpPr>
          <p:cNvPr id="32" name="Rectangle: Rounded Corners 31">
            <a:extLst>
              <a:ext uri="{FF2B5EF4-FFF2-40B4-BE49-F238E27FC236}">
                <a16:creationId xmlns="" xmlns:a16="http://schemas.microsoft.com/office/drawing/2014/main" id="{D3EFAE08-D31A-D7F7-FAC5-F7B52B842FAD}"/>
              </a:ext>
            </a:extLst>
          </p:cNvPr>
          <p:cNvSpPr/>
          <p:nvPr/>
        </p:nvSpPr>
        <p:spPr>
          <a:xfrm>
            <a:off x="4566442" y="7498817"/>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3" name="TextBox 32">
            <a:extLst>
              <a:ext uri="{FF2B5EF4-FFF2-40B4-BE49-F238E27FC236}">
                <a16:creationId xmlns="" xmlns:a16="http://schemas.microsoft.com/office/drawing/2014/main" id="{DE1CBBDE-C93A-DB9F-0A06-842395E7E127}"/>
              </a:ext>
            </a:extLst>
          </p:cNvPr>
          <p:cNvSpPr txBox="1"/>
          <p:nvPr/>
        </p:nvSpPr>
        <p:spPr>
          <a:xfrm>
            <a:off x="4800600" y="7504308"/>
            <a:ext cx="1216875" cy="1661994"/>
          </a:xfrm>
          <a:prstGeom prst="rect">
            <a:avLst/>
          </a:prstGeom>
          <a:noFill/>
        </p:spPr>
        <p:txBody>
          <a:bodyPr wrap="square" lIns="137160" tIns="68580" rIns="137160" bIns="68580">
            <a:spAutoFit/>
          </a:bodyPr>
          <a:lstStyle/>
          <a:p>
            <a:r>
              <a:rPr lang="vi-VN" sz="9900" b="1" dirty="0">
                <a:solidFill>
                  <a:srgbClr val="FFFF00"/>
                </a:solidFill>
                <a:latin typeface="Times New Roman" pitchFamily="18" charset="0"/>
                <a:cs typeface="Times New Roman" pitchFamily="18" charset="0"/>
              </a:rPr>
              <a:t>Ố</a:t>
            </a:r>
            <a:endParaRPr lang="en-US" sz="9900" b="1" dirty="0">
              <a:solidFill>
                <a:srgbClr val="FFFF00"/>
              </a:solidFill>
              <a:latin typeface="Times New Roman" pitchFamily="18" charset="0"/>
              <a:cs typeface="Times New Roman" pitchFamily="18" charset="0"/>
            </a:endParaRPr>
          </a:p>
        </p:txBody>
      </p:sp>
      <p:sp>
        <p:nvSpPr>
          <p:cNvPr id="34" name="Rectangle: Rounded Corners 33">
            <a:extLst>
              <a:ext uri="{FF2B5EF4-FFF2-40B4-BE49-F238E27FC236}">
                <a16:creationId xmlns="" xmlns:a16="http://schemas.microsoft.com/office/drawing/2014/main" id="{851A68E5-257A-B2B5-96C5-7849BEB4EBF8}"/>
              </a:ext>
            </a:extLst>
          </p:cNvPr>
          <p:cNvSpPr/>
          <p:nvPr/>
        </p:nvSpPr>
        <p:spPr>
          <a:xfrm>
            <a:off x="6481672" y="7498817"/>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5" name="TextBox 34">
            <a:extLst>
              <a:ext uri="{FF2B5EF4-FFF2-40B4-BE49-F238E27FC236}">
                <a16:creationId xmlns="" xmlns:a16="http://schemas.microsoft.com/office/drawing/2014/main" id="{5EE102A2-DBC3-CD91-E48E-9DFF22180831}"/>
              </a:ext>
            </a:extLst>
          </p:cNvPr>
          <p:cNvSpPr txBox="1"/>
          <p:nvPr/>
        </p:nvSpPr>
        <p:spPr>
          <a:xfrm>
            <a:off x="6934200" y="7504308"/>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I</a:t>
            </a:r>
            <a:endParaRPr lang="en-US" sz="9900" dirty="0">
              <a:solidFill>
                <a:srgbClr val="FFFF00"/>
              </a:solidFill>
              <a:latin typeface="Times New Roman" pitchFamily="18" charset="0"/>
              <a:cs typeface="Times New Roman" pitchFamily="18" charset="0"/>
            </a:endParaRPr>
          </a:p>
        </p:txBody>
      </p:sp>
      <p:sp>
        <p:nvSpPr>
          <p:cNvPr id="36" name="Rectangle: Rounded Corners 35">
            <a:extLst>
              <a:ext uri="{FF2B5EF4-FFF2-40B4-BE49-F238E27FC236}">
                <a16:creationId xmlns="" xmlns:a16="http://schemas.microsoft.com/office/drawing/2014/main" id="{1627D810-A529-D097-40A8-2F6E7314A89D}"/>
              </a:ext>
            </a:extLst>
          </p:cNvPr>
          <p:cNvSpPr/>
          <p:nvPr/>
        </p:nvSpPr>
        <p:spPr>
          <a:xfrm>
            <a:off x="8322965" y="7498817"/>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7" name="TextBox 36">
            <a:extLst>
              <a:ext uri="{FF2B5EF4-FFF2-40B4-BE49-F238E27FC236}">
                <a16:creationId xmlns="" xmlns:a16="http://schemas.microsoft.com/office/drawing/2014/main" id="{C9F2622D-75FB-65C0-BD50-2EF50D66670C}"/>
              </a:ext>
            </a:extLst>
          </p:cNvPr>
          <p:cNvSpPr txBox="1"/>
          <p:nvPr/>
        </p:nvSpPr>
        <p:spPr>
          <a:xfrm>
            <a:off x="8534400" y="7520106"/>
            <a:ext cx="1216875" cy="1661994"/>
          </a:xfrm>
          <a:prstGeom prst="rect">
            <a:avLst/>
          </a:prstGeom>
          <a:noFill/>
        </p:spPr>
        <p:txBody>
          <a:bodyPr wrap="square" lIns="137160" tIns="68580" rIns="137160" bIns="68580">
            <a:spAutoFit/>
          </a:bodyPr>
          <a:lstStyle/>
          <a:p>
            <a:r>
              <a:rPr lang="vi-VN" sz="9900" b="1" dirty="0">
                <a:solidFill>
                  <a:srgbClr val="FFFF00"/>
                </a:solidFill>
                <a:latin typeface="Times New Roman" pitchFamily="18" charset="0"/>
                <a:cs typeface="Times New Roman" pitchFamily="18" charset="0"/>
              </a:rPr>
              <a:t>C</a:t>
            </a:r>
            <a:endParaRPr lang="en-US" sz="9900" b="1" dirty="0">
              <a:solidFill>
                <a:srgbClr val="FFFF00"/>
              </a:solidFill>
              <a:latin typeface="Times New Roman" pitchFamily="18" charset="0"/>
              <a:cs typeface="Times New Roman" pitchFamily="18" charset="0"/>
            </a:endParaRPr>
          </a:p>
        </p:txBody>
      </p:sp>
      <p:sp>
        <p:nvSpPr>
          <p:cNvPr id="38" name="Rectangle: Rounded Corners 37">
            <a:extLst>
              <a:ext uri="{FF2B5EF4-FFF2-40B4-BE49-F238E27FC236}">
                <a16:creationId xmlns="" xmlns:a16="http://schemas.microsoft.com/office/drawing/2014/main" id="{112CE309-4680-9C4B-98CB-4E9041616E7C}"/>
              </a:ext>
            </a:extLst>
          </p:cNvPr>
          <p:cNvSpPr/>
          <p:nvPr/>
        </p:nvSpPr>
        <p:spPr>
          <a:xfrm>
            <a:off x="10208927" y="7455954"/>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9" name="TextBox 38">
            <a:extLst>
              <a:ext uri="{FF2B5EF4-FFF2-40B4-BE49-F238E27FC236}">
                <a16:creationId xmlns="" xmlns:a16="http://schemas.microsoft.com/office/drawing/2014/main" id="{CEC43BF1-722A-39AF-C22E-16224CD73758}"/>
              </a:ext>
            </a:extLst>
          </p:cNvPr>
          <p:cNvSpPr txBox="1"/>
          <p:nvPr/>
        </p:nvSpPr>
        <p:spPr>
          <a:xfrm>
            <a:off x="10397108" y="7461445"/>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Ả</a:t>
            </a:r>
            <a:endParaRPr lang="en-US" sz="9900" dirty="0">
              <a:solidFill>
                <a:srgbClr val="FFFF00"/>
              </a:solidFill>
              <a:latin typeface="Times New Roman" pitchFamily="18" charset="0"/>
              <a:cs typeface="Times New Roman" pitchFamily="18" charset="0"/>
            </a:endParaRPr>
          </a:p>
        </p:txBody>
      </p:sp>
      <p:sp>
        <p:nvSpPr>
          <p:cNvPr id="40" name="Rectangle: Rounded Corners 39">
            <a:extLst>
              <a:ext uri="{FF2B5EF4-FFF2-40B4-BE49-F238E27FC236}">
                <a16:creationId xmlns="" xmlns:a16="http://schemas.microsoft.com/office/drawing/2014/main" id="{A8CD2332-DDF6-7F99-187E-2FB0D180E8C9}"/>
              </a:ext>
            </a:extLst>
          </p:cNvPr>
          <p:cNvSpPr/>
          <p:nvPr/>
        </p:nvSpPr>
        <p:spPr>
          <a:xfrm>
            <a:off x="12121409" y="7455954"/>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41" name="TextBox 40">
            <a:extLst>
              <a:ext uri="{FF2B5EF4-FFF2-40B4-BE49-F238E27FC236}">
                <a16:creationId xmlns="" xmlns:a16="http://schemas.microsoft.com/office/drawing/2014/main" id="{F32A26B9-1CFE-F8AE-7390-397E5E2CCE3F}"/>
              </a:ext>
            </a:extLst>
          </p:cNvPr>
          <p:cNvSpPr txBox="1"/>
          <p:nvPr/>
        </p:nvSpPr>
        <p:spPr>
          <a:xfrm>
            <a:off x="12368789" y="7455954"/>
            <a:ext cx="1216875" cy="1661993"/>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N</a:t>
            </a:r>
            <a:endParaRPr lang="en-US" sz="9900" dirty="0">
              <a:solidFill>
                <a:srgbClr val="FFFF00"/>
              </a:solidFill>
              <a:latin typeface="Times New Roman" pitchFamily="18" charset="0"/>
              <a:cs typeface="Times New Roman" pitchFamily="18" charset="0"/>
            </a:endParaRPr>
          </a:p>
        </p:txBody>
      </p:sp>
      <p:sp>
        <p:nvSpPr>
          <p:cNvPr id="42" name="Rectangle: Rounded Corners 41">
            <a:extLst>
              <a:ext uri="{FF2B5EF4-FFF2-40B4-BE49-F238E27FC236}">
                <a16:creationId xmlns="" xmlns:a16="http://schemas.microsoft.com/office/drawing/2014/main" id="{864650D1-F190-EDEB-059F-3E00062B3116}"/>
              </a:ext>
            </a:extLst>
          </p:cNvPr>
          <p:cNvSpPr/>
          <p:nvPr/>
        </p:nvSpPr>
        <p:spPr>
          <a:xfrm>
            <a:off x="14017163" y="7493326"/>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43" name="TextBox 42">
            <a:extLst>
              <a:ext uri="{FF2B5EF4-FFF2-40B4-BE49-F238E27FC236}">
                <a16:creationId xmlns="" xmlns:a16="http://schemas.microsoft.com/office/drawing/2014/main" id="{0DB8F59B-212A-F97E-ECDE-784C6777F7D8}"/>
              </a:ext>
            </a:extLst>
          </p:cNvPr>
          <p:cNvSpPr txBox="1"/>
          <p:nvPr/>
        </p:nvSpPr>
        <p:spPr>
          <a:xfrm>
            <a:off x="14390648" y="7455954"/>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H</a:t>
            </a:r>
            <a:endParaRPr lang="en-US" sz="9900" dirty="0">
              <a:solidFill>
                <a:srgbClr val="FFFF00"/>
              </a:solidFill>
              <a:latin typeface="Times New Roman" pitchFamily="18" charset="0"/>
              <a:cs typeface="Times New Roman" pitchFamily="18" charset="0"/>
            </a:endParaRPr>
          </a:p>
        </p:txBody>
      </p:sp>
      <p:pic>
        <p:nvPicPr>
          <p:cNvPr id="46" name="Picture 2" descr="mui-ten-gif - quocthinh.net">
            <a:extLst>
              <a:ext uri="{FF2B5EF4-FFF2-40B4-BE49-F238E27FC236}">
                <a16:creationId xmlns="" xmlns:a16="http://schemas.microsoft.com/office/drawing/2014/main" id="{0A8C5522-D04C-7BC5-74F6-703C7ECD485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8377875" y="6072611"/>
            <a:ext cx="1533453" cy="988418"/>
          </a:xfrm>
          <a:prstGeom prst="rect">
            <a:avLst/>
          </a:prstGeom>
          <a:noFill/>
          <a:extLst>
            <a:ext uri="{909E8E84-426E-40DD-AFC4-6F175D3DCCD1}">
              <a14:hiddenFill xmlns:a14="http://schemas.microsoft.com/office/drawing/2010/main">
                <a:solidFill>
                  <a:srgbClr val="FFFFFF"/>
                </a:solidFill>
              </a14:hiddenFill>
            </a:ext>
          </a:extLst>
        </p:spPr>
      </p:pic>
      <p:pic>
        <p:nvPicPr>
          <p:cNvPr id="44" name="Đồng hồ đếm ngược 5 phút - 5 Minutes">
            <a:hlinkClick r:id="" action="ppaction://media"/>
            <a:extLst>
              <a:ext uri="{FF2B5EF4-FFF2-40B4-BE49-F238E27FC236}">
                <a16:creationId xmlns="" xmlns:a16="http://schemas.microsoft.com/office/drawing/2014/main" id="{D734AC49-00C6-464C-9947-0DFF78B7F2FF}"/>
              </a:ext>
            </a:extLst>
          </p:cNvPr>
          <p:cNvPicPr>
            <a:picLocks noChangeAspect="1"/>
          </p:cNvPicPr>
          <p:nvPr>
            <a:videoFile r:link="rId1"/>
            <p:extLst>
              <p:ext uri="{DAA4B4D4-6D71-4841-9C94-3DE7FCFB9230}">
                <p14:media xmlns:p14="http://schemas.microsoft.com/office/powerpoint/2010/main" r:embed="rId2">
                  <p14:trim st="290539"/>
                </p14:media>
              </p:ext>
            </p:extLst>
          </p:nvPr>
        </p:nvPicPr>
        <p:blipFill>
          <a:blip r:embed="rId8"/>
          <a:stretch>
            <a:fillRect/>
          </a:stretch>
        </p:blipFill>
        <p:spPr>
          <a:xfrm>
            <a:off x="14876448" y="1040997"/>
            <a:ext cx="1744247" cy="1156398"/>
          </a:xfrm>
          <a:prstGeom prst="rect">
            <a:avLst/>
          </a:prstGeom>
        </p:spPr>
      </p:pic>
    </p:spTree>
    <p:extLst>
      <p:ext uri="{BB962C8B-B14F-4D97-AF65-F5344CB8AC3E}">
        <p14:creationId xmlns:p14="http://schemas.microsoft.com/office/powerpoint/2010/main" val="12092063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80">
                                          <p:stCondLst>
                                            <p:cond delay="0"/>
                                          </p:stCondLst>
                                        </p:cTn>
                                        <p:tgtEl>
                                          <p:spTgt spid="31"/>
                                        </p:tgtEl>
                                      </p:cBhvr>
                                    </p:animEffect>
                                    <p:anim calcmode="lin" valueType="num">
                                      <p:cBhvr>
                                        <p:cTn id="8"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3" dur="26">
                                          <p:stCondLst>
                                            <p:cond delay="650"/>
                                          </p:stCondLst>
                                        </p:cTn>
                                        <p:tgtEl>
                                          <p:spTgt spid="31"/>
                                        </p:tgtEl>
                                      </p:cBhvr>
                                      <p:to x="100000" y="60000"/>
                                    </p:animScale>
                                    <p:animScale>
                                      <p:cBhvr>
                                        <p:cTn id="14" dur="166" decel="50000">
                                          <p:stCondLst>
                                            <p:cond delay="676"/>
                                          </p:stCondLst>
                                        </p:cTn>
                                        <p:tgtEl>
                                          <p:spTgt spid="31"/>
                                        </p:tgtEl>
                                      </p:cBhvr>
                                      <p:to x="100000" y="100000"/>
                                    </p:animScale>
                                    <p:animScale>
                                      <p:cBhvr>
                                        <p:cTn id="15" dur="26">
                                          <p:stCondLst>
                                            <p:cond delay="1312"/>
                                          </p:stCondLst>
                                        </p:cTn>
                                        <p:tgtEl>
                                          <p:spTgt spid="31"/>
                                        </p:tgtEl>
                                      </p:cBhvr>
                                      <p:to x="100000" y="80000"/>
                                    </p:animScale>
                                    <p:animScale>
                                      <p:cBhvr>
                                        <p:cTn id="16" dur="166" decel="50000">
                                          <p:stCondLst>
                                            <p:cond delay="1338"/>
                                          </p:stCondLst>
                                        </p:cTn>
                                        <p:tgtEl>
                                          <p:spTgt spid="31"/>
                                        </p:tgtEl>
                                      </p:cBhvr>
                                      <p:to x="100000" y="100000"/>
                                    </p:animScale>
                                    <p:animScale>
                                      <p:cBhvr>
                                        <p:cTn id="17" dur="26">
                                          <p:stCondLst>
                                            <p:cond delay="1642"/>
                                          </p:stCondLst>
                                        </p:cTn>
                                        <p:tgtEl>
                                          <p:spTgt spid="31"/>
                                        </p:tgtEl>
                                      </p:cBhvr>
                                      <p:to x="100000" y="90000"/>
                                    </p:animScale>
                                    <p:animScale>
                                      <p:cBhvr>
                                        <p:cTn id="18" dur="166" decel="50000">
                                          <p:stCondLst>
                                            <p:cond delay="1668"/>
                                          </p:stCondLst>
                                        </p:cTn>
                                        <p:tgtEl>
                                          <p:spTgt spid="31"/>
                                        </p:tgtEl>
                                      </p:cBhvr>
                                      <p:to x="100000" y="100000"/>
                                    </p:animScale>
                                    <p:animScale>
                                      <p:cBhvr>
                                        <p:cTn id="19" dur="26">
                                          <p:stCondLst>
                                            <p:cond delay="1808"/>
                                          </p:stCondLst>
                                        </p:cTn>
                                        <p:tgtEl>
                                          <p:spTgt spid="31"/>
                                        </p:tgtEl>
                                      </p:cBhvr>
                                      <p:to x="100000" y="95000"/>
                                    </p:animScale>
                                    <p:animScale>
                                      <p:cBhvr>
                                        <p:cTn id="20" dur="166" decel="50000">
                                          <p:stCondLst>
                                            <p:cond delay="1834"/>
                                          </p:stCondLst>
                                        </p:cTn>
                                        <p:tgtEl>
                                          <p:spTgt spid="3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80">
                                          <p:stCondLst>
                                            <p:cond delay="0"/>
                                          </p:stCondLst>
                                        </p:cTn>
                                        <p:tgtEl>
                                          <p:spTgt spid="30"/>
                                        </p:tgtEl>
                                      </p:cBhvr>
                                    </p:animEffect>
                                    <p:anim calcmode="lin" valueType="num">
                                      <p:cBhvr>
                                        <p:cTn id="2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29" dur="26">
                                          <p:stCondLst>
                                            <p:cond delay="650"/>
                                          </p:stCondLst>
                                        </p:cTn>
                                        <p:tgtEl>
                                          <p:spTgt spid="30"/>
                                        </p:tgtEl>
                                      </p:cBhvr>
                                      <p:to x="100000" y="60000"/>
                                    </p:animScale>
                                    <p:animScale>
                                      <p:cBhvr>
                                        <p:cTn id="30" dur="166" decel="50000">
                                          <p:stCondLst>
                                            <p:cond delay="676"/>
                                          </p:stCondLst>
                                        </p:cTn>
                                        <p:tgtEl>
                                          <p:spTgt spid="30"/>
                                        </p:tgtEl>
                                      </p:cBhvr>
                                      <p:to x="100000" y="100000"/>
                                    </p:animScale>
                                    <p:animScale>
                                      <p:cBhvr>
                                        <p:cTn id="31" dur="26">
                                          <p:stCondLst>
                                            <p:cond delay="1312"/>
                                          </p:stCondLst>
                                        </p:cTn>
                                        <p:tgtEl>
                                          <p:spTgt spid="30"/>
                                        </p:tgtEl>
                                      </p:cBhvr>
                                      <p:to x="100000" y="80000"/>
                                    </p:animScale>
                                    <p:animScale>
                                      <p:cBhvr>
                                        <p:cTn id="32" dur="166" decel="50000">
                                          <p:stCondLst>
                                            <p:cond delay="1338"/>
                                          </p:stCondLst>
                                        </p:cTn>
                                        <p:tgtEl>
                                          <p:spTgt spid="30"/>
                                        </p:tgtEl>
                                      </p:cBhvr>
                                      <p:to x="100000" y="100000"/>
                                    </p:animScale>
                                    <p:animScale>
                                      <p:cBhvr>
                                        <p:cTn id="33" dur="26">
                                          <p:stCondLst>
                                            <p:cond delay="1642"/>
                                          </p:stCondLst>
                                        </p:cTn>
                                        <p:tgtEl>
                                          <p:spTgt spid="30"/>
                                        </p:tgtEl>
                                      </p:cBhvr>
                                      <p:to x="100000" y="90000"/>
                                    </p:animScale>
                                    <p:animScale>
                                      <p:cBhvr>
                                        <p:cTn id="34" dur="166" decel="50000">
                                          <p:stCondLst>
                                            <p:cond delay="1668"/>
                                          </p:stCondLst>
                                        </p:cTn>
                                        <p:tgtEl>
                                          <p:spTgt spid="30"/>
                                        </p:tgtEl>
                                      </p:cBhvr>
                                      <p:to x="100000" y="100000"/>
                                    </p:animScale>
                                    <p:animScale>
                                      <p:cBhvr>
                                        <p:cTn id="35" dur="26">
                                          <p:stCondLst>
                                            <p:cond delay="1808"/>
                                          </p:stCondLst>
                                        </p:cTn>
                                        <p:tgtEl>
                                          <p:spTgt spid="30"/>
                                        </p:tgtEl>
                                      </p:cBhvr>
                                      <p:to x="100000" y="95000"/>
                                    </p:animScale>
                                    <p:animScale>
                                      <p:cBhvr>
                                        <p:cTn id="36" dur="166" decel="50000">
                                          <p:stCondLst>
                                            <p:cond delay="1834"/>
                                          </p:stCondLst>
                                        </p:cTn>
                                        <p:tgtEl>
                                          <p:spTgt spid="30"/>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down)">
                                      <p:cBhvr>
                                        <p:cTn id="39" dur="580">
                                          <p:stCondLst>
                                            <p:cond delay="0"/>
                                          </p:stCondLst>
                                        </p:cTn>
                                        <p:tgtEl>
                                          <p:spTgt spid="33"/>
                                        </p:tgtEl>
                                      </p:cBhvr>
                                    </p:animEffect>
                                    <p:anim calcmode="lin" valueType="num">
                                      <p:cBhvr>
                                        <p:cTn id="40"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45" dur="26">
                                          <p:stCondLst>
                                            <p:cond delay="650"/>
                                          </p:stCondLst>
                                        </p:cTn>
                                        <p:tgtEl>
                                          <p:spTgt spid="33"/>
                                        </p:tgtEl>
                                      </p:cBhvr>
                                      <p:to x="100000" y="60000"/>
                                    </p:animScale>
                                    <p:animScale>
                                      <p:cBhvr>
                                        <p:cTn id="46" dur="166" decel="50000">
                                          <p:stCondLst>
                                            <p:cond delay="676"/>
                                          </p:stCondLst>
                                        </p:cTn>
                                        <p:tgtEl>
                                          <p:spTgt spid="33"/>
                                        </p:tgtEl>
                                      </p:cBhvr>
                                      <p:to x="100000" y="100000"/>
                                    </p:animScale>
                                    <p:animScale>
                                      <p:cBhvr>
                                        <p:cTn id="47" dur="26">
                                          <p:stCondLst>
                                            <p:cond delay="1312"/>
                                          </p:stCondLst>
                                        </p:cTn>
                                        <p:tgtEl>
                                          <p:spTgt spid="33"/>
                                        </p:tgtEl>
                                      </p:cBhvr>
                                      <p:to x="100000" y="80000"/>
                                    </p:animScale>
                                    <p:animScale>
                                      <p:cBhvr>
                                        <p:cTn id="48" dur="166" decel="50000">
                                          <p:stCondLst>
                                            <p:cond delay="1338"/>
                                          </p:stCondLst>
                                        </p:cTn>
                                        <p:tgtEl>
                                          <p:spTgt spid="33"/>
                                        </p:tgtEl>
                                      </p:cBhvr>
                                      <p:to x="100000" y="100000"/>
                                    </p:animScale>
                                    <p:animScale>
                                      <p:cBhvr>
                                        <p:cTn id="49" dur="26">
                                          <p:stCondLst>
                                            <p:cond delay="1642"/>
                                          </p:stCondLst>
                                        </p:cTn>
                                        <p:tgtEl>
                                          <p:spTgt spid="33"/>
                                        </p:tgtEl>
                                      </p:cBhvr>
                                      <p:to x="100000" y="90000"/>
                                    </p:animScale>
                                    <p:animScale>
                                      <p:cBhvr>
                                        <p:cTn id="50" dur="166" decel="50000">
                                          <p:stCondLst>
                                            <p:cond delay="1668"/>
                                          </p:stCondLst>
                                        </p:cTn>
                                        <p:tgtEl>
                                          <p:spTgt spid="33"/>
                                        </p:tgtEl>
                                      </p:cBhvr>
                                      <p:to x="100000" y="100000"/>
                                    </p:animScale>
                                    <p:animScale>
                                      <p:cBhvr>
                                        <p:cTn id="51" dur="26">
                                          <p:stCondLst>
                                            <p:cond delay="1808"/>
                                          </p:stCondLst>
                                        </p:cTn>
                                        <p:tgtEl>
                                          <p:spTgt spid="33"/>
                                        </p:tgtEl>
                                      </p:cBhvr>
                                      <p:to x="100000" y="95000"/>
                                    </p:animScale>
                                    <p:animScale>
                                      <p:cBhvr>
                                        <p:cTn id="52" dur="166" decel="50000">
                                          <p:stCondLst>
                                            <p:cond delay="1834"/>
                                          </p:stCondLst>
                                        </p:cTn>
                                        <p:tgtEl>
                                          <p:spTgt spid="33"/>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wipe(down)">
                                      <p:cBhvr>
                                        <p:cTn id="55" dur="580">
                                          <p:stCondLst>
                                            <p:cond delay="0"/>
                                          </p:stCondLst>
                                        </p:cTn>
                                        <p:tgtEl>
                                          <p:spTgt spid="32"/>
                                        </p:tgtEl>
                                      </p:cBhvr>
                                    </p:animEffect>
                                    <p:anim calcmode="lin" valueType="num">
                                      <p:cBhvr>
                                        <p:cTn id="56"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61" dur="26">
                                          <p:stCondLst>
                                            <p:cond delay="650"/>
                                          </p:stCondLst>
                                        </p:cTn>
                                        <p:tgtEl>
                                          <p:spTgt spid="32"/>
                                        </p:tgtEl>
                                      </p:cBhvr>
                                      <p:to x="100000" y="60000"/>
                                    </p:animScale>
                                    <p:animScale>
                                      <p:cBhvr>
                                        <p:cTn id="62" dur="166" decel="50000">
                                          <p:stCondLst>
                                            <p:cond delay="676"/>
                                          </p:stCondLst>
                                        </p:cTn>
                                        <p:tgtEl>
                                          <p:spTgt spid="32"/>
                                        </p:tgtEl>
                                      </p:cBhvr>
                                      <p:to x="100000" y="100000"/>
                                    </p:animScale>
                                    <p:animScale>
                                      <p:cBhvr>
                                        <p:cTn id="63" dur="26">
                                          <p:stCondLst>
                                            <p:cond delay="1312"/>
                                          </p:stCondLst>
                                        </p:cTn>
                                        <p:tgtEl>
                                          <p:spTgt spid="32"/>
                                        </p:tgtEl>
                                      </p:cBhvr>
                                      <p:to x="100000" y="80000"/>
                                    </p:animScale>
                                    <p:animScale>
                                      <p:cBhvr>
                                        <p:cTn id="64" dur="166" decel="50000">
                                          <p:stCondLst>
                                            <p:cond delay="1338"/>
                                          </p:stCondLst>
                                        </p:cTn>
                                        <p:tgtEl>
                                          <p:spTgt spid="32"/>
                                        </p:tgtEl>
                                      </p:cBhvr>
                                      <p:to x="100000" y="100000"/>
                                    </p:animScale>
                                    <p:animScale>
                                      <p:cBhvr>
                                        <p:cTn id="65" dur="26">
                                          <p:stCondLst>
                                            <p:cond delay="1642"/>
                                          </p:stCondLst>
                                        </p:cTn>
                                        <p:tgtEl>
                                          <p:spTgt spid="32"/>
                                        </p:tgtEl>
                                      </p:cBhvr>
                                      <p:to x="100000" y="90000"/>
                                    </p:animScale>
                                    <p:animScale>
                                      <p:cBhvr>
                                        <p:cTn id="66" dur="166" decel="50000">
                                          <p:stCondLst>
                                            <p:cond delay="1668"/>
                                          </p:stCondLst>
                                        </p:cTn>
                                        <p:tgtEl>
                                          <p:spTgt spid="32"/>
                                        </p:tgtEl>
                                      </p:cBhvr>
                                      <p:to x="100000" y="100000"/>
                                    </p:animScale>
                                    <p:animScale>
                                      <p:cBhvr>
                                        <p:cTn id="67" dur="26">
                                          <p:stCondLst>
                                            <p:cond delay="1808"/>
                                          </p:stCondLst>
                                        </p:cTn>
                                        <p:tgtEl>
                                          <p:spTgt spid="32"/>
                                        </p:tgtEl>
                                      </p:cBhvr>
                                      <p:to x="100000" y="95000"/>
                                    </p:animScale>
                                    <p:animScale>
                                      <p:cBhvr>
                                        <p:cTn id="68" dur="166" decel="50000">
                                          <p:stCondLst>
                                            <p:cond delay="1834"/>
                                          </p:stCondLst>
                                        </p:cTn>
                                        <p:tgtEl>
                                          <p:spTgt spid="32"/>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wipe(down)">
                                      <p:cBhvr>
                                        <p:cTn id="71" dur="580">
                                          <p:stCondLst>
                                            <p:cond delay="0"/>
                                          </p:stCondLst>
                                        </p:cTn>
                                        <p:tgtEl>
                                          <p:spTgt spid="35"/>
                                        </p:tgtEl>
                                      </p:cBhvr>
                                    </p:animEffect>
                                    <p:anim calcmode="lin" valueType="num">
                                      <p:cBhvr>
                                        <p:cTn id="72"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7" dur="26">
                                          <p:stCondLst>
                                            <p:cond delay="650"/>
                                          </p:stCondLst>
                                        </p:cTn>
                                        <p:tgtEl>
                                          <p:spTgt spid="35"/>
                                        </p:tgtEl>
                                      </p:cBhvr>
                                      <p:to x="100000" y="60000"/>
                                    </p:animScale>
                                    <p:animScale>
                                      <p:cBhvr>
                                        <p:cTn id="78" dur="166" decel="50000">
                                          <p:stCondLst>
                                            <p:cond delay="676"/>
                                          </p:stCondLst>
                                        </p:cTn>
                                        <p:tgtEl>
                                          <p:spTgt spid="35"/>
                                        </p:tgtEl>
                                      </p:cBhvr>
                                      <p:to x="100000" y="100000"/>
                                    </p:animScale>
                                    <p:animScale>
                                      <p:cBhvr>
                                        <p:cTn id="79" dur="26">
                                          <p:stCondLst>
                                            <p:cond delay="1312"/>
                                          </p:stCondLst>
                                        </p:cTn>
                                        <p:tgtEl>
                                          <p:spTgt spid="35"/>
                                        </p:tgtEl>
                                      </p:cBhvr>
                                      <p:to x="100000" y="80000"/>
                                    </p:animScale>
                                    <p:animScale>
                                      <p:cBhvr>
                                        <p:cTn id="80" dur="166" decel="50000">
                                          <p:stCondLst>
                                            <p:cond delay="1338"/>
                                          </p:stCondLst>
                                        </p:cTn>
                                        <p:tgtEl>
                                          <p:spTgt spid="35"/>
                                        </p:tgtEl>
                                      </p:cBhvr>
                                      <p:to x="100000" y="100000"/>
                                    </p:animScale>
                                    <p:animScale>
                                      <p:cBhvr>
                                        <p:cTn id="81" dur="26">
                                          <p:stCondLst>
                                            <p:cond delay="1642"/>
                                          </p:stCondLst>
                                        </p:cTn>
                                        <p:tgtEl>
                                          <p:spTgt spid="35"/>
                                        </p:tgtEl>
                                      </p:cBhvr>
                                      <p:to x="100000" y="90000"/>
                                    </p:animScale>
                                    <p:animScale>
                                      <p:cBhvr>
                                        <p:cTn id="82" dur="166" decel="50000">
                                          <p:stCondLst>
                                            <p:cond delay="1668"/>
                                          </p:stCondLst>
                                        </p:cTn>
                                        <p:tgtEl>
                                          <p:spTgt spid="35"/>
                                        </p:tgtEl>
                                      </p:cBhvr>
                                      <p:to x="100000" y="100000"/>
                                    </p:animScale>
                                    <p:animScale>
                                      <p:cBhvr>
                                        <p:cTn id="83" dur="26">
                                          <p:stCondLst>
                                            <p:cond delay="1808"/>
                                          </p:stCondLst>
                                        </p:cTn>
                                        <p:tgtEl>
                                          <p:spTgt spid="35"/>
                                        </p:tgtEl>
                                      </p:cBhvr>
                                      <p:to x="100000" y="95000"/>
                                    </p:animScale>
                                    <p:animScale>
                                      <p:cBhvr>
                                        <p:cTn id="84" dur="166" decel="50000">
                                          <p:stCondLst>
                                            <p:cond delay="1834"/>
                                          </p:stCondLst>
                                        </p:cTn>
                                        <p:tgtEl>
                                          <p:spTgt spid="35"/>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down)">
                                      <p:cBhvr>
                                        <p:cTn id="87" dur="580">
                                          <p:stCondLst>
                                            <p:cond delay="0"/>
                                          </p:stCondLst>
                                        </p:cTn>
                                        <p:tgtEl>
                                          <p:spTgt spid="34"/>
                                        </p:tgtEl>
                                      </p:cBhvr>
                                    </p:animEffect>
                                    <p:anim calcmode="lin" valueType="num">
                                      <p:cBhvr>
                                        <p:cTn id="88"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93" dur="26">
                                          <p:stCondLst>
                                            <p:cond delay="650"/>
                                          </p:stCondLst>
                                        </p:cTn>
                                        <p:tgtEl>
                                          <p:spTgt spid="34"/>
                                        </p:tgtEl>
                                      </p:cBhvr>
                                      <p:to x="100000" y="60000"/>
                                    </p:animScale>
                                    <p:animScale>
                                      <p:cBhvr>
                                        <p:cTn id="94" dur="166" decel="50000">
                                          <p:stCondLst>
                                            <p:cond delay="676"/>
                                          </p:stCondLst>
                                        </p:cTn>
                                        <p:tgtEl>
                                          <p:spTgt spid="34"/>
                                        </p:tgtEl>
                                      </p:cBhvr>
                                      <p:to x="100000" y="100000"/>
                                    </p:animScale>
                                    <p:animScale>
                                      <p:cBhvr>
                                        <p:cTn id="95" dur="26">
                                          <p:stCondLst>
                                            <p:cond delay="1312"/>
                                          </p:stCondLst>
                                        </p:cTn>
                                        <p:tgtEl>
                                          <p:spTgt spid="34"/>
                                        </p:tgtEl>
                                      </p:cBhvr>
                                      <p:to x="100000" y="80000"/>
                                    </p:animScale>
                                    <p:animScale>
                                      <p:cBhvr>
                                        <p:cTn id="96" dur="166" decel="50000">
                                          <p:stCondLst>
                                            <p:cond delay="1338"/>
                                          </p:stCondLst>
                                        </p:cTn>
                                        <p:tgtEl>
                                          <p:spTgt spid="34"/>
                                        </p:tgtEl>
                                      </p:cBhvr>
                                      <p:to x="100000" y="100000"/>
                                    </p:animScale>
                                    <p:animScale>
                                      <p:cBhvr>
                                        <p:cTn id="97" dur="26">
                                          <p:stCondLst>
                                            <p:cond delay="1642"/>
                                          </p:stCondLst>
                                        </p:cTn>
                                        <p:tgtEl>
                                          <p:spTgt spid="34"/>
                                        </p:tgtEl>
                                      </p:cBhvr>
                                      <p:to x="100000" y="90000"/>
                                    </p:animScale>
                                    <p:animScale>
                                      <p:cBhvr>
                                        <p:cTn id="98" dur="166" decel="50000">
                                          <p:stCondLst>
                                            <p:cond delay="1668"/>
                                          </p:stCondLst>
                                        </p:cTn>
                                        <p:tgtEl>
                                          <p:spTgt spid="34"/>
                                        </p:tgtEl>
                                      </p:cBhvr>
                                      <p:to x="100000" y="100000"/>
                                    </p:animScale>
                                    <p:animScale>
                                      <p:cBhvr>
                                        <p:cTn id="99" dur="26">
                                          <p:stCondLst>
                                            <p:cond delay="1808"/>
                                          </p:stCondLst>
                                        </p:cTn>
                                        <p:tgtEl>
                                          <p:spTgt spid="34"/>
                                        </p:tgtEl>
                                      </p:cBhvr>
                                      <p:to x="100000" y="95000"/>
                                    </p:animScale>
                                    <p:animScale>
                                      <p:cBhvr>
                                        <p:cTn id="100" dur="166" decel="50000">
                                          <p:stCondLst>
                                            <p:cond delay="1834"/>
                                          </p:stCondLst>
                                        </p:cTn>
                                        <p:tgtEl>
                                          <p:spTgt spid="34"/>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wipe(down)">
                                      <p:cBhvr>
                                        <p:cTn id="103" dur="580">
                                          <p:stCondLst>
                                            <p:cond delay="0"/>
                                          </p:stCondLst>
                                        </p:cTn>
                                        <p:tgtEl>
                                          <p:spTgt spid="37"/>
                                        </p:tgtEl>
                                      </p:cBhvr>
                                    </p:animEffect>
                                    <p:anim calcmode="lin" valueType="num">
                                      <p:cBhvr>
                                        <p:cTn id="104"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09" dur="26">
                                          <p:stCondLst>
                                            <p:cond delay="650"/>
                                          </p:stCondLst>
                                        </p:cTn>
                                        <p:tgtEl>
                                          <p:spTgt spid="37"/>
                                        </p:tgtEl>
                                      </p:cBhvr>
                                      <p:to x="100000" y="60000"/>
                                    </p:animScale>
                                    <p:animScale>
                                      <p:cBhvr>
                                        <p:cTn id="110" dur="166" decel="50000">
                                          <p:stCondLst>
                                            <p:cond delay="676"/>
                                          </p:stCondLst>
                                        </p:cTn>
                                        <p:tgtEl>
                                          <p:spTgt spid="37"/>
                                        </p:tgtEl>
                                      </p:cBhvr>
                                      <p:to x="100000" y="100000"/>
                                    </p:animScale>
                                    <p:animScale>
                                      <p:cBhvr>
                                        <p:cTn id="111" dur="26">
                                          <p:stCondLst>
                                            <p:cond delay="1312"/>
                                          </p:stCondLst>
                                        </p:cTn>
                                        <p:tgtEl>
                                          <p:spTgt spid="37"/>
                                        </p:tgtEl>
                                      </p:cBhvr>
                                      <p:to x="100000" y="80000"/>
                                    </p:animScale>
                                    <p:animScale>
                                      <p:cBhvr>
                                        <p:cTn id="112" dur="166" decel="50000">
                                          <p:stCondLst>
                                            <p:cond delay="1338"/>
                                          </p:stCondLst>
                                        </p:cTn>
                                        <p:tgtEl>
                                          <p:spTgt spid="37"/>
                                        </p:tgtEl>
                                      </p:cBhvr>
                                      <p:to x="100000" y="100000"/>
                                    </p:animScale>
                                    <p:animScale>
                                      <p:cBhvr>
                                        <p:cTn id="113" dur="26">
                                          <p:stCondLst>
                                            <p:cond delay="1642"/>
                                          </p:stCondLst>
                                        </p:cTn>
                                        <p:tgtEl>
                                          <p:spTgt spid="37"/>
                                        </p:tgtEl>
                                      </p:cBhvr>
                                      <p:to x="100000" y="90000"/>
                                    </p:animScale>
                                    <p:animScale>
                                      <p:cBhvr>
                                        <p:cTn id="114" dur="166" decel="50000">
                                          <p:stCondLst>
                                            <p:cond delay="1668"/>
                                          </p:stCondLst>
                                        </p:cTn>
                                        <p:tgtEl>
                                          <p:spTgt spid="37"/>
                                        </p:tgtEl>
                                      </p:cBhvr>
                                      <p:to x="100000" y="100000"/>
                                    </p:animScale>
                                    <p:animScale>
                                      <p:cBhvr>
                                        <p:cTn id="115" dur="26">
                                          <p:stCondLst>
                                            <p:cond delay="1808"/>
                                          </p:stCondLst>
                                        </p:cTn>
                                        <p:tgtEl>
                                          <p:spTgt spid="37"/>
                                        </p:tgtEl>
                                      </p:cBhvr>
                                      <p:to x="100000" y="95000"/>
                                    </p:animScale>
                                    <p:animScale>
                                      <p:cBhvr>
                                        <p:cTn id="116" dur="166" decel="50000">
                                          <p:stCondLst>
                                            <p:cond delay="1834"/>
                                          </p:stCondLst>
                                        </p:cTn>
                                        <p:tgtEl>
                                          <p:spTgt spid="37"/>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36"/>
                                        </p:tgtEl>
                                        <p:attrNameLst>
                                          <p:attrName>style.visibility</p:attrName>
                                        </p:attrNameLst>
                                      </p:cBhvr>
                                      <p:to>
                                        <p:strVal val="visible"/>
                                      </p:to>
                                    </p:set>
                                    <p:animEffect transition="in" filter="wipe(down)">
                                      <p:cBhvr>
                                        <p:cTn id="119" dur="580">
                                          <p:stCondLst>
                                            <p:cond delay="0"/>
                                          </p:stCondLst>
                                        </p:cTn>
                                        <p:tgtEl>
                                          <p:spTgt spid="36"/>
                                        </p:tgtEl>
                                      </p:cBhvr>
                                    </p:animEffect>
                                    <p:anim calcmode="lin" valueType="num">
                                      <p:cBhvr>
                                        <p:cTn id="120"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25" dur="26">
                                          <p:stCondLst>
                                            <p:cond delay="650"/>
                                          </p:stCondLst>
                                        </p:cTn>
                                        <p:tgtEl>
                                          <p:spTgt spid="36"/>
                                        </p:tgtEl>
                                      </p:cBhvr>
                                      <p:to x="100000" y="60000"/>
                                    </p:animScale>
                                    <p:animScale>
                                      <p:cBhvr>
                                        <p:cTn id="126" dur="166" decel="50000">
                                          <p:stCondLst>
                                            <p:cond delay="676"/>
                                          </p:stCondLst>
                                        </p:cTn>
                                        <p:tgtEl>
                                          <p:spTgt spid="36"/>
                                        </p:tgtEl>
                                      </p:cBhvr>
                                      <p:to x="100000" y="100000"/>
                                    </p:animScale>
                                    <p:animScale>
                                      <p:cBhvr>
                                        <p:cTn id="127" dur="26">
                                          <p:stCondLst>
                                            <p:cond delay="1312"/>
                                          </p:stCondLst>
                                        </p:cTn>
                                        <p:tgtEl>
                                          <p:spTgt spid="36"/>
                                        </p:tgtEl>
                                      </p:cBhvr>
                                      <p:to x="100000" y="80000"/>
                                    </p:animScale>
                                    <p:animScale>
                                      <p:cBhvr>
                                        <p:cTn id="128" dur="166" decel="50000">
                                          <p:stCondLst>
                                            <p:cond delay="1338"/>
                                          </p:stCondLst>
                                        </p:cTn>
                                        <p:tgtEl>
                                          <p:spTgt spid="36"/>
                                        </p:tgtEl>
                                      </p:cBhvr>
                                      <p:to x="100000" y="100000"/>
                                    </p:animScale>
                                    <p:animScale>
                                      <p:cBhvr>
                                        <p:cTn id="129" dur="26">
                                          <p:stCondLst>
                                            <p:cond delay="1642"/>
                                          </p:stCondLst>
                                        </p:cTn>
                                        <p:tgtEl>
                                          <p:spTgt spid="36"/>
                                        </p:tgtEl>
                                      </p:cBhvr>
                                      <p:to x="100000" y="90000"/>
                                    </p:animScale>
                                    <p:animScale>
                                      <p:cBhvr>
                                        <p:cTn id="130" dur="166" decel="50000">
                                          <p:stCondLst>
                                            <p:cond delay="1668"/>
                                          </p:stCondLst>
                                        </p:cTn>
                                        <p:tgtEl>
                                          <p:spTgt spid="36"/>
                                        </p:tgtEl>
                                      </p:cBhvr>
                                      <p:to x="100000" y="100000"/>
                                    </p:animScale>
                                    <p:animScale>
                                      <p:cBhvr>
                                        <p:cTn id="131" dur="26">
                                          <p:stCondLst>
                                            <p:cond delay="1808"/>
                                          </p:stCondLst>
                                        </p:cTn>
                                        <p:tgtEl>
                                          <p:spTgt spid="36"/>
                                        </p:tgtEl>
                                      </p:cBhvr>
                                      <p:to x="100000" y="95000"/>
                                    </p:animScale>
                                    <p:animScale>
                                      <p:cBhvr>
                                        <p:cTn id="132" dur="166" decel="50000">
                                          <p:stCondLst>
                                            <p:cond delay="1834"/>
                                          </p:stCondLst>
                                        </p:cTn>
                                        <p:tgtEl>
                                          <p:spTgt spid="36"/>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39"/>
                                        </p:tgtEl>
                                        <p:attrNameLst>
                                          <p:attrName>style.visibility</p:attrName>
                                        </p:attrNameLst>
                                      </p:cBhvr>
                                      <p:to>
                                        <p:strVal val="visible"/>
                                      </p:to>
                                    </p:set>
                                    <p:animEffect transition="in" filter="wipe(down)">
                                      <p:cBhvr>
                                        <p:cTn id="135" dur="580">
                                          <p:stCondLst>
                                            <p:cond delay="0"/>
                                          </p:stCondLst>
                                        </p:cTn>
                                        <p:tgtEl>
                                          <p:spTgt spid="39"/>
                                        </p:tgtEl>
                                      </p:cBhvr>
                                    </p:animEffect>
                                    <p:anim calcmode="lin" valueType="num">
                                      <p:cBhvr>
                                        <p:cTn id="136"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41" dur="26">
                                          <p:stCondLst>
                                            <p:cond delay="650"/>
                                          </p:stCondLst>
                                        </p:cTn>
                                        <p:tgtEl>
                                          <p:spTgt spid="39"/>
                                        </p:tgtEl>
                                      </p:cBhvr>
                                      <p:to x="100000" y="60000"/>
                                    </p:animScale>
                                    <p:animScale>
                                      <p:cBhvr>
                                        <p:cTn id="142" dur="166" decel="50000">
                                          <p:stCondLst>
                                            <p:cond delay="676"/>
                                          </p:stCondLst>
                                        </p:cTn>
                                        <p:tgtEl>
                                          <p:spTgt spid="39"/>
                                        </p:tgtEl>
                                      </p:cBhvr>
                                      <p:to x="100000" y="100000"/>
                                    </p:animScale>
                                    <p:animScale>
                                      <p:cBhvr>
                                        <p:cTn id="143" dur="26">
                                          <p:stCondLst>
                                            <p:cond delay="1312"/>
                                          </p:stCondLst>
                                        </p:cTn>
                                        <p:tgtEl>
                                          <p:spTgt spid="39"/>
                                        </p:tgtEl>
                                      </p:cBhvr>
                                      <p:to x="100000" y="80000"/>
                                    </p:animScale>
                                    <p:animScale>
                                      <p:cBhvr>
                                        <p:cTn id="144" dur="166" decel="50000">
                                          <p:stCondLst>
                                            <p:cond delay="1338"/>
                                          </p:stCondLst>
                                        </p:cTn>
                                        <p:tgtEl>
                                          <p:spTgt spid="39"/>
                                        </p:tgtEl>
                                      </p:cBhvr>
                                      <p:to x="100000" y="100000"/>
                                    </p:animScale>
                                    <p:animScale>
                                      <p:cBhvr>
                                        <p:cTn id="145" dur="26">
                                          <p:stCondLst>
                                            <p:cond delay="1642"/>
                                          </p:stCondLst>
                                        </p:cTn>
                                        <p:tgtEl>
                                          <p:spTgt spid="39"/>
                                        </p:tgtEl>
                                      </p:cBhvr>
                                      <p:to x="100000" y="90000"/>
                                    </p:animScale>
                                    <p:animScale>
                                      <p:cBhvr>
                                        <p:cTn id="146" dur="166" decel="50000">
                                          <p:stCondLst>
                                            <p:cond delay="1668"/>
                                          </p:stCondLst>
                                        </p:cTn>
                                        <p:tgtEl>
                                          <p:spTgt spid="39"/>
                                        </p:tgtEl>
                                      </p:cBhvr>
                                      <p:to x="100000" y="100000"/>
                                    </p:animScale>
                                    <p:animScale>
                                      <p:cBhvr>
                                        <p:cTn id="147" dur="26">
                                          <p:stCondLst>
                                            <p:cond delay="1808"/>
                                          </p:stCondLst>
                                        </p:cTn>
                                        <p:tgtEl>
                                          <p:spTgt spid="39"/>
                                        </p:tgtEl>
                                      </p:cBhvr>
                                      <p:to x="100000" y="95000"/>
                                    </p:animScale>
                                    <p:animScale>
                                      <p:cBhvr>
                                        <p:cTn id="148" dur="166" decel="50000">
                                          <p:stCondLst>
                                            <p:cond delay="1834"/>
                                          </p:stCondLst>
                                        </p:cTn>
                                        <p:tgtEl>
                                          <p:spTgt spid="39"/>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38"/>
                                        </p:tgtEl>
                                        <p:attrNameLst>
                                          <p:attrName>style.visibility</p:attrName>
                                        </p:attrNameLst>
                                      </p:cBhvr>
                                      <p:to>
                                        <p:strVal val="visible"/>
                                      </p:to>
                                    </p:set>
                                    <p:animEffect transition="in" filter="wipe(down)">
                                      <p:cBhvr>
                                        <p:cTn id="151" dur="580">
                                          <p:stCondLst>
                                            <p:cond delay="0"/>
                                          </p:stCondLst>
                                        </p:cTn>
                                        <p:tgtEl>
                                          <p:spTgt spid="38"/>
                                        </p:tgtEl>
                                      </p:cBhvr>
                                    </p:animEffect>
                                    <p:anim calcmode="lin" valueType="num">
                                      <p:cBhvr>
                                        <p:cTn id="152"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57" dur="26">
                                          <p:stCondLst>
                                            <p:cond delay="650"/>
                                          </p:stCondLst>
                                        </p:cTn>
                                        <p:tgtEl>
                                          <p:spTgt spid="38"/>
                                        </p:tgtEl>
                                      </p:cBhvr>
                                      <p:to x="100000" y="60000"/>
                                    </p:animScale>
                                    <p:animScale>
                                      <p:cBhvr>
                                        <p:cTn id="158" dur="166" decel="50000">
                                          <p:stCondLst>
                                            <p:cond delay="676"/>
                                          </p:stCondLst>
                                        </p:cTn>
                                        <p:tgtEl>
                                          <p:spTgt spid="38"/>
                                        </p:tgtEl>
                                      </p:cBhvr>
                                      <p:to x="100000" y="100000"/>
                                    </p:animScale>
                                    <p:animScale>
                                      <p:cBhvr>
                                        <p:cTn id="159" dur="26">
                                          <p:stCondLst>
                                            <p:cond delay="1312"/>
                                          </p:stCondLst>
                                        </p:cTn>
                                        <p:tgtEl>
                                          <p:spTgt spid="38"/>
                                        </p:tgtEl>
                                      </p:cBhvr>
                                      <p:to x="100000" y="80000"/>
                                    </p:animScale>
                                    <p:animScale>
                                      <p:cBhvr>
                                        <p:cTn id="160" dur="166" decel="50000">
                                          <p:stCondLst>
                                            <p:cond delay="1338"/>
                                          </p:stCondLst>
                                        </p:cTn>
                                        <p:tgtEl>
                                          <p:spTgt spid="38"/>
                                        </p:tgtEl>
                                      </p:cBhvr>
                                      <p:to x="100000" y="100000"/>
                                    </p:animScale>
                                    <p:animScale>
                                      <p:cBhvr>
                                        <p:cTn id="161" dur="26">
                                          <p:stCondLst>
                                            <p:cond delay="1642"/>
                                          </p:stCondLst>
                                        </p:cTn>
                                        <p:tgtEl>
                                          <p:spTgt spid="38"/>
                                        </p:tgtEl>
                                      </p:cBhvr>
                                      <p:to x="100000" y="90000"/>
                                    </p:animScale>
                                    <p:animScale>
                                      <p:cBhvr>
                                        <p:cTn id="162" dur="166" decel="50000">
                                          <p:stCondLst>
                                            <p:cond delay="1668"/>
                                          </p:stCondLst>
                                        </p:cTn>
                                        <p:tgtEl>
                                          <p:spTgt spid="38"/>
                                        </p:tgtEl>
                                      </p:cBhvr>
                                      <p:to x="100000" y="100000"/>
                                    </p:animScale>
                                    <p:animScale>
                                      <p:cBhvr>
                                        <p:cTn id="163" dur="26">
                                          <p:stCondLst>
                                            <p:cond delay="1808"/>
                                          </p:stCondLst>
                                        </p:cTn>
                                        <p:tgtEl>
                                          <p:spTgt spid="38"/>
                                        </p:tgtEl>
                                      </p:cBhvr>
                                      <p:to x="100000" y="95000"/>
                                    </p:animScale>
                                    <p:animScale>
                                      <p:cBhvr>
                                        <p:cTn id="164" dur="166" decel="50000">
                                          <p:stCondLst>
                                            <p:cond delay="1834"/>
                                          </p:stCondLst>
                                        </p:cTn>
                                        <p:tgtEl>
                                          <p:spTgt spid="38"/>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41"/>
                                        </p:tgtEl>
                                        <p:attrNameLst>
                                          <p:attrName>style.visibility</p:attrName>
                                        </p:attrNameLst>
                                      </p:cBhvr>
                                      <p:to>
                                        <p:strVal val="visible"/>
                                      </p:to>
                                    </p:set>
                                    <p:animEffect transition="in" filter="wipe(down)">
                                      <p:cBhvr>
                                        <p:cTn id="167" dur="580">
                                          <p:stCondLst>
                                            <p:cond delay="0"/>
                                          </p:stCondLst>
                                        </p:cTn>
                                        <p:tgtEl>
                                          <p:spTgt spid="41"/>
                                        </p:tgtEl>
                                      </p:cBhvr>
                                    </p:animEffect>
                                    <p:anim calcmode="lin" valueType="num">
                                      <p:cBhvr>
                                        <p:cTn id="168"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73" dur="26">
                                          <p:stCondLst>
                                            <p:cond delay="650"/>
                                          </p:stCondLst>
                                        </p:cTn>
                                        <p:tgtEl>
                                          <p:spTgt spid="41"/>
                                        </p:tgtEl>
                                      </p:cBhvr>
                                      <p:to x="100000" y="60000"/>
                                    </p:animScale>
                                    <p:animScale>
                                      <p:cBhvr>
                                        <p:cTn id="174" dur="166" decel="50000">
                                          <p:stCondLst>
                                            <p:cond delay="676"/>
                                          </p:stCondLst>
                                        </p:cTn>
                                        <p:tgtEl>
                                          <p:spTgt spid="41"/>
                                        </p:tgtEl>
                                      </p:cBhvr>
                                      <p:to x="100000" y="100000"/>
                                    </p:animScale>
                                    <p:animScale>
                                      <p:cBhvr>
                                        <p:cTn id="175" dur="26">
                                          <p:stCondLst>
                                            <p:cond delay="1312"/>
                                          </p:stCondLst>
                                        </p:cTn>
                                        <p:tgtEl>
                                          <p:spTgt spid="41"/>
                                        </p:tgtEl>
                                      </p:cBhvr>
                                      <p:to x="100000" y="80000"/>
                                    </p:animScale>
                                    <p:animScale>
                                      <p:cBhvr>
                                        <p:cTn id="176" dur="166" decel="50000">
                                          <p:stCondLst>
                                            <p:cond delay="1338"/>
                                          </p:stCondLst>
                                        </p:cTn>
                                        <p:tgtEl>
                                          <p:spTgt spid="41"/>
                                        </p:tgtEl>
                                      </p:cBhvr>
                                      <p:to x="100000" y="100000"/>
                                    </p:animScale>
                                    <p:animScale>
                                      <p:cBhvr>
                                        <p:cTn id="177" dur="26">
                                          <p:stCondLst>
                                            <p:cond delay="1642"/>
                                          </p:stCondLst>
                                        </p:cTn>
                                        <p:tgtEl>
                                          <p:spTgt spid="41"/>
                                        </p:tgtEl>
                                      </p:cBhvr>
                                      <p:to x="100000" y="90000"/>
                                    </p:animScale>
                                    <p:animScale>
                                      <p:cBhvr>
                                        <p:cTn id="178" dur="166" decel="50000">
                                          <p:stCondLst>
                                            <p:cond delay="1668"/>
                                          </p:stCondLst>
                                        </p:cTn>
                                        <p:tgtEl>
                                          <p:spTgt spid="41"/>
                                        </p:tgtEl>
                                      </p:cBhvr>
                                      <p:to x="100000" y="100000"/>
                                    </p:animScale>
                                    <p:animScale>
                                      <p:cBhvr>
                                        <p:cTn id="179" dur="26">
                                          <p:stCondLst>
                                            <p:cond delay="1808"/>
                                          </p:stCondLst>
                                        </p:cTn>
                                        <p:tgtEl>
                                          <p:spTgt spid="41"/>
                                        </p:tgtEl>
                                      </p:cBhvr>
                                      <p:to x="100000" y="95000"/>
                                    </p:animScale>
                                    <p:animScale>
                                      <p:cBhvr>
                                        <p:cTn id="180" dur="166" decel="50000">
                                          <p:stCondLst>
                                            <p:cond delay="1834"/>
                                          </p:stCondLst>
                                        </p:cTn>
                                        <p:tgtEl>
                                          <p:spTgt spid="41"/>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40"/>
                                        </p:tgtEl>
                                        <p:attrNameLst>
                                          <p:attrName>style.visibility</p:attrName>
                                        </p:attrNameLst>
                                      </p:cBhvr>
                                      <p:to>
                                        <p:strVal val="visible"/>
                                      </p:to>
                                    </p:set>
                                    <p:animEffect transition="in" filter="wipe(down)">
                                      <p:cBhvr>
                                        <p:cTn id="183" dur="580">
                                          <p:stCondLst>
                                            <p:cond delay="0"/>
                                          </p:stCondLst>
                                        </p:cTn>
                                        <p:tgtEl>
                                          <p:spTgt spid="40"/>
                                        </p:tgtEl>
                                      </p:cBhvr>
                                    </p:animEffect>
                                    <p:anim calcmode="lin" valueType="num">
                                      <p:cBhvr>
                                        <p:cTn id="184"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89" dur="26">
                                          <p:stCondLst>
                                            <p:cond delay="650"/>
                                          </p:stCondLst>
                                        </p:cTn>
                                        <p:tgtEl>
                                          <p:spTgt spid="40"/>
                                        </p:tgtEl>
                                      </p:cBhvr>
                                      <p:to x="100000" y="60000"/>
                                    </p:animScale>
                                    <p:animScale>
                                      <p:cBhvr>
                                        <p:cTn id="190" dur="166" decel="50000">
                                          <p:stCondLst>
                                            <p:cond delay="676"/>
                                          </p:stCondLst>
                                        </p:cTn>
                                        <p:tgtEl>
                                          <p:spTgt spid="40"/>
                                        </p:tgtEl>
                                      </p:cBhvr>
                                      <p:to x="100000" y="100000"/>
                                    </p:animScale>
                                    <p:animScale>
                                      <p:cBhvr>
                                        <p:cTn id="191" dur="26">
                                          <p:stCondLst>
                                            <p:cond delay="1312"/>
                                          </p:stCondLst>
                                        </p:cTn>
                                        <p:tgtEl>
                                          <p:spTgt spid="40"/>
                                        </p:tgtEl>
                                      </p:cBhvr>
                                      <p:to x="100000" y="80000"/>
                                    </p:animScale>
                                    <p:animScale>
                                      <p:cBhvr>
                                        <p:cTn id="192" dur="166" decel="50000">
                                          <p:stCondLst>
                                            <p:cond delay="1338"/>
                                          </p:stCondLst>
                                        </p:cTn>
                                        <p:tgtEl>
                                          <p:spTgt spid="40"/>
                                        </p:tgtEl>
                                      </p:cBhvr>
                                      <p:to x="100000" y="100000"/>
                                    </p:animScale>
                                    <p:animScale>
                                      <p:cBhvr>
                                        <p:cTn id="193" dur="26">
                                          <p:stCondLst>
                                            <p:cond delay="1642"/>
                                          </p:stCondLst>
                                        </p:cTn>
                                        <p:tgtEl>
                                          <p:spTgt spid="40"/>
                                        </p:tgtEl>
                                      </p:cBhvr>
                                      <p:to x="100000" y="90000"/>
                                    </p:animScale>
                                    <p:animScale>
                                      <p:cBhvr>
                                        <p:cTn id="194" dur="166" decel="50000">
                                          <p:stCondLst>
                                            <p:cond delay="1668"/>
                                          </p:stCondLst>
                                        </p:cTn>
                                        <p:tgtEl>
                                          <p:spTgt spid="40"/>
                                        </p:tgtEl>
                                      </p:cBhvr>
                                      <p:to x="100000" y="100000"/>
                                    </p:animScale>
                                    <p:animScale>
                                      <p:cBhvr>
                                        <p:cTn id="195" dur="26">
                                          <p:stCondLst>
                                            <p:cond delay="1808"/>
                                          </p:stCondLst>
                                        </p:cTn>
                                        <p:tgtEl>
                                          <p:spTgt spid="40"/>
                                        </p:tgtEl>
                                      </p:cBhvr>
                                      <p:to x="100000" y="95000"/>
                                    </p:animScale>
                                    <p:animScale>
                                      <p:cBhvr>
                                        <p:cTn id="196" dur="166" decel="50000">
                                          <p:stCondLst>
                                            <p:cond delay="1834"/>
                                          </p:stCondLst>
                                        </p:cTn>
                                        <p:tgtEl>
                                          <p:spTgt spid="40"/>
                                        </p:tgtEl>
                                      </p:cBhvr>
                                      <p:to x="100000" y="100000"/>
                                    </p:animScale>
                                  </p:childTnLst>
                                </p:cTn>
                              </p:par>
                              <p:par>
                                <p:cTn id="197" presetID="26" presetClass="entr" presetSubtype="0" fill="hold" grpId="0" nodeType="with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wipe(down)">
                                      <p:cBhvr>
                                        <p:cTn id="199" dur="580">
                                          <p:stCondLst>
                                            <p:cond delay="0"/>
                                          </p:stCondLst>
                                        </p:cTn>
                                        <p:tgtEl>
                                          <p:spTgt spid="43"/>
                                        </p:tgtEl>
                                      </p:cBhvr>
                                    </p:animEffect>
                                    <p:anim calcmode="lin" valueType="num">
                                      <p:cBhvr>
                                        <p:cTn id="20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205" dur="26">
                                          <p:stCondLst>
                                            <p:cond delay="650"/>
                                          </p:stCondLst>
                                        </p:cTn>
                                        <p:tgtEl>
                                          <p:spTgt spid="43"/>
                                        </p:tgtEl>
                                      </p:cBhvr>
                                      <p:to x="100000" y="60000"/>
                                    </p:animScale>
                                    <p:animScale>
                                      <p:cBhvr>
                                        <p:cTn id="206" dur="166" decel="50000">
                                          <p:stCondLst>
                                            <p:cond delay="676"/>
                                          </p:stCondLst>
                                        </p:cTn>
                                        <p:tgtEl>
                                          <p:spTgt spid="43"/>
                                        </p:tgtEl>
                                      </p:cBhvr>
                                      <p:to x="100000" y="100000"/>
                                    </p:animScale>
                                    <p:animScale>
                                      <p:cBhvr>
                                        <p:cTn id="207" dur="26">
                                          <p:stCondLst>
                                            <p:cond delay="1312"/>
                                          </p:stCondLst>
                                        </p:cTn>
                                        <p:tgtEl>
                                          <p:spTgt spid="43"/>
                                        </p:tgtEl>
                                      </p:cBhvr>
                                      <p:to x="100000" y="80000"/>
                                    </p:animScale>
                                    <p:animScale>
                                      <p:cBhvr>
                                        <p:cTn id="208" dur="166" decel="50000">
                                          <p:stCondLst>
                                            <p:cond delay="1338"/>
                                          </p:stCondLst>
                                        </p:cTn>
                                        <p:tgtEl>
                                          <p:spTgt spid="43"/>
                                        </p:tgtEl>
                                      </p:cBhvr>
                                      <p:to x="100000" y="100000"/>
                                    </p:animScale>
                                    <p:animScale>
                                      <p:cBhvr>
                                        <p:cTn id="209" dur="26">
                                          <p:stCondLst>
                                            <p:cond delay="1642"/>
                                          </p:stCondLst>
                                        </p:cTn>
                                        <p:tgtEl>
                                          <p:spTgt spid="43"/>
                                        </p:tgtEl>
                                      </p:cBhvr>
                                      <p:to x="100000" y="90000"/>
                                    </p:animScale>
                                    <p:animScale>
                                      <p:cBhvr>
                                        <p:cTn id="210" dur="166" decel="50000">
                                          <p:stCondLst>
                                            <p:cond delay="1668"/>
                                          </p:stCondLst>
                                        </p:cTn>
                                        <p:tgtEl>
                                          <p:spTgt spid="43"/>
                                        </p:tgtEl>
                                      </p:cBhvr>
                                      <p:to x="100000" y="100000"/>
                                    </p:animScale>
                                    <p:animScale>
                                      <p:cBhvr>
                                        <p:cTn id="211" dur="26">
                                          <p:stCondLst>
                                            <p:cond delay="1808"/>
                                          </p:stCondLst>
                                        </p:cTn>
                                        <p:tgtEl>
                                          <p:spTgt spid="43"/>
                                        </p:tgtEl>
                                      </p:cBhvr>
                                      <p:to x="100000" y="95000"/>
                                    </p:animScale>
                                    <p:animScale>
                                      <p:cBhvr>
                                        <p:cTn id="212" dur="166" decel="50000">
                                          <p:stCondLst>
                                            <p:cond delay="1834"/>
                                          </p:stCondLst>
                                        </p:cTn>
                                        <p:tgtEl>
                                          <p:spTgt spid="43"/>
                                        </p:tgtEl>
                                      </p:cBhvr>
                                      <p:to x="100000" y="100000"/>
                                    </p:animScale>
                                  </p:childTnLst>
                                </p:cTn>
                              </p:par>
                              <p:par>
                                <p:cTn id="213" presetID="26" presetClass="entr" presetSubtype="0" fill="hold" grpId="0" nodeType="withEffect">
                                  <p:stCondLst>
                                    <p:cond delay="0"/>
                                  </p:stCondLst>
                                  <p:childTnLst>
                                    <p:set>
                                      <p:cBhvr>
                                        <p:cTn id="214" dur="1" fill="hold">
                                          <p:stCondLst>
                                            <p:cond delay="0"/>
                                          </p:stCondLst>
                                        </p:cTn>
                                        <p:tgtEl>
                                          <p:spTgt spid="42"/>
                                        </p:tgtEl>
                                        <p:attrNameLst>
                                          <p:attrName>style.visibility</p:attrName>
                                        </p:attrNameLst>
                                      </p:cBhvr>
                                      <p:to>
                                        <p:strVal val="visible"/>
                                      </p:to>
                                    </p:set>
                                    <p:animEffect transition="in" filter="wipe(down)">
                                      <p:cBhvr>
                                        <p:cTn id="215" dur="580">
                                          <p:stCondLst>
                                            <p:cond delay="0"/>
                                          </p:stCondLst>
                                        </p:cTn>
                                        <p:tgtEl>
                                          <p:spTgt spid="42"/>
                                        </p:tgtEl>
                                      </p:cBhvr>
                                    </p:animEffect>
                                    <p:anim calcmode="lin" valueType="num">
                                      <p:cBhvr>
                                        <p:cTn id="216"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221" dur="26">
                                          <p:stCondLst>
                                            <p:cond delay="650"/>
                                          </p:stCondLst>
                                        </p:cTn>
                                        <p:tgtEl>
                                          <p:spTgt spid="42"/>
                                        </p:tgtEl>
                                      </p:cBhvr>
                                      <p:to x="100000" y="60000"/>
                                    </p:animScale>
                                    <p:animScale>
                                      <p:cBhvr>
                                        <p:cTn id="222" dur="166" decel="50000">
                                          <p:stCondLst>
                                            <p:cond delay="676"/>
                                          </p:stCondLst>
                                        </p:cTn>
                                        <p:tgtEl>
                                          <p:spTgt spid="42"/>
                                        </p:tgtEl>
                                      </p:cBhvr>
                                      <p:to x="100000" y="100000"/>
                                    </p:animScale>
                                    <p:animScale>
                                      <p:cBhvr>
                                        <p:cTn id="223" dur="26">
                                          <p:stCondLst>
                                            <p:cond delay="1312"/>
                                          </p:stCondLst>
                                        </p:cTn>
                                        <p:tgtEl>
                                          <p:spTgt spid="42"/>
                                        </p:tgtEl>
                                      </p:cBhvr>
                                      <p:to x="100000" y="80000"/>
                                    </p:animScale>
                                    <p:animScale>
                                      <p:cBhvr>
                                        <p:cTn id="224" dur="166" decel="50000">
                                          <p:stCondLst>
                                            <p:cond delay="1338"/>
                                          </p:stCondLst>
                                        </p:cTn>
                                        <p:tgtEl>
                                          <p:spTgt spid="42"/>
                                        </p:tgtEl>
                                      </p:cBhvr>
                                      <p:to x="100000" y="100000"/>
                                    </p:animScale>
                                    <p:animScale>
                                      <p:cBhvr>
                                        <p:cTn id="225" dur="26">
                                          <p:stCondLst>
                                            <p:cond delay="1642"/>
                                          </p:stCondLst>
                                        </p:cTn>
                                        <p:tgtEl>
                                          <p:spTgt spid="42"/>
                                        </p:tgtEl>
                                      </p:cBhvr>
                                      <p:to x="100000" y="90000"/>
                                    </p:animScale>
                                    <p:animScale>
                                      <p:cBhvr>
                                        <p:cTn id="226" dur="166" decel="50000">
                                          <p:stCondLst>
                                            <p:cond delay="1668"/>
                                          </p:stCondLst>
                                        </p:cTn>
                                        <p:tgtEl>
                                          <p:spTgt spid="42"/>
                                        </p:tgtEl>
                                      </p:cBhvr>
                                      <p:to x="100000" y="100000"/>
                                    </p:animScale>
                                    <p:animScale>
                                      <p:cBhvr>
                                        <p:cTn id="227" dur="26">
                                          <p:stCondLst>
                                            <p:cond delay="1808"/>
                                          </p:stCondLst>
                                        </p:cTn>
                                        <p:tgtEl>
                                          <p:spTgt spid="42"/>
                                        </p:tgtEl>
                                      </p:cBhvr>
                                      <p:to x="100000" y="95000"/>
                                    </p:animScale>
                                    <p:animScale>
                                      <p:cBhvr>
                                        <p:cTn id="228" dur="166" decel="50000">
                                          <p:stCondLst>
                                            <p:cond delay="1834"/>
                                          </p:stCondLst>
                                        </p:cTn>
                                        <p:tgtEl>
                                          <p:spTgt spid="4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9" fill="hold" display="0">
                  <p:stCondLst>
                    <p:cond delay="indefinite"/>
                  </p:stCondLst>
                </p:cTn>
                <p:tgtEl>
                  <p:spTgt spid="44"/>
                </p:tgtEl>
              </p:cMediaNode>
            </p:video>
          </p:childTnLst>
        </p:cTn>
      </p:par>
    </p:tnLst>
    <p:bldLst>
      <p:bldP spid="30" grpId="0" animBg="1"/>
      <p:bldP spid="31" grpId="0"/>
      <p:bldP spid="32" grpId="0" animBg="1"/>
      <p:bldP spid="33" grpId="0"/>
      <p:bldP spid="34" grpId="0" animBg="1"/>
      <p:bldP spid="35" grpId="0"/>
      <p:bldP spid="36" grpId="0" animBg="1"/>
      <p:bldP spid="37" grpId="0"/>
      <p:bldP spid="38" grpId="0" animBg="1"/>
      <p:bldP spid="39" grpId="0"/>
      <p:bldP spid="40" grpId="0" animBg="1"/>
      <p:bldP spid="41" grpId="0"/>
      <p:bldP spid="42" grpId="0" animBg="1"/>
      <p:bldP spid="4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2820</TotalTime>
  <Words>3201</Words>
  <Application>Microsoft Office PowerPoint</Application>
  <PresentationFormat>Custom</PresentationFormat>
  <Paragraphs>557</Paragraphs>
  <Slides>46</Slides>
  <Notes>20</Notes>
  <HiddenSlides>0</HiddenSlides>
  <MMClips>7</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46</vt:i4>
      </vt:variant>
    </vt:vector>
  </HeadingPairs>
  <TitlesOfParts>
    <vt:vector size="60" baseType="lpstr">
      <vt:lpstr>Arial</vt:lpstr>
      <vt:lpstr>#9Slide05 Ciaobella</vt:lpstr>
      <vt:lpstr>UVN Mau Tim 1</vt:lpstr>
      <vt:lpstr>Garamond</vt:lpstr>
      <vt:lpstr>等线</vt:lpstr>
      <vt:lpstr>Times New Roman</vt:lpstr>
      <vt:lpstr>Calibri</vt:lpstr>
      <vt:lpstr>宋体</vt:lpstr>
      <vt:lpstr>VNI-Times</vt:lpstr>
      <vt:lpstr>UTM Duepuntozero</vt:lpstr>
      <vt:lpstr>Tahoma</vt:lpstr>
      <vt:lpstr>Muli Regular</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Hướng dẫn HS học bài ở nhà và chuẩn bị bài sau  </vt:lpstr>
      <vt:lpstr>? Tìm hiểu các thông tin về thể loại, ngôi kể, nhân vật chính và bố cục trong truyện “Đẽo cày giữa đường” </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Illustration Animal Classification School Presentation</dc:title>
  <dc:creator>Nguyen Ha</dc:creator>
  <cp:lastModifiedBy>Admin</cp:lastModifiedBy>
  <cp:revision>176</cp:revision>
  <dcterms:created xsi:type="dcterms:W3CDTF">2006-08-16T00:00:00Z</dcterms:created>
  <dcterms:modified xsi:type="dcterms:W3CDTF">2024-05-29T01:56:02Z</dcterms:modified>
  <dc:identifier>DAFNe8nBPvA</dc:identifier>
</cp:coreProperties>
</file>