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349" r:id="rId2"/>
    <p:sldId id="358" r:id="rId3"/>
    <p:sldId id="318" r:id="rId4"/>
    <p:sldId id="347" r:id="rId5"/>
    <p:sldId id="337" r:id="rId6"/>
    <p:sldId id="298" r:id="rId7"/>
    <p:sldId id="331" r:id="rId8"/>
    <p:sldId id="313" r:id="rId9"/>
    <p:sldId id="330" r:id="rId10"/>
    <p:sldId id="35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E"/>
    <a:srgbClr val="0033CC"/>
    <a:srgbClr val="2A770F"/>
    <a:srgbClr val="359513"/>
    <a:srgbClr val="00A9A5"/>
    <a:srgbClr val="FFDAAB"/>
    <a:srgbClr val="CBEAF0"/>
    <a:srgbClr val="48C0B6"/>
    <a:srgbClr val="FBB040"/>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09E909-388D-42DF-BA9E-881B9DCED4F6}" v="271" dt="2022-01-20T02:11:28.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28" autoAdjust="0"/>
    <p:restoredTop sz="94660"/>
  </p:normalViewPr>
  <p:slideViewPr>
    <p:cSldViewPr snapToGrid="0" showGuides="1">
      <p:cViewPr varScale="1">
        <p:scale>
          <a:sx n="79" d="100"/>
          <a:sy n="79" d="100"/>
        </p:scale>
        <p:origin x="35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theme" Target="theme/theme1.xml"/><Relationship Id="rId36"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7009E909-388D-42DF-BA9E-881B9DCED4F6}"/>
    <pc:docChg chg="custSel addSld delSld modSld">
      <pc:chgData name="Thuy Linh Do" userId="f60f9f76584ec879" providerId="LiveId" clId="{7009E909-388D-42DF-BA9E-881B9DCED4F6}" dt="2022-01-20T02:11:32.996" v="2419" actId="1076"/>
      <pc:docMkLst>
        <pc:docMk/>
      </pc:docMkLst>
      <pc:sldChg chg="addSp delSp modSp mod">
        <pc:chgData name="Thuy Linh Do" userId="f60f9f76584ec879" providerId="LiveId" clId="{7009E909-388D-42DF-BA9E-881B9DCED4F6}" dt="2022-01-14T01:08:24.804" v="31" actId="1076"/>
        <pc:sldMkLst>
          <pc:docMk/>
          <pc:sldMk cId="252621157" sldId="256"/>
        </pc:sldMkLst>
        <pc:spChg chg="mod">
          <ac:chgData name="Thuy Linh Do" userId="f60f9f76584ec879" providerId="LiveId" clId="{7009E909-388D-42DF-BA9E-881B9DCED4F6}" dt="2022-01-14T01:07:03.640" v="28"/>
          <ac:spMkLst>
            <pc:docMk/>
            <pc:sldMk cId="252621157" sldId="256"/>
            <ac:spMk id="14" creationId="{00000000-0000-0000-0000-000000000000}"/>
          </ac:spMkLst>
        </pc:spChg>
        <pc:spChg chg="mod">
          <ac:chgData name="Thuy Linh Do" userId="f60f9f76584ec879" providerId="LiveId" clId="{7009E909-388D-42DF-BA9E-881B9DCED4F6}" dt="2022-01-14T01:06:46.955" v="27" actId="20577"/>
          <ac:spMkLst>
            <pc:docMk/>
            <pc:sldMk cId="252621157" sldId="256"/>
            <ac:spMk id="17" creationId="{00000000-0000-0000-0000-000000000000}"/>
          </ac:spMkLst>
        </pc:spChg>
        <pc:spChg chg="mod">
          <ac:chgData name="Thuy Linh Do" userId="f60f9f76584ec879" providerId="LiveId" clId="{7009E909-388D-42DF-BA9E-881B9DCED4F6}" dt="2022-01-14T01:06:36.547" v="1" actId="20577"/>
          <ac:spMkLst>
            <pc:docMk/>
            <pc:sldMk cId="252621157" sldId="256"/>
            <ac:spMk id="18" creationId="{00000000-0000-0000-0000-000000000000}"/>
          </ac:spMkLst>
        </pc:spChg>
        <pc:picChg chg="del">
          <ac:chgData name="Thuy Linh Do" userId="f60f9f76584ec879" providerId="LiveId" clId="{7009E909-388D-42DF-BA9E-881B9DCED4F6}" dt="2022-01-14T01:08:18.531" v="29" actId="478"/>
          <ac:picMkLst>
            <pc:docMk/>
            <pc:sldMk cId="252621157" sldId="256"/>
            <ac:picMk id="2" creationId="{EB95E02B-453B-47F3-836B-50E674D6B0E6}"/>
          </ac:picMkLst>
        </pc:picChg>
        <pc:picChg chg="add mod">
          <ac:chgData name="Thuy Linh Do" userId="f60f9f76584ec879" providerId="LiveId" clId="{7009E909-388D-42DF-BA9E-881B9DCED4F6}" dt="2022-01-14T01:08:24.804" v="31" actId="1076"/>
          <ac:picMkLst>
            <pc:docMk/>
            <pc:sldMk cId="252621157" sldId="256"/>
            <ac:picMk id="1026" creationId="{548F6424-389E-485F-81C5-193B882F59FF}"/>
          </ac:picMkLst>
        </pc:picChg>
      </pc:sldChg>
      <pc:sldChg chg="modSp mod">
        <pc:chgData name="Thuy Linh Do" userId="f60f9f76584ec879" providerId="LiveId" clId="{7009E909-388D-42DF-BA9E-881B9DCED4F6}" dt="2022-01-14T01:08:56.456" v="34" actId="20577"/>
        <pc:sldMkLst>
          <pc:docMk/>
          <pc:sldMk cId="2021924275" sldId="275"/>
        </pc:sldMkLst>
        <pc:spChg chg="mod">
          <ac:chgData name="Thuy Linh Do" userId="f60f9f76584ec879" providerId="LiveId" clId="{7009E909-388D-42DF-BA9E-881B9DCED4F6}" dt="2022-01-14T01:08:56.456" v="34" actId="20577"/>
          <ac:spMkLst>
            <pc:docMk/>
            <pc:sldMk cId="2021924275" sldId="275"/>
            <ac:spMk id="12" creationId="{00000000-0000-0000-0000-000000000000}"/>
          </ac:spMkLst>
        </pc:spChg>
      </pc:sldChg>
      <pc:sldChg chg="addSp delSp modSp mod">
        <pc:chgData name="Thuy Linh Do" userId="f60f9f76584ec879" providerId="LiveId" clId="{7009E909-388D-42DF-BA9E-881B9DCED4F6}" dt="2022-01-20T01:13:47.312" v="552" actId="1076"/>
        <pc:sldMkLst>
          <pc:docMk/>
          <pc:sldMk cId="1529224504" sldId="276"/>
        </pc:sldMkLst>
        <pc:picChg chg="del">
          <ac:chgData name="Thuy Linh Do" userId="f60f9f76584ec879" providerId="LiveId" clId="{7009E909-388D-42DF-BA9E-881B9DCED4F6}" dt="2022-01-20T01:13:38.605" v="549" actId="478"/>
          <ac:picMkLst>
            <pc:docMk/>
            <pc:sldMk cId="1529224504" sldId="276"/>
            <ac:picMk id="3" creationId="{8391EA28-1440-48F0-AC22-6C7A252E0320}"/>
          </ac:picMkLst>
        </pc:picChg>
        <pc:picChg chg="add mod">
          <ac:chgData name="Thuy Linh Do" userId="f60f9f76584ec879" providerId="LiveId" clId="{7009E909-388D-42DF-BA9E-881B9DCED4F6}" dt="2022-01-20T01:13:47.312" v="552" actId="1076"/>
          <ac:picMkLst>
            <pc:docMk/>
            <pc:sldMk cId="1529224504" sldId="276"/>
            <ac:picMk id="1026" creationId="{325206B0-DDD6-4098-AFFC-A6E987D5618C}"/>
          </ac:picMkLst>
        </pc:picChg>
      </pc:sldChg>
      <pc:sldChg chg="addSp delSp modSp mod">
        <pc:chgData name="Thuy Linh Do" userId="f60f9f76584ec879" providerId="LiveId" clId="{7009E909-388D-42DF-BA9E-881B9DCED4F6}" dt="2022-01-14T01:14:40.195" v="71" actId="1076"/>
        <pc:sldMkLst>
          <pc:docMk/>
          <pc:sldMk cId="3404845292" sldId="279"/>
        </pc:sldMkLst>
        <pc:spChg chg="del">
          <ac:chgData name="Thuy Linh Do" userId="f60f9f76584ec879" providerId="LiveId" clId="{7009E909-388D-42DF-BA9E-881B9DCED4F6}" dt="2022-01-14T01:13:33.156" v="69" actId="478"/>
          <ac:spMkLst>
            <pc:docMk/>
            <pc:sldMk cId="3404845292" sldId="279"/>
            <ac:spMk id="2" creationId="{A1402D27-7BE4-4EEE-A543-D57A59BA7D62}"/>
          </ac:spMkLst>
        </pc:spChg>
        <pc:spChg chg="mod">
          <ac:chgData name="Thuy Linh Do" userId="f60f9f76584ec879" providerId="LiveId" clId="{7009E909-388D-42DF-BA9E-881B9DCED4F6}" dt="2022-01-14T01:13:30.302" v="68" actId="20577"/>
          <ac:spMkLst>
            <pc:docMk/>
            <pc:sldMk cId="3404845292" sldId="279"/>
            <ac:spMk id="13" creationId="{00000000-0000-0000-0000-000000000000}"/>
          </ac:spMkLst>
        </pc:spChg>
        <pc:picChg chg="add mod">
          <ac:chgData name="Thuy Linh Do" userId="f60f9f76584ec879" providerId="LiveId" clId="{7009E909-388D-42DF-BA9E-881B9DCED4F6}" dt="2022-01-14T01:14:40.195" v="71" actId="1076"/>
          <ac:picMkLst>
            <pc:docMk/>
            <pc:sldMk cId="3404845292" sldId="279"/>
            <ac:picMk id="3074" creationId="{8AB20D29-76CC-4588-9FEE-F1DF61554D01}"/>
          </ac:picMkLst>
        </pc:picChg>
      </pc:sldChg>
      <pc:sldChg chg="addSp delSp modSp mod">
        <pc:chgData name="Thuy Linh Do" userId="f60f9f76584ec879" providerId="LiveId" clId="{7009E909-388D-42DF-BA9E-881B9DCED4F6}" dt="2022-01-14T01:25:22.192" v="121" actId="1076"/>
        <pc:sldMkLst>
          <pc:docMk/>
          <pc:sldMk cId="3563799751" sldId="281"/>
        </pc:sldMkLst>
        <pc:spChg chg="mod">
          <ac:chgData name="Thuy Linh Do" userId="f60f9f76584ec879" providerId="LiveId" clId="{7009E909-388D-42DF-BA9E-881B9DCED4F6}" dt="2022-01-14T01:23:51.624" v="103"/>
          <ac:spMkLst>
            <pc:docMk/>
            <pc:sldMk cId="3563799751" sldId="281"/>
            <ac:spMk id="2" creationId="{00000000-0000-0000-0000-000000000000}"/>
          </ac:spMkLst>
        </pc:spChg>
        <pc:spChg chg="add mod">
          <ac:chgData name="Thuy Linh Do" userId="f60f9f76584ec879" providerId="LiveId" clId="{7009E909-388D-42DF-BA9E-881B9DCED4F6}" dt="2022-01-14T01:25:22.192" v="121" actId="1076"/>
          <ac:spMkLst>
            <pc:docMk/>
            <pc:sldMk cId="3563799751" sldId="281"/>
            <ac:spMk id="4" creationId="{F3AE1C73-00CF-4A99-B33C-E7CFA2765C3D}"/>
          </ac:spMkLst>
        </pc:spChg>
        <pc:spChg chg="mod">
          <ac:chgData name="Thuy Linh Do" userId="f60f9f76584ec879" providerId="LiveId" clId="{7009E909-388D-42DF-BA9E-881B9DCED4F6}" dt="2022-01-14T01:23:02.446" v="102"/>
          <ac:spMkLst>
            <pc:docMk/>
            <pc:sldMk cId="3563799751" sldId="281"/>
            <ac:spMk id="7" creationId="{00000000-0000-0000-0000-000000000000}"/>
          </ac:spMkLst>
        </pc:spChg>
        <pc:spChg chg="mod">
          <ac:chgData name="Thuy Linh Do" userId="f60f9f76584ec879" providerId="LiveId" clId="{7009E909-388D-42DF-BA9E-881B9DCED4F6}" dt="2022-01-14T01:24:09.699" v="104"/>
          <ac:spMkLst>
            <pc:docMk/>
            <pc:sldMk cId="3563799751" sldId="281"/>
            <ac:spMk id="12" creationId="{00000000-0000-0000-0000-000000000000}"/>
          </ac:spMkLst>
        </pc:spChg>
        <pc:picChg chg="del">
          <ac:chgData name="Thuy Linh Do" userId="f60f9f76584ec879" providerId="LiveId" clId="{7009E909-388D-42DF-BA9E-881B9DCED4F6}" dt="2022-01-14T01:24:22.119" v="105" actId="478"/>
          <ac:picMkLst>
            <pc:docMk/>
            <pc:sldMk cId="3563799751" sldId="281"/>
            <ac:picMk id="3" creationId="{043FDCC6-1B2B-48DF-8283-20E112EEC193}"/>
          </ac:picMkLst>
        </pc:picChg>
        <pc:picChg chg="add mod">
          <ac:chgData name="Thuy Linh Do" userId="f60f9f76584ec879" providerId="LiveId" clId="{7009E909-388D-42DF-BA9E-881B9DCED4F6}" dt="2022-01-14T01:24:32.864" v="110" actId="14100"/>
          <ac:picMkLst>
            <pc:docMk/>
            <pc:sldMk cId="3563799751" sldId="281"/>
            <ac:picMk id="8" creationId="{55B93CBE-D1A0-4C10-90D2-82667C8CF229}"/>
          </ac:picMkLst>
        </pc:picChg>
      </pc:sldChg>
      <pc:sldChg chg="modSp mod">
        <pc:chgData name="Thuy Linh Do" userId="f60f9f76584ec879" providerId="LiveId" clId="{7009E909-388D-42DF-BA9E-881B9DCED4F6}" dt="2022-01-20T01:05:27.546" v="546" actId="20577"/>
        <pc:sldMkLst>
          <pc:docMk/>
          <pc:sldMk cId="1769986107" sldId="283"/>
        </pc:sldMkLst>
        <pc:graphicFrameChg chg="mod modGraphic">
          <ac:chgData name="Thuy Linh Do" userId="f60f9f76584ec879" providerId="LiveId" clId="{7009E909-388D-42DF-BA9E-881B9DCED4F6}" dt="2022-01-20T01:05:27.546" v="546" actId="20577"/>
          <ac:graphicFrameMkLst>
            <pc:docMk/>
            <pc:sldMk cId="1769986107" sldId="283"/>
            <ac:graphicFrameMk id="11" creationId="{00000000-0000-0000-0000-000000000000}"/>
          </ac:graphicFrameMkLst>
        </pc:graphicFrameChg>
      </pc:sldChg>
      <pc:sldChg chg="addSp delSp modSp mod">
        <pc:chgData name="Thuy Linh Do" userId="f60f9f76584ec879" providerId="LiveId" clId="{7009E909-388D-42DF-BA9E-881B9DCED4F6}" dt="2022-01-20T01:33:58.605" v="1492" actId="1076"/>
        <pc:sldMkLst>
          <pc:docMk/>
          <pc:sldMk cId="3633158301" sldId="298"/>
        </pc:sldMkLst>
        <pc:spChg chg="mod">
          <ac:chgData name="Thuy Linh Do" userId="f60f9f76584ec879" providerId="LiveId" clId="{7009E909-388D-42DF-BA9E-881B9DCED4F6}" dt="2022-01-20T01:31:42.397" v="1483" actId="20577"/>
          <ac:spMkLst>
            <pc:docMk/>
            <pc:sldMk cId="3633158301" sldId="298"/>
            <ac:spMk id="3" creationId="{00000000-0000-0000-0000-000000000000}"/>
          </ac:spMkLst>
        </pc:spChg>
        <pc:spChg chg="mod">
          <ac:chgData name="Thuy Linh Do" userId="f60f9f76584ec879" providerId="LiveId" clId="{7009E909-388D-42DF-BA9E-881B9DCED4F6}" dt="2022-01-20T01:32:37.620" v="1486"/>
          <ac:spMkLst>
            <pc:docMk/>
            <pc:sldMk cId="3633158301" sldId="298"/>
            <ac:spMk id="6" creationId="{00000000-0000-0000-0000-000000000000}"/>
          </ac:spMkLst>
        </pc:spChg>
        <pc:spChg chg="mod">
          <ac:chgData name="Thuy Linh Do" userId="f60f9f76584ec879" providerId="LiveId" clId="{7009E909-388D-42DF-BA9E-881B9DCED4F6}" dt="2022-01-20T01:31:55.480" v="1484" actId="1076"/>
          <ac:spMkLst>
            <pc:docMk/>
            <pc:sldMk cId="3633158301" sldId="298"/>
            <ac:spMk id="18" creationId="{00000000-0000-0000-0000-000000000000}"/>
          </ac:spMkLst>
        </pc:spChg>
        <pc:picChg chg="del">
          <ac:chgData name="Thuy Linh Do" userId="f60f9f76584ec879" providerId="LiveId" clId="{7009E909-388D-42DF-BA9E-881B9DCED4F6}" dt="2022-01-20T01:33:46.291" v="1489" actId="478"/>
          <ac:picMkLst>
            <pc:docMk/>
            <pc:sldMk cId="3633158301" sldId="298"/>
            <ac:picMk id="4" creationId="{12C2ACB0-E920-40C6-BA83-BD9DFF3B87F8}"/>
          </ac:picMkLst>
        </pc:picChg>
        <pc:picChg chg="add mod">
          <ac:chgData name="Thuy Linh Do" userId="f60f9f76584ec879" providerId="LiveId" clId="{7009E909-388D-42DF-BA9E-881B9DCED4F6}" dt="2022-01-20T01:33:58.605" v="1492" actId="1076"/>
          <ac:picMkLst>
            <pc:docMk/>
            <pc:sldMk cId="3633158301" sldId="298"/>
            <ac:picMk id="3074" creationId="{FF78E8C5-7C8F-4F75-9D7B-B2CE47C51187}"/>
          </ac:picMkLst>
        </pc:picChg>
        <pc:cxnChg chg="mod">
          <ac:chgData name="Thuy Linh Do" userId="f60f9f76584ec879" providerId="LiveId" clId="{7009E909-388D-42DF-BA9E-881B9DCED4F6}" dt="2022-01-20T01:32:45.845" v="1487" actId="1076"/>
          <ac:cxnSpMkLst>
            <pc:docMk/>
            <pc:sldMk cId="3633158301" sldId="298"/>
            <ac:cxnSpMk id="14" creationId="{00000000-0000-0000-0000-000000000000}"/>
          </ac:cxnSpMkLst>
        </pc:cxnChg>
      </pc:sldChg>
      <pc:sldChg chg="modSp mod">
        <pc:chgData name="Thuy Linh Do" userId="f60f9f76584ec879" providerId="LiveId" clId="{7009E909-388D-42DF-BA9E-881B9DCED4F6}" dt="2022-01-14T01:10:18.885" v="45"/>
        <pc:sldMkLst>
          <pc:docMk/>
          <pc:sldMk cId="658201877" sldId="302"/>
        </pc:sldMkLst>
        <pc:spChg chg="mod">
          <ac:chgData name="Thuy Linh Do" userId="f60f9f76584ec879" providerId="LiveId" clId="{7009E909-388D-42DF-BA9E-881B9DCED4F6}" dt="2022-01-14T01:09:11.515" v="42" actId="20577"/>
          <ac:spMkLst>
            <pc:docMk/>
            <pc:sldMk cId="658201877" sldId="302"/>
            <ac:spMk id="20" creationId="{00000000-0000-0000-0000-000000000000}"/>
          </ac:spMkLst>
        </pc:spChg>
        <pc:spChg chg="mod">
          <ac:chgData name="Thuy Linh Do" userId="f60f9f76584ec879" providerId="LiveId" clId="{7009E909-388D-42DF-BA9E-881B9DCED4F6}" dt="2022-01-14T01:10:00.686" v="44"/>
          <ac:spMkLst>
            <pc:docMk/>
            <pc:sldMk cId="658201877" sldId="302"/>
            <ac:spMk id="22" creationId="{00000000-0000-0000-0000-000000000000}"/>
          </ac:spMkLst>
        </pc:spChg>
        <pc:spChg chg="mod">
          <ac:chgData name="Thuy Linh Do" userId="f60f9f76584ec879" providerId="LiveId" clId="{7009E909-388D-42DF-BA9E-881B9DCED4F6}" dt="2022-01-14T01:10:18.885" v="45"/>
          <ac:spMkLst>
            <pc:docMk/>
            <pc:sldMk cId="658201877" sldId="302"/>
            <ac:spMk id="23" creationId="{00000000-0000-0000-0000-000000000000}"/>
          </ac:spMkLst>
        </pc:spChg>
      </pc:sldChg>
      <pc:sldChg chg="addSp delSp modSp mod">
        <pc:chgData name="Thuy Linh Do" userId="f60f9f76584ec879" providerId="LiveId" clId="{7009E909-388D-42DF-BA9E-881B9DCED4F6}" dt="2022-01-14T01:13:08.421" v="60" actId="14100"/>
        <pc:sldMkLst>
          <pc:docMk/>
          <pc:sldMk cId="1899537031" sldId="308"/>
        </pc:sldMkLst>
        <pc:spChg chg="add">
          <ac:chgData name="Thuy Linh Do" userId="f60f9f76584ec879" providerId="LiveId" clId="{7009E909-388D-42DF-BA9E-881B9DCED4F6}" dt="2022-01-14T01:12:09.325" v="55"/>
          <ac:spMkLst>
            <pc:docMk/>
            <pc:sldMk cId="1899537031" sldId="308"/>
            <ac:spMk id="2" creationId="{587D19F5-152B-4FDA-92B4-9E7D3DB5E8BE}"/>
          </ac:spMkLst>
        </pc:spChg>
        <pc:spChg chg="add del mod">
          <ac:chgData name="Thuy Linh Do" userId="f60f9f76584ec879" providerId="LiveId" clId="{7009E909-388D-42DF-BA9E-881B9DCED4F6}" dt="2022-01-14T01:12:35.790" v="57" actId="478"/>
          <ac:spMkLst>
            <pc:docMk/>
            <pc:sldMk cId="1899537031" sldId="308"/>
            <ac:spMk id="5" creationId="{A9E5FDE4-A093-4281-95DB-72ADCB3D4E58}"/>
          </ac:spMkLst>
        </pc:spChg>
        <pc:spChg chg="mod">
          <ac:chgData name="Thuy Linh Do" userId="f60f9f76584ec879" providerId="LiveId" clId="{7009E909-388D-42DF-BA9E-881B9DCED4F6}" dt="2022-01-14T01:10:50.124" v="53" actId="20577"/>
          <ac:spMkLst>
            <pc:docMk/>
            <pc:sldMk cId="1899537031" sldId="308"/>
            <ac:spMk id="20" creationId="{00000000-0000-0000-0000-000000000000}"/>
          </ac:spMkLst>
        </pc:spChg>
        <pc:picChg chg="del">
          <ac:chgData name="Thuy Linh Do" userId="f60f9f76584ec879" providerId="LiveId" clId="{7009E909-388D-42DF-BA9E-881B9DCED4F6}" dt="2022-01-14T01:12:06.372" v="54" actId="478"/>
          <ac:picMkLst>
            <pc:docMk/>
            <pc:sldMk cId="1899537031" sldId="308"/>
            <ac:picMk id="4" creationId="{53F451B1-E309-41B3-AA9A-DAEC53373B90}"/>
          </ac:picMkLst>
        </pc:picChg>
        <pc:picChg chg="add mod">
          <ac:chgData name="Thuy Linh Do" userId="f60f9f76584ec879" providerId="LiveId" clId="{7009E909-388D-42DF-BA9E-881B9DCED4F6}" dt="2022-01-14T01:13:08.421" v="60" actId="14100"/>
          <ac:picMkLst>
            <pc:docMk/>
            <pc:sldMk cId="1899537031" sldId="308"/>
            <ac:picMk id="2054" creationId="{F834E8F8-CB60-4177-A1C7-D55AB8E61117}"/>
          </ac:picMkLst>
        </pc:picChg>
      </pc:sldChg>
      <pc:sldChg chg="modSp mod">
        <pc:chgData name="Thuy Linh Do" userId="f60f9f76584ec879" providerId="LiveId" clId="{7009E909-388D-42DF-BA9E-881B9DCED4F6}" dt="2022-01-14T01:21:20.186" v="101" actId="20577"/>
        <pc:sldMkLst>
          <pc:docMk/>
          <pc:sldMk cId="3326368629" sldId="309"/>
        </pc:sldMkLst>
        <pc:spChg chg="mod">
          <ac:chgData name="Thuy Linh Do" userId="f60f9f76584ec879" providerId="LiveId" clId="{7009E909-388D-42DF-BA9E-881B9DCED4F6}" dt="2022-01-14T01:21:20.186" v="101" actId="20577"/>
          <ac:spMkLst>
            <pc:docMk/>
            <pc:sldMk cId="3326368629" sldId="309"/>
            <ac:spMk id="20" creationId="{00000000-0000-0000-0000-000000000000}"/>
          </ac:spMkLst>
        </pc:spChg>
      </pc:sldChg>
      <pc:sldChg chg="addSp delSp modSp mod">
        <pc:chgData name="Thuy Linh Do" userId="f60f9f76584ec879" providerId="LiveId" clId="{7009E909-388D-42DF-BA9E-881B9DCED4F6}" dt="2022-01-20T01:06:17.050" v="548"/>
        <pc:sldMkLst>
          <pc:docMk/>
          <pc:sldMk cId="2954983036" sldId="310"/>
        </pc:sldMkLst>
        <pc:spChg chg="del">
          <ac:chgData name="Thuy Linh Do" userId="f60f9f76584ec879" providerId="LiveId" clId="{7009E909-388D-42DF-BA9E-881B9DCED4F6}" dt="2022-01-20T01:06:14.870" v="547" actId="478"/>
          <ac:spMkLst>
            <pc:docMk/>
            <pc:sldMk cId="2954983036" sldId="310"/>
            <ac:spMk id="20" creationId="{62F3C4DD-1C41-4341-89D9-84F1C10FCAA9}"/>
          </ac:spMkLst>
        </pc:spChg>
        <pc:spChg chg="add mod">
          <ac:chgData name="Thuy Linh Do" userId="f60f9f76584ec879" providerId="LiveId" clId="{7009E909-388D-42DF-BA9E-881B9DCED4F6}" dt="2022-01-20T01:06:17.050" v="548"/>
          <ac:spMkLst>
            <pc:docMk/>
            <pc:sldMk cId="2954983036" sldId="310"/>
            <ac:spMk id="21" creationId="{22E04400-8250-4CDD-87E2-224BB6DB3FC1}"/>
          </ac:spMkLst>
        </pc:spChg>
      </pc:sldChg>
      <pc:sldChg chg="addSp delSp modSp mod">
        <pc:chgData name="Thuy Linh Do" userId="f60f9f76584ec879" providerId="LiveId" clId="{7009E909-388D-42DF-BA9E-881B9DCED4F6}" dt="2022-01-20T02:06:32.639" v="2389"/>
        <pc:sldMkLst>
          <pc:docMk/>
          <pc:sldMk cId="3194032739" sldId="311"/>
        </pc:sldMkLst>
        <pc:spChg chg="add mod">
          <ac:chgData name="Thuy Linh Do" userId="f60f9f76584ec879" providerId="LiveId" clId="{7009E909-388D-42DF-BA9E-881B9DCED4F6}" dt="2022-01-20T02:06:32.639" v="2389"/>
          <ac:spMkLst>
            <pc:docMk/>
            <pc:sldMk cId="3194032739" sldId="311"/>
            <ac:spMk id="18" creationId="{3B834E5D-9976-4F02-B145-973D06C035C1}"/>
          </ac:spMkLst>
        </pc:spChg>
        <pc:spChg chg="del mod">
          <ac:chgData name="Thuy Linh Do" userId="f60f9f76584ec879" providerId="LiveId" clId="{7009E909-388D-42DF-BA9E-881B9DCED4F6}" dt="2022-01-20T02:06:26.794" v="2385" actId="478"/>
          <ac:spMkLst>
            <pc:docMk/>
            <pc:sldMk cId="3194032739" sldId="311"/>
            <ac:spMk id="19" creationId="{97EA85F7-A424-482A-AB14-B372C2DEDB8C}"/>
          </ac:spMkLst>
        </pc:spChg>
        <pc:spChg chg="del mod">
          <ac:chgData name="Thuy Linh Do" userId="f60f9f76584ec879" providerId="LiveId" clId="{7009E909-388D-42DF-BA9E-881B9DCED4F6}" dt="2022-01-20T02:06:30.701" v="2388" actId="478"/>
          <ac:spMkLst>
            <pc:docMk/>
            <pc:sldMk cId="3194032739" sldId="311"/>
            <ac:spMk id="20" creationId="{A7B3848D-87D1-442B-8FAB-3BB07B5033E5}"/>
          </ac:spMkLst>
        </pc:spChg>
        <pc:spChg chg="add mod">
          <ac:chgData name="Thuy Linh Do" userId="f60f9f76584ec879" providerId="LiveId" clId="{7009E909-388D-42DF-BA9E-881B9DCED4F6}" dt="2022-01-20T02:06:32.639" v="2389"/>
          <ac:spMkLst>
            <pc:docMk/>
            <pc:sldMk cId="3194032739" sldId="311"/>
            <ac:spMk id="21" creationId="{ACCB9FBB-E5CF-45CB-92CE-CBCB2AD18E26}"/>
          </ac:spMkLst>
        </pc:spChg>
      </pc:sldChg>
      <pc:sldChg chg="addSp delSp modSp mod">
        <pc:chgData name="Thuy Linh Do" userId="f60f9f76584ec879" providerId="LiveId" clId="{7009E909-388D-42DF-BA9E-881B9DCED4F6}" dt="2022-01-20T02:07:57.095" v="2394" actId="1076"/>
        <pc:sldMkLst>
          <pc:docMk/>
          <pc:sldMk cId="626516812" sldId="313"/>
        </pc:sldMkLst>
        <pc:spChg chg="del">
          <ac:chgData name="Thuy Linh Do" userId="f60f9f76584ec879" providerId="LiveId" clId="{7009E909-388D-42DF-BA9E-881B9DCED4F6}" dt="2022-01-20T02:07:19.138" v="2391" actId="478"/>
          <ac:spMkLst>
            <pc:docMk/>
            <pc:sldMk cId="626516812" sldId="313"/>
            <ac:spMk id="2" creationId="{00000000-0000-0000-0000-000000000000}"/>
          </ac:spMkLst>
        </pc:spChg>
        <pc:spChg chg="mod">
          <ac:chgData name="Thuy Linh Do" userId="f60f9f76584ec879" providerId="LiveId" clId="{7009E909-388D-42DF-BA9E-881B9DCED4F6}" dt="2022-01-20T02:07:00.650" v="2390"/>
          <ac:spMkLst>
            <pc:docMk/>
            <pc:sldMk cId="626516812" sldId="313"/>
            <ac:spMk id="12" creationId="{00000000-0000-0000-0000-000000000000}"/>
          </ac:spMkLst>
        </pc:spChg>
        <pc:picChg chg="add mod">
          <ac:chgData name="Thuy Linh Do" userId="f60f9f76584ec879" providerId="LiveId" clId="{7009E909-388D-42DF-BA9E-881B9DCED4F6}" dt="2022-01-20T02:07:57.095" v="2394" actId="1076"/>
          <ac:picMkLst>
            <pc:docMk/>
            <pc:sldMk cId="626516812" sldId="313"/>
            <ac:picMk id="7170" creationId="{A0D6EBAB-2202-4662-8D71-93B47B06B29F}"/>
          </ac:picMkLst>
        </pc:picChg>
      </pc:sldChg>
      <pc:sldChg chg="modSp">
        <pc:chgData name="Thuy Linh Do" userId="f60f9f76584ec879" providerId="LiveId" clId="{7009E909-388D-42DF-BA9E-881B9DCED4F6}" dt="2022-01-20T02:10:24.997" v="2417" actId="20577"/>
        <pc:sldMkLst>
          <pc:docMk/>
          <pc:sldMk cId="2275727840" sldId="314"/>
        </pc:sldMkLst>
        <pc:graphicFrameChg chg="mod">
          <ac:chgData name="Thuy Linh Do" userId="f60f9f76584ec879" providerId="LiveId" clId="{7009E909-388D-42DF-BA9E-881B9DCED4F6}" dt="2022-01-20T02:10:24.997" v="2417" actId="20577"/>
          <ac:graphicFrameMkLst>
            <pc:docMk/>
            <pc:sldMk cId="2275727840" sldId="314"/>
            <ac:graphicFrameMk id="2" creationId="{00000000-0000-0000-0000-000000000000}"/>
          </ac:graphicFrameMkLst>
        </pc:graphicFrameChg>
      </pc:sldChg>
      <pc:sldChg chg="addSp delSp modSp mod">
        <pc:chgData name="Thuy Linh Do" userId="f60f9f76584ec879" providerId="LiveId" clId="{7009E909-388D-42DF-BA9E-881B9DCED4F6}" dt="2022-01-14T01:26:55.461" v="132"/>
        <pc:sldMkLst>
          <pc:docMk/>
          <pc:sldMk cId="3342496260" sldId="315"/>
        </pc:sldMkLst>
        <pc:spChg chg="mod">
          <ac:chgData name="Thuy Linh Do" userId="f60f9f76584ec879" providerId="LiveId" clId="{7009E909-388D-42DF-BA9E-881B9DCED4F6}" dt="2022-01-14T01:26:39.289" v="131"/>
          <ac:spMkLst>
            <pc:docMk/>
            <pc:sldMk cId="3342496260" sldId="315"/>
            <ac:spMk id="2" creationId="{00000000-0000-0000-0000-000000000000}"/>
          </ac:spMkLst>
        </pc:spChg>
        <pc:spChg chg="mod">
          <ac:chgData name="Thuy Linh Do" userId="f60f9f76584ec879" providerId="LiveId" clId="{7009E909-388D-42DF-BA9E-881B9DCED4F6}" dt="2022-01-14T01:26:09.543" v="130" actId="20577"/>
          <ac:spMkLst>
            <pc:docMk/>
            <pc:sldMk cId="3342496260" sldId="315"/>
            <ac:spMk id="7" creationId="{00000000-0000-0000-0000-000000000000}"/>
          </ac:spMkLst>
        </pc:spChg>
        <pc:spChg chg="mod">
          <ac:chgData name="Thuy Linh Do" userId="f60f9f76584ec879" providerId="LiveId" clId="{7009E909-388D-42DF-BA9E-881B9DCED4F6}" dt="2022-01-14T01:26:55.461" v="132"/>
          <ac:spMkLst>
            <pc:docMk/>
            <pc:sldMk cId="3342496260" sldId="315"/>
            <ac:spMk id="12" creationId="{00000000-0000-0000-0000-000000000000}"/>
          </ac:spMkLst>
        </pc:spChg>
        <pc:picChg chg="del">
          <ac:chgData name="Thuy Linh Do" userId="f60f9f76584ec879" providerId="LiveId" clId="{7009E909-388D-42DF-BA9E-881B9DCED4F6}" dt="2022-01-14T01:25:40.695" v="122" actId="478"/>
          <ac:picMkLst>
            <pc:docMk/>
            <pc:sldMk cId="3342496260" sldId="315"/>
            <ac:picMk id="3" creationId="{F7956E88-CC4D-4814-B89E-12D318B3F9A0}"/>
          </ac:picMkLst>
        </pc:picChg>
        <pc:picChg chg="add mod">
          <ac:chgData name="Thuy Linh Do" userId="f60f9f76584ec879" providerId="LiveId" clId="{7009E909-388D-42DF-BA9E-881B9DCED4F6}" dt="2022-01-14T01:25:51.054" v="127" actId="14100"/>
          <ac:picMkLst>
            <pc:docMk/>
            <pc:sldMk cId="3342496260" sldId="315"/>
            <ac:picMk id="8" creationId="{CF72C368-2612-4606-A8C2-A31DBD444000}"/>
          </ac:picMkLst>
        </pc:picChg>
      </pc:sldChg>
      <pc:sldChg chg="addSp delSp modSp mod">
        <pc:chgData name="Thuy Linh Do" userId="f60f9f76584ec879" providerId="LiveId" clId="{7009E909-388D-42DF-BA9E-881B9DCED4F6}" dt="2022-01-20T00:57:40.196" v="155" actId="1076"/>
        <pc:sldMkLst>
          <pc:docMk/>
          <pc:sldMk cId="2817977460" sldId="316"/>
        </pc:sldMkLst>
        <pc:spChg chg="mod">
          <ac:chgData name="Thuy Linh Do" userId="f60f9f76584ec879" providerId="LiveId" clId="{7009E909-388D-42DF-BA9E-881B9DCED4F6}" dt="2022-01-20T00:57:00.503" v="137"/>
          <ac:spMkLst>
            <pc:docMk/>
            <pc:sldMk cId="2817977460" sldId="316"/>
            <ac:spMk id="2" creationId="{00000000-0000-0000-0000-000000000000}"/>
          </ac:spMkLst>
        </pc:spChg>
        <pc:spChg chg="mod">
          <ac:chgData name="Thuy Linh Do" userId="f60f9f76584ec879" providerId="LiveId" clId="{7009E909-388D-42DF-BA9E-881B9DCED4F6}" dt="2022-01-14T01:30:26.664" v="136" actId="1076"/>
          <ac:spMkLst>
            <pc:docMk/>
            <pc:sldMk cId="2817977460" sldId="316"/>
            <ac:spMk id="7" creationId="{00000000-0000-0000-0000-000000000000}"/>
          </ac:spMkLst>
        </pc:spChg>
        <pc:spChg chg="mod">
          <ac:chgData name="Thuy Linh Do" userId="f60f9f76584ec879" providerId="LiveId" clId="{7009E909-388D-42DF-BA9E-881B9DCED4F6}" dt="2022-01-20T00:57:11.965" v="150" actId="20577"/>
          <ac:spMkLst>
            <pc:docMk/>
            <pc:sldMk cId="2817977460" sldId="316"/>
            <ac:spMk id="12" creationId="{00000000-0000-0000-0000-000000000000}"/>
          </ac:spMkLst>
        </pc:spChg>
        <pc:picChg chg="del">
          <ac:chgData name="Thuy Linh Do" userId="f60f9f76584ec879" providerId="LiveId" clId="{7009E909-388D-42DF-BA9E-881B9DCED4F6}" dt="2022-01-20T00:57:25.072" v="151" actId="478"/>
          <ac:picMkLst>
            <pc:docMk/>
            <pc:sldMk cId="2817977460" sldId="316"/>
            <ac:picMk id="3" creationId="{EB44FFF4-4B72-484C-866E-52C421924F70}"/>
          </ac:picMkLst>
        </pc:picChg>
        <pc:picChg chg="add mod">
          <ac:chgData name="Thuy Linh Do" userId="f60f9f76584ec879" providerId="LiveId" clId="{7009E909-388D-42DF-BA9E-881B9DCED4F6}" dt="2022-01-20T00:57:40.196" v="155" actId="1076"/>
          <ac:picMkLst>
            <pc:docMk/>
            <pc:sldMk cId="2817977460" sldId="316"/>
            <ac:picMk id="8" creationId="{30F1A15E-87C4-4A65-98EA-6F7B2DD95923}"/>
          </ac:picMkLst>
        </pc:picChg>
      </pc:sldChg>
      <pc:sldChg chg="addSp delSp modSp mod delAnim modAnim">
        <pc:chgData name="Thuy Linh Do" userId="f60f9f76584ec879" providerId="LiveId" clId="{7009E909-388D-42DF-BA9E-881B9DCED4F6}" dt="2022-01-20T01:43:51.863" v="1993"/>
        <pc:sldMkLst>
          <pc:docMk/>
          <pc:sldMk cId="1165419856" sldId="318"/>
        </pc:sldMkLst>
        <pc:spChg chg="add mod">
          <ac:chgData name="Thuy Linh Do" userId="f60f9f76584ec879" providerId="LiveId" clId="{7009E909-388D-42DF-BA9E-881B9DCED4F6}" dt="2022-01-20T01:39:34.394" v="1883" actId="255"/>
          <ac:spMkLst>
            <pc:docMk/>
            <pc:sldMk cId="1165419856" sldId="318"/>
            <ac:spMk id="2" creationId="{687D5984-A99D-4C38-A53B-2D4A558351BD}"/>
          </ac:spMkLst>
        </pc:spChg>
        <pc:spChg chg="add mod">
          <ac:chgData name="Thuy Linh Do" userId="f60f9f76584ec879" providerId="LiveId" clId="{7009E909-388D-42DF-BA9E-881B9DCED4F6}" dt="2022-01-20T01:40:49.091" v="1907" actId="1076"/>
          <ac:spMkLst>
            <pc:docMk/>
            <pc:sldMk cId="1165419856" sldId="318"/>
            <ac:spMk id="4" creationId="{BD7D74CE-13F0-47E2-94ED-22C10670DF52}"/>
          </ac:spMkLst>
        </pc:spChg>
        <pc:spChg chg="mod">
          <ac:chgData name="Thuy Linh Do" userId="f60f9f76584ec879" providerId="LiveId" clId="{7009E909-388D-42DF-BA9E-881B9DCED4F6}" dt="2022-01-20T01:33:16.617" v="1488"/>
          <ac:spMkLst>
            <pc:docMk/>
            <pc:sldMk cId="1165419856" sldId="318"/>
            <ac:spMk id="12" creationId="{00000000-0000-0000-0000-000000000000}"/>
          </ac:spMkLst>
        </pc:spChg>
        <pc:spChg chg="del mod">
          <ac:chgData name="Thuy Linh Do" userId="f60f9f76584ec879" providerId="LiveId" clId="{7009E909-388D-42DF-BA9E-881B9DCED4F6}" dt="2022-01-20T01:35:00.533" v="1498" actId="478"/>
          <ac:spMkLst>
            <pc:docMk/>
            <pc:sldMk cId="1165419856" sldId="318"/>
            <ac:spMk id="13" creationId="{303DA216-9E57-49BF-B700-500D9FA6A97F}"/>
          </ac:spMkLst>
        </pc:spChg>
        <pc:spChg chg="add mod">
          <ac:chgData name="Thuy Linh Do" userId="f60f9f76584ec879" providerId="LiveId" clId="{7009E909-388D-42DF-BA9E-881B9DCED4F6}" dt="2022-01-20T01:43:08.659" v="1987" actId="1076"/>
          <ac:spMkLst>
            <pc:docMk/>
            <pc:sldMk cId="1165419856" sldId="318"/>
            <ac:spMk id="18" creationId="{934E9F33-16C2-4B1A-AD2A-28F25A0FC8F0}"/>
          </ac:spMkLst>
        </pc:spChg>
        <pc:spChg chg="del">
          <ac:chgData name="Thuy Linh Do" userId="f60f9f76584ec879" providerId="LiveId" clId="{7009E909-388D-42DF-BA9E-881B9DCED4F6}" dt="2022-01-20T01:35:02.913" v="1499" actId="478"/>
          <ac:spMkLst>
            <pc:docMk/>
            <pc:sldMk cId="1165419856" sldId="318"/>
            <ac:spMk id="19" creationId="{596B3408-8A1F-4E01-A833-152673DA6EDF}"/>
          </ac:spMkLst>
        </pc:spChg>
        <pc:spChg chg="del">
          <ac:chgData name="Thuy Linh Do" userId="f60f9f76584ec879" providerId="LiveId" clId="{7009E909-388D-42DF-BA9E-881B9DCED4F6}" dt="2022-01-20T01:35:04.536" v="1500" actId="478"/>
          <ac:spMkLst>
            <pc:docMk/>
            <pc:sldMk cId="1165419856" sldId="318"/>
            <ac:spMk id="20" creationId="{07BC6398-54FD-40F6-9554-4CFB8449DD8A}"/>
          </ac:spMkLst>
        </pc:spChg>
        <pc:spChg chg="del">
          <ac:chgData name="Thuy Linh Do" userId="f60f9f76584ec879" providerId="LiveId" clId="{7009E909-388D-42DF-BA9E-881B9DCED4F6}" dt="2022-01-20T01:35:06.916" v="1501" actId="478"/>
          <ac:spMkLst>
            <pc:docMk/>
            <pc:sldMk cId="1165419856" sldId="318"/>
            <ac:spMk id="21" creationId="{F4603F95-E544-4B6D-940E-FCA445F2FB92}"/>
          </ac:spMkLst>
        </pc:spChg>
        <pc:spChg chg="del">
          <ac:chgData name="Thuy Linh Do" userId="f60f9f76584ec879" providerId="LiveId" clId="{7009E909-388D-42DF-BA9E-881B9DCED4F6}" dt="2022-01-20T01:35:08.610" v="1502" actId="478"/>
          <ac:spMkLst>
            <pc:docMk/>
            <pc:sldMk cId="1165419856" sldId="318"/>
            <ac:spMk id="22" creationId="{76000C63-53CF-48EC-B4D1-1B18195265E5}"/>
          </ac:spMkLst>
        </pc:spChg>
        <pc:spChg chg="add mod">
          <ac:chgData name="Thuy Linh Do" userId="f60f9f76584ec879" providerId="LiveId" clId="{7009E909-388D-42DF-BA9E-881B9DCED4F6}" dt="2022-01-20T01:41:33.332" v="1949" actId="14100"/>
          <ac:spMkLst>
            <pc:docMk/>
            <pc:sldMk cId="1165419856" sldId="318"/>
            <ac:spMk id="23" creationId="{161FDF4D-D4D4-45FC-BF65-B8DB785B48CD}"/>
          </ac:spMkLst>
        </pc:spChg>
        <pc:spChg chg="add mod">
          <ac:chgData name="Thuy Linh Do" userId="f60f9f76584ec879" providerId="LiveId" clId="{7009E909-388D-42DF-BA9E-881B9DCED4F6}" dt="2022-01-20T01:42:14.876" v="1958" actId="14100"/>
          <ac:spMkLst>
            <pc:docMk/>
            <pc:sldMk cId="1165419856" sldId="318"/>
            <ac:spMk id="24" creationId="{C71B246F-77A2-42C7-8694-25315A246CFA}"/>
          </ac:spMkLst>
        </pc:spChg>
        <pc:spChg chg="add mod">
          <ac:chgData name="Thuy Linh Do" userId="f60f9f76584ec879" providerId="LiveId" clId="{7009E909-388D-42DF-BA9E-881B9DCED4F6}" dt="2022-01-20T01:42:43.769" v="1983" actId="1076"/>
          <ac:spMkLst>
            <pc:docMk/>
            <pc:sldMk cId="1165419856" sldId="318"/>
            <ac:spMk id="25" creationId="{68A910BF-6C6D-4299-892B-87E64356F1B5}"/>
          </ac:spMkLst>
        </pc:spChg>
        <pc:graphicFrameChg chg="mod modGraphic">
          <ac:chgData name="Thuy Linh Do" userId="f60f9f76584ec879" providerId="LiveId" clId="{7009E909-388D-42DF-BA9E-881B9DCED4F6}" dt="2022-01-20T01:36:21.532" v="1598" actId="122"/>
          <ac:graphicFrameMkLst>
            <pc:docMk/>
            <pc:sldMk cId="1165419856" sldId="318"/>
            <ac:graphicFrameMk id="7" creationId="{BA464EEC-70F4-4172-83E0-577C652E284A}"/>
          </ac:graphicFrameMkLst>
        </pc:graphicFrameChg>
        <pc:picChg chg="del">
          <ac:chgData name="Thuy Linh Do" userId="f60f9f76584ec879" providerId="LiveId" clId="{7009E909-388D-42DF-BA9E-881B9DCED4F6}" dt="2022-01-20T01:34:41.568" v="1493" actId="478"/>
          <ac:picMkLst>
            <pc:docMk/>
            <pc:sldMk cId="1165419856" sldId="318"/>
            <ac:picMk id="3" creationId="{ECC9A945-AD28-4058-9CF6-7A85DECE9B2C}"/>
          </ac:picMkLst>
        </pc:picChg>
        <pc:picChg chg="del">
          <ac:chgData name="Thuy Linh Do" userId="f60f9f76584ec879" providerId="LiveId" clId="{7009E909-388D-42DF-BA9E-881B9DCED4F6}" dt="2022-01-20T01:34:54.184" v="1496" actId="478"/>
          <ac:picMkLst>
            <pc:docMk/>
            <pc:sldMk cId="1165419856" sldId="318"/>
            <ac:picMk id="10" creationId="{123307D3-0ADA-4502-A351-3B887EB4D5E3}"/>
          </ac:picMkLst>
        </pc:picChg>
        <pc:picChg chg="add mod">
          <ac:chgData name="Thuy Linh Do" userId="f60f9f76584ec879" providerId="LiveId" clId="{7009E909-388D-42DF-BA9E-881B9DCED4F6}" dt="2022-01-20T01:34:47.903" v="1495" actId="1076"/>
          <ac:picMkLst>
            <pc:docMk/>
            <pc:sldMk cId="1165419856" sldId="318"/>
            <ac:picMk id="4098" creationId="{7EE2892B-65D2-4A63-ADB6-9014987F39AF}"/>
          </ac:picMkLst>
        </pc:picChg>
      </pc:sldChg>
      <pc:sldChg chg="addSp delSp modSp mod">
        <pc:chgData name="Thuy Linh Do" userId="f60f9f76584ec879" providerId="LiveId" clId="{7009E909-388D-42DF-BA9E-881B9DCED4F6}" dt="2022-01-20T01:29:39.967" v="1423" actId="14100"/>
        <pc:sldMkLst>
          <pc:docMk/>
          <pc:sldMk cId="3280264759" sldId="326"/>
        </pc:sldMkLst>
        <pc:picChg chg="del">
          <ac:chgData name="Thuy Linh Do" userId="f60f9f76584ec879" providerId="LiveId" clId="{7009E909-388D-42DF-BA9E-881B9DCED4F6}" dt="2022-01-20T01:29:22.610" v="1417" actId="478"/>
          <ac:picMkLst>
            <pc:docMk/>
            <pc:sldMk cId="3280264759" sldId="326"/>
            <ac:picMk id="3" creationId="{76CE5B2B-92B5-4E74-B9AD-109A48532E1E}"/>
          </ac:picMkLst>
        </pc:picChg>
        <pc:picChg chg="add mod">
          <ac:chgData name="Thuy Linh Do" userId="f60f9f76584ec879" providerId="LiveId" clId="{7009E909-388D-42DF-BA9E-881B9DCED4F6}" dt="2022-01-20T01:29:39.967" v="1423" actId="14100"/>
          <ac:picMkLst>
            <pc:docMk/>
            <pc:sldMk cId="3280264759" sldId="326"/>
            <ac:picMk id="2050" creationId="{BD8DC478-BCF3-47D3-BFFB-C172856FE65E}"/>
          </ac:picMkLst>
        </pc:picChg>
      </pc:sldChg>
      <pc:sldChg chg="addSp delSp modSp mod">
        <pc:chgData name="Thuy Linh Do" userId="f60f9f76584ec879" providerId="LiveId" clId="{7009E909-388D-42DF-BA9E-881B9DCED4F6}" dt="2022-01-20T01:46:24.907" v="2036" actId="1076"/>
        <pc:sldMkLst>
          <pc:docMk/>
          <pc:sldMk cId="2138508035" sldId="327"/>
        </pc:sldMkLst>
        <pc:spChg chg="mod">
          <ac:chgData name="Thuy Linh Do" userId="f60f9f76584ec879" providerId="LiveId" clId="{7009E909-388D-42DF-BA9E-881B9DCED4F6}" dt="2022-01-20T01:45:54.606" v="2033"/>
          <ac:spMkLst>
            <pc:docMk/>
            <pc:sldMk cId="2138508035" sldId="327"/>
            <ac:spMk id="13" creationId="{00000000-0000-0000-0000-000000000000}"/>
          </ac:spMkLst>
        </pc:spChg>
        <pc:picChg chg="del">
          <ac:chgData name="Thuy Linh Do" userId="f60f9f76584ec879" providerId="LiveId" clId="{7009E909-388D-42DF-BA9E-881B9DCED4F6}" dt="2022-01-20T01:46:17.629" v="2034" actId="478"/>
          <ac:picMkLst>
            <pc:docMk/>
            <pc:sldMk cId="2138508035" sldId="327"/>
            <ac:picMk id="2" creationId="{A332D554-AB3A-4124-B23E-D21716860B3A}"/>
          </ac:picMkLst>
        </pc:picChg>
        <pc:picChg chg="add mod">
          <ac:chgData name="Thuy Linh Do" userId="f60f9f76584ec879" providerId="LiveId" clId="{7009E909-388D-42DF-BA9E-881B9DCED4F6}" dt="2022-01-20T01:46:24.907" v="2036" actId="1076"/>
          <ac:picMkLst>
            <pc:docMk/>
            <pc:sldMk cId="2138508035" sldId="327"/>
            <ac:picMk id="5122" creationId="{3F6B5FB8-3AC7-4DC5-B362-C3AD0692D242}"/>
          </ac:picMkLst>
        </pc:picChg>
      </pc:sldChg>
      <pc:sldChg chg="addSp delSp modSp mod">
        <pc:chgData name="Thuy Linh Do" userId="f60f9f76584ec879" providerId="LiveId" clId="{7009E909-388D-42DF-BA9E-881B9DCED4F6}" dt="2022-01-20T02:08:29.250" v="2399"/>
        <pc:sldMkLst>
          <pc:docMk/>
          <pc:sldMk cId="1480562979" sldId="329"/>
        </pc:sldMkLst>
        <pc:spChg chg="add mod">
          <ac:chgData name="Thuy Linh Do" userId="f60f9f76584ec879" providerId="LiveId" clId="{7009E909-388D-42DF-BA9E-881B9DCED4F6}" dt="2022-01-20T02:08:29.250" v="2399"/>
          <ac:spMkLst>
            <pc:docMk/>
            <pc:sldMk cId="1480562979" sldId="329"/>
            <ac:spMk id="21" creationId="{10A3F4B6-29DB-4570-9265-DD867B485FE7}"/>
          </ac:spMkLst>
        </pc:spChg>
        <pc:spChg chg="add mod">
          <ac:chgData name="Thuy Linh Do" userId="f60f9f76584ec879" providerId="LiveId" clId="{7009E909-388D-42DF-BA9E-881B9DCED4F6}" dt="2022-01-20T02:08:29.250" v="2399"/>
          <ac:spMkLst>
            <pc:docMk/>
            <pc:sldMk cId="1480562979" sldId="329"/>
            <ac:spMk id="22" creationId="{11FEDFAB-DCA6-4321-96B6-B9FACF32F7BA}"/>
          </ac:spMkLst>
        </pc:spChg>
        <pc:spChg chg="del mod">
          <ac:chgData name="Thuy Linh Do" userId="f60f9f76584ec879" providerId="LiveId" clId="{7009E909-388D-42DF-BA9E-881B9DCED4F6}" dt="2022-01-20T02:08:25.607" v="2397" actId="478"/>
          <ac:spMkLst>
            <pc:docMk/>
            <pc:sldMk cId="1480562979" sldId="329"/>
            <ac:spMk id="31" creationId="{386EF3F7-08A2-4C91-9423-410AC4170B6D}"/>
          </ac:spMkLst>
        </pc:spChg>
        <pc:spChg chg="del">
          <ac:chgData name="Thuy Linh Do" userId="f60f9f76584ec879" providerId="LiveId" clId="{7009E909-388D-42DF-BA9E-881B9DCED4F6}" dt="2022-01-20T02:08:27.748" v="2398" actId="478"/>
          <ac:spMkLst>
            <pc:docMk/>
            <pc:sldMk cId="1480562979" sldId="329"/>
            <ac:spMk id="32" creationId="{F44AE588-9FB3-426F-B3E3-8EF4C38DF8CF}"/>
          </ac:spMkLst>
        </pc:spChg>
      </pc:sldChg>
      <pc:sldChg chg="addSp delSp modSp mod delAnim modAnim">
        <pc:chgData name="Thuy Linh Do" userId="f60f9f76584ec879" providerId="LiveId" clId="{7009E909-388D-42DF-BA9E-881B9DCED4F6}" dt="2022-01-20T02:11:32.996" v="2419" actId="1076"/>
        <pc:sldMkLst>
          <pc:docMk/>
          <pc:sldMk cId="305804402" sldId="331"/>
        </pc:sldMkLst>
        <pc:spChg chg="add mod">
          <ac:chgData name="Thuy Linh Do" userId="f60f9f76584ec879" providerId="LiveId" clId="{7009E909-388D-42DF-BA9E-881B9DCED4F6}" dt="2022-01-20T01:51:37.822" v="2180" actId="14100"/>
          <ac:spMkLst>
            <pc:docMk/>
            <pc:sldMk cId="305804402" sldId="331"/>
            <ac:spMk id="3" creationId="{C62A4732-B9E1-4BC6-8A58-97A9179BF36B}"/>
          </ac:spMkLst>
        </pc:spChg>
        <pc:spChg chg="del">
          <ac:chgData name="Thuy Linh Do" userId="f60f9f76584ec879" providerId="LiveId" clId="{7009E909-388D-42DF-BA9E-881B9DCED4F6}" dt="2022-01-20T01:47:19.401" v="2044" actId="478"/>
          <ac:spMkLst>
            <pc:docMk/>
            <pc:sldMk cId="305804402" sldId="331"/>
            <ac:spMk id="5" creationId="{BB7BB10E-9FF0-403E-ADDD-BC6A8E3FD539}"/>
          </ac:spMkLst>
        </pc:spChg>
        <pc:spChg chg="mod">
          <ac:chgData name="Thuy Linh Do" userId="f60f9f76584ec879" providerId="LiveId" clId="{7009E909-388D-42DF-BA9E-881B9DCED4F6}" dt="2022-01-20T01:44:54.783" v="2032" actId="20577"/>
          <ac:spMkLst>
            <pc:docMk/>
            <pc:sldMk cId="305804402" sldId="331"/>
            <ac:spMk id="12" creationId="{00000000-0000-0000-0000-000000000000}"/>
          </ac:spMkLst>
        </pc:spChg>
        <pc:spChg chg="del">
          <ac:chgData name="Thuy Linh Do" userId="f60f9f76584ec879" providerId="LiveId" clId="{7009E909-388D-42DF-BA9E-881B9DCED4F6}" dt="2022-01-20T01:47:14.819" v="2042" actId="478"/>
          <ac:spMkLst>
            <pc:docMk/>
            <pc:sldMk cId="305804402" sldId="331"/>
            <ac:spMk id="13" creationId="{D868C929-ADC7-4EF9-81C6-D55E7CDC9584}"/>
          </ac:spMkLst>
        </pc:spChg>
        <pc:spChg chg="del">
          <ac:chgData name="Thuy Linh Do" userId="f60f9f76584ec879" providerId="LiveId" clId="{7009E909-388D-42DF-BA9E-881B9DCED4F6}" dt="2022-01-20T01:47:17.224" v="2043" actId="478"/>
          <ac:spMkLst>
            <pc:docMk/>
            <pc:sldMk cId="305804402" sldId="331"/>
            <ac:spMk id="14" creationId="{CB6FDE05-F242-4F7C-82F3-5F3D2E9CA046}"/>
          </ac:spMkLst>
        </pc:spChg>
        <pc:spChg chg="add mod">
          <ac:chgData name="Thuy Linh Do" userId="f60f9f76584ec879" providerId="LiveId" clId="{7009E909-388D-42DF-BA9E-881B9DCED4F6}" dt="2022-01-20T02:00:07.782" v="2249" actId="20577"/>
          <ac:spMkLst>
            <pc:docMk/>
            <pc:sldMk cId="305804402" sldId="331"/>
            <ac:spMk id="25" creationId="{AFB8C26B-0CB8-44F5-ABD1-ECF9F7C3BDAF}"/>
          </ac:spMkLst>
        </pc:spChg>
        <pc:spChg chg="add mod">
          <ac:chgData name="Thuy Linh Do" userId="f60f9f76584ec879" providerId="LiveId" clId="{7009E909-388D-42DF-BA9E-881B9DCED4F6}" dt="2022-01-20T02:04:17.722" v="2370" actId="1076"/>
          <ac:spMkLst>
            <pc:docMk/>
            <pc:sldMk cId="305804402" sldId="331"/>
            <ac:spMk id="26" creationId="{C55EA469-7907-423B-834D-DEDAE76CA273}"/>
          </ac:spMkLst>
        </pc:spChg>
        <pc:spChg chg="add mod">
          <ac:chgData name="Thuy Linh Do" userId="f60f9f76584ec879" providerId="LiveId" clId="{7009E909-388D-42DF-BA9E-881B9DCED4F6}" dt="2022-01-20T02:01:05.721" v="2269" actId="20577"/>
          <ac:spMkLst>
            <pc:docMk/>
            <pc:sldMk cId="305804402" sldId="331"/>
            <ac:spMk id="28" creationId="{6F90A789-CE38-4A30-927F-D2AB1AF27DB5}"/>
          </ac:spMkLst>
        </pc:spChg>
        <pc:spChg chg="add mod">
          <ac:chgData name="Thuy Linh Do" userId="f60f9f76584ec879" providerId="LiveId" clId="{7009E909-388D-42DF-BA9E-881B9DCED4F6}" dt="2022-01-20T02:03:16.760" v="2336" actId="1076"/>
          <ac:spMkLst>
            <pc:docMk/>
            <pc:sldMk cId="305804402" sldId="331"/>
            <ac:spMk id="29" creationId="{5696B91C-7187-4FFD-90BC-A6C29E4D6CD5}"/>
          </ac:spMkLst>
        </pc:spChg>
        <pc:spChg chg="add mod">
          <ac:chgData name="Thuy Linh Do" userId="f60f9f76584ec879" providerId="LiveId" clId="{7009E909-388D-42DF-BA9E-881B9DCED4F6}" dt="2022-01-20T02:00:59.513" v="2265" actId="20577"/>
          <ac:spMkLst>
            <pc:docMk/>
            <pc:sldMk cId="305804402" sldId="331"/>
            <ac:spMk id="30" creationId="{45C185CC-2A00-4635-9694-DDE358874B3A}"/>
          </ac:spMkLst>
        </pc:spChg>
        <pc:spChg chg="add mod">
          <ac:chgData name="Thuy Linh Do" userId="f60f9f76584ec879" providerId="LiveId" clId="{7009E909-388D-42DF-BA9E-881B9DCED4F6}" dt="2022-01-20T02:00:56.042" v="2263" actId="20577"/>
          <ac:spMkLst>
            <pc:docMk/>
            <pc:sldMk cId="305804402" sldId="331"/>
            <ac:spMk id="31" creationId="{7EEF4210-FB9A-4906-ACEC-F1380AD5CEA4}"/>
          </ac:spMkLst>
        </pc:spChg>
        <pc:spChg chg="add mod">
          <ac:chgData name="Thuy Linh Do" userId="f60f9f76584ec879" providerId="LiveId" clId="{7009E909-388D-42DF-BA9E-881B9DCED4F6}" dt="2022-01-20T02:00:52.059" v="2261" actId="20577"/>
          <ac:spMkLst>
            <pc:docMk/>
            <pc:sldMk cId="305804402" sldId="331"/>
            <ac:spMk id="32" creationId="{25574297-7745-4DA8-9C3A-676C74E0E668}"/>
          </ac:spMkLst>
        </pc:spChg>
        <pc:spChg chg="add mod">
          <ac:chgData name="Thuy Linh Do" userId="f60f9f76584ec879" providerId="LiveId" clId="{7009E909-388D-42DF-BA9E-881B9DCED4F6}" dt="2022-01-20T02:04:39.582" v="2373" actId="1076"/>
          <ac:spMkLst>
            <pc:docMk/>
            <pc:sldMk cId="305804402" sldId="331"/>
            <ac:spMk id="34" creationId="{5B33C5EC-909E-433C-B916-BE26B956B4F7}"/>
          </ac:spMkLst>
        </pc:spChg>
        <pc:spChg chg="add mod">
          <ac:chgData name="Thuy Linh Do" userId="f60f9f76584ec879" providerId="LiveId" clId="{7009E909-388D-42DF-BA9E-881B9DCED4F6}" dt="2022-01-20T02:04:48.291" v="2374" actId="207"/>
          <ac:spMkLst>
            <pc:docMk/>
            <pc:sldMk cId="305804402" sldId="331"/>
            <ac:spMk id="35" creationId="{60E6ED09-5501-4C2E-BAD6-9DF1A582CD0C}"/>
          </ac:spMkLst>
        </pc:spChg>
        <pc:spChg chg="add mod">
          <ac:chgData name="Thuy Linh Do" userId="f60f9f76584ec879" providerId="LiveId" clId="{7009E909-388D-42DF-BA9E-881B9DCED4F6}" dt="2022-01-20T02:04:58.433" v="2375" actId="207"/>
          <ac:spMkLst>
            <pc:docMk/>
            <pc:sldMk cId="305804402" sldId="331"/>
            <ac:spMk id="36" creationId="{BF118D8A-CA15-4B00-BC36-F43B3597A53A}"/>
          </ac:spMkLst>
        </pc:spChg>
        <pc:spChg chg="add mod">
          <ac:chgData name="Thuy Linh Do" userId="f60f9f76584ec879" providerId="LiveId" clId="{7009E909-388D-42DF-BA9E-881B9DCED4F6}" dt="2022-01-20T02:05:08.876" v="2376" actId="207"/>
          <ac:spMkLst>
            <pc:docMk/>
            <pc:sldMk cId="305804402" sldId="331"/>
            <ac:spMk id="37" creationId="{BB183589-0135-4C9D-994C-EBF13AB337A2}"/>
          </ac:spMkLst>
        </pc:spChg>
        <pc:spChg chg="add mod">
          <ac:chgData name="Thuy Linh Do" userId="f60f9f76584ec879" providerId="LiveId" clId="{7009E909-388D-42DF-BA9E-881B9DCED4F6}" dt="2022-01-20T02:05:14.780" v="2377" actId="207"/>
          <ac:spMkLst>
            <pc:docMk/>
            <pc:sldMk cId="305804402" sldId="331"/>
            <ac:spMk id="38" creationId="{B6FEE535-5498-4434-ACDF-73FD063F430D}"/>
          </ac:spMkLst>
        </pc:spChg>
        <pc:graphicFrameChg chg="add del mod modGraphic">
          <ac:chgData name="Thuy Linh Do" userId="f60f9f76584ec879" providerId="LiveId" clId="{7009E909-388D-42DF-BA9E-881B9DCED4F6}" dt="2022-01-20T01:53:24.989" v="2202" actId="478"/>
          <ac:graphicFrameMkLst>
            <pc:docMk/>
            <pc:sldMk cId="305804402" sldId="331"/>
            <ac:graphicFrameMk id="4" creationId="{EC3CFAC2-B491-45EA-BF9C-CF3CB5DA288C}"/>
          </ac:graphicFrameMkLst>
        </pc:graphicFrameChg>
        <pc:picChg chg="del">
          <ac:chgData name="Thuy Linh Do" userId="f60f9f76584ec879" providerId="LiveId" clId="{7009E909-388D-42DF-BA9E-881B9DCED4F6}" dt="2022-01-20T01:47:00.815" v="2038" actId="478"/>
          <ac:picMkLst>
            <pc:docMk/>
            <pc:sldMk cId="305804402" sldId="331"/>
            <ac:picMk id="2" creationId="{A332D554-AB3A-4124-B23E-D21716860B3A}"/>
          </ac:picMkLst>
        </pc:picChg>
        <pc:picChg chg="add mod">
          <ac:chgData name="Thuy Linh Do" userId="f60f9f76584ec879" providerId="LiveId" clId="{7009E909-388D-42DF-BA9E-881B9DCED4F6}" dt="2022-01-20T01:56:02.374" v="2208" actId="1076"/>
          <ac:picMkLst>
            <pc:docMk/>
            <pc:sldMk cId="305804402" sldId="331"/>
            <ac:picMk id="7" creationId="{03510113-D6B7-477D-9DE4-A75CEDD6AA50}"/>
          </ac:picMkLst>
        </pc:picChg>
        <pc:picChg chg="add mod">
          <ac:chgData name="Thuy Linh Do" userId="f60f9f76584ec879" providerId="LiveId" clId="{7009E909-388D-42DF-BA9E-881B9DCED4F6}" dt="2022-01-20T01:56:36.602" v="2212" actId="14100"/>
          <ac:picMkLst>
            <pc:docMk/>
            <pc:sldMk cId="305804402" sldId="331"/>
            <ac:picMk id="10" creationId="{D8BB65AC-1C96-4D8F-95A2-ABFD8976C77A}"/>
          </ac:picMkLst>
        </pc:picChg>
        <pc:picChg chg="add mod">
          <ac:chgData name="Thuy Linh Do" userId="f60f9f76584ec879" providerId="LiveId" clId="{7009E909-388D-42DF-BA9E-881B9DCED4F6}" dt="2022-01-20T01:57:16.275" v="2217" actId="1076"/>
          <ac:picMkLst>
            <pc:docMk/>
            <pc:sldMk cId="305804402" sldId="331"/>
            <ac:picMk id="18" creationId="{FC5B40B8-D0AA-473D-80C3-C5B0BCDF8F8D}"/>
          </ac:picMkLst>
        </pc:picChg>
        <pc:picChg chg="add mod">
          <ac:chgData name="Thuy Linh Do" userId="f60f9f76584ec879" providerId="LiveId" clId="{7009E909-388D-42DF-BA9E-881B9DCED4F6}" dt="2022-01-20T01:57:53.435" v="2220" actId="14100"/>
          <ac:picMkLst>
            <pc:docMk/>
            <pc:sldMk cId="305804402" sldId="331"/>
            <ac:picMk id="20" creationId="{BE2B3717-6411-4874-AD9F-075F7B547D9D}"/>
          </ac:picMkLst>
        </pc:picChg>
        <pc:picChg chg="add mod">
          <ac:chgData name="Thuy Linh Do" userId="f60f9f76584ec879" providerId="LiveId" clId="{7009E909-388D-42DF-BA9E-881B9DCED4F6}" dt="2022-01-20T01:58:24.574" v="2223" actId="14100"/>
          <ac:picMkLst>
            <pc:docMk/>
            <pc:sldMk cId="305804402" sldId="331"/>
            <ac:picMk id="22" creationId="{4858E3A0-40B3-4BA2-8F50-2C69EB0E560C}"/>
          </ac:picMkLst>
        </pc:picChg>
        <pc:picChg chg="add mod">
          <ac:chgData name="Thuy Linh Do" userId="f60f9f76584ec879" providerId="LiveId" clId="{7009E909-388D-42DF-BA9E-881B9DCED4F6}" dt="2022-01-20T01:58:50.318" v="2226" actId="14100"/>
          <ac:picMkLst>
            <pc:docMk/>
            <pc:sldMk cId="305804402" sldId="331"/>
            <ac:picMk id="24" creationId="{7CB674C6-2412-46BE-BD77-ECA0A9434BA1}"/>
          </ac:picMkLst>
        </pc:picChg>
        <pc:picChg chg="add mod">
          <ac:chgData name="Thuy Linh Do" userId="f60f9f76584ec879" providerId="LiveId" clId="{7009E909-388D-42DF-BA9E-881B9DCED4F6}" dt="2022-01-20T02:11:32.996" v="2419" actId="1076"/>
          <ac:picMkLst>
            <pc:docMk/>
            <pc:sldMk cId="305804402" sldId="331"/>
            <ac:picMk id="27" creationId="{DC9D2ED3-3A8E-4083-AE6B-528271A4DB3C}"/>
          </ac:picMkLst>
        </pc:picChg>
        <pc:picChg chg="add del mod">
          <ac:chgData name="Thuy Linh Do" userId="f60f9f76584ec879" providerId="LiveId" clId="{7009E909-388D-42DF-BA9E-881B9DCED4F6}" dt="2022-01-20T01:59:16.881" v="2227" actId="478"/>
          <ac:picMkLst>
            <pc:docMk/>
            <pc:sldMk cId="305804402" sldId="331"/>
            <ac:picMk id="6146" creationId="{C42C518D-3DF0-4F58-AAC3-BC1A7F36A405}"/>
          </ac:picMkLst>
        </pc:picChg>
        <pc:picChg chg="add mod">
          <ac:chgData name="Thuy Linh Do" userId="f60f9f76584ec879" providerId="LiveId" clId="{7009E909-388D-42DF-BA9E-881B9DCED4F6}" dt="2022-01-20T01:59:40.598" v="2231" actId="1076"/>
          <ac:picMkLst>
            <pc:docMk/>
            <pc:sldMk cId="305804402" sldId="331"/>
            <ac:picMk id="6148" creationId="{FE3D3DB6-3F40-41B5-94F3-F104E47F3133}"/>
          </ac:picMkLst>
        </pc:picChg>
      </pc:sldChg>
      <pc:sldChg chg="del">
        <pc:chgData name="Thuy Linh Do" userId="f60f9f76584ec879" providerId="LiveId" clId="{7009E909-388D-42DF-BA9E-881B9DCED4F6}" dt="2022-01-20T01:46:41.763" v="2037" actId="2696"/>
        <pc:sldMkLst>
          <pc:docMk/>
          <pc:sldMk cId="1629807324" sldId="332"/>
        </pc:sldMkLst>
      </pc:sldChg>
      <pc:sldChg chg="del">
        <pc:chgData name="Thuy Linh Do" userId="f60f9f76584ec879" providerId="LiveId" clId="{7009E909-388D-42DF-BA9E-881B9DCED4F6}" dt="2022-01-20T01:46:41.763" v="2037" actId="2696"/>
        <pc:sldMkLst>
          <pc:docMk/>
          <pc:sldMk cId="2945247612" sldId="333"/>
        </pc:sldMkLst>
      </pc:sldChg>
      <pc:sldChg chg="del">
        <pc:chgData name="Thuy Linh Do" userId="f60f9f76584ec879" providerId="LiveId" clId="{7009E909-388D-42DF-BA9E-881B9DCED4F6}" dt="2022-01-20T01:46:41.763" v="2037" actId="2696"/>
        <pc:sldMkLst>
          <pc:docMk/>
          <pc:sldMk cId="2907520819" sldId="334"/>
        </pc:sldMkLst>
      </pc:sldChg>
      <pc:sldChg chg="del">
        <pc:chgData name="Thuy Linh Do" userId="f60f9f76584ec879" providerId="LiveId" clId="{7009E909-388D-42DF-BA9E-881B9DCED4F6}" dt="2022-01-20T01:46:41.763" v="2037" actId="2696"/>
        <pc:sldMkLst>
          <pc:docMk/>
          <pc:sldMk cId="2615542125" sldId="335"/>
        </pc:sldMkLst>
      </pc:sldChg>
      <pc:sldChg chg="del">
        <pc:chgData name="Thuy Linh Do" userId="f60f9f76584ec879" providerId="LiveId" clId="{7009E909-388D-42DF-BA9E-881B9DCED4F6}" dt="2022-01-20T02:08:06.286" v="2395" actId="2696"/>
        <pc:sldMkLst>
          <pc:docMk/>
          <pc:sldMk cId="3562743205" sldId="336"/>
        </pc:sldMkLst>
      </pc:sldChg>
      <pc:sldChg chg="addSp delSp modSp mod delAnim modAnim">
        <pc:chgData name="Thuy Linh Do" userId="f60f9f76584ec879" providerId="LiveId" clId="{7009E909-388D-42DF-BA9E-881B9DCED4F6}" dt="2022-01-20T01:28:37.170" v="1416" actId="20577"/>
        <pc:sldMkLst>
          <pc:docMk/>
          <pc:sldMk cId="1072969023" sldId="337"/>
        </pc:sldMkLst>
        <pc:spChg chg="mod">
          <ac:chgData name="Thuy Linh Do" userId="f60f9f76584ec879" providerId="LiveId" clId="{7009E909-388D-42DF-BA9E-881B9DCED4F6}" dt="2022-01-20T01:28:37.170" v="1416" actId="20577"/>
          <ac:spMkLst>
            <pc:docMk/>
            <pc:sldMk cId="1072969023" sldId="337"/>
            <ac:spMk id="9" creationId="{35C20020-642B-4EDF-BE02-FE9C4B9F36F5}"/>
          </ac:spMkLst>
        </pc:spChg>
        <pc:picChg chg="del">
          <ac:chgData name="Thuy Linh Do" userId="f60f9f76584ec879" providerId="LiveId" clId="{7009E909-388D-42DF-BA9E-881B9DCED4F6}" dt="2022-01-20T01:14:16.831" v="553" actId="478"/>
          <ac:picMkLst>
            <pc:docMk/>
            <pc:sldMk cId="1072969023" sldId="337"/>
            <ac:picMk id="3" creationId="{8391EA28-1440-48F0-AC22-6C7A252E0320}"/>
          </ac:picMkLst>
        </pc:picChg>
        <pc:picChg chg="add mod">
          <ac:chgData name="Thuy Linh Do" userId="f60f9f76584ec879" providerId="LiveId" clId="{7009E909-388D-42DF-BA9E-881B9DCED4F6}" dt="2022-01-20T01:14:38.321" v="556" actId="1076"/>
          <ac:picMkLst>
            <pc:docMk/>
            <pc:sldMk cId="1072969023" sldId="337"/>
            <ac:picMk id="4" creationId="{43B23297-4F5D-47DA-80C0-80DD84A6814C}"/>
          </ac:picMkLst>
        </pc:picChg>
        <pc:picChg chg="del">
          <ac:chgData name="Thuy Linh Do" userId="f60f9f76584ec879" providerId="LiveId" clId="{7009E909-388D-42DF-BA9E-881B9DCED4F6}" dt="2022-01-20T01:14:49.697" v="557" actId="478"/>
          <ac:picMkLst>
            <pc:docMk/>
            <pc:sldMk cId="1072969023" sldId="337"/>
            <ac:picMk id="5" creationId="{B02356BB-864D-44F6-8881-6723A1363D97}"/>
          </ac:picMkLst>
        </pc:picChg>
        <pc:picChg chg="add mod">
          <ac:chgData name="Thuy Linh Do" userId="f60f9f76584ec879" providerId="LiveId" clId="{7009E909-388D-42DF-BA9E-881B9DCED4F6}" dt="2022-01-20T01:17:07.837" v="559" actId="1076"/>
          <ac:picMkLst>
            <pc:docMk/>
            <pc:sldMk cId="1072969023" sldId="337"/>
            <ac:picMk id="6" creationId="{30297EF7-E7ED-4DAD-8CE4-5245D2262867}"/>
          </ac:picMkLst>
        </pc:picChg>
      </pc:sldChg>
      <pc:sldChg chg="addSp delSp modSp add mod modAnim">
        <pc:chgData name="Thuy Linh Do" userId="f60f9f76584ec879" providerId="LiveId" clId="{7009E909-388D-42DF-BA9E-881B9DCED4F6}" dt="2022-01-14T01:18:11.608" v="77" actId="1076"/>
        <pc:sldMkLst>
          <pc:docMk/>
          <pc:sldMk cId="1940285194" sldId="338"/>
        </pc:sldMkLst>
        <pc:picChg chg="add mod">
          <ac:chgData name="Thuy Linh Do" userId="f60f9f76584ec879" providerId="LiveId" clId="{7009E909-388D-42DF-BA9E-881B9DCED4F6}" dt="2022-01-14T01:18:11.608" v="77" actId="1076"/>
          <ac:picMkLst>
            <pc:docMk/>
            <pc:sldMk cId="1940285194" sldId="338"/>
            <ac:picMk id="2" creationId="{BCFA7BA6-2C7B-41BB-B865-6B20F993525F}"/>
          </ac:picMkLst>
        </pc:picChg>
        <pc:picChg chg="del">
          <ac:chgData name="Thuy Linh Do" userId="f60f9f76584ec879" providerId="LiveId" clId="{7009E909-388D-42DF-BA9E-881B9DCED4F6}" dt="2022-01-14T01:15:19.319" v="73" actId="478"/>
          <ac:picMkLst>
            <pc:docMk/>
            <pc:sldMk cId="1940285194" sldId="338"/>
            <ac:picMk id="3074" creationId="{8AB20D29-76CC-4588-9FEE-F1DF61554D01}"/>
          </ac:picMkLst>
        </pc:picChg>
      </pc:sldChg>
      <pc:sldChg chg="addSp delSp modSp add mod delAnim">
        <pc:chgData name="Thuy Linh Do" userId="f60f9f76584ec879" providerId="LiveId" clId="{7009E909-388D-42DF-BA9E-881B9DCED4F6}" dt="2022-01-14T01:20:50.492" v="89" actId="207"/>
        <pc:sldMkLst>
          <pc:docMk/>
          <pc:sldMk cId="1225828804" sldId="339"/>
        </pc:sldMkLst>
        <pc:spChg chg="add mod">
          <ac:chgData name="Thuy Linh Do" userId="f60f9f76584ec879" providerId="LiveId" clId="{7009E909-388D-42DF-BA9E-881B9DCED4F6}" dt="2022-01-14T01:20:50.492" v="89" actId="207"/>
          <ac:spMkLst>
            <pc:docMk/>
            <pc:sldMk cId="1225828804" sldId="339"/>
            <ac:spMk id="7" creationId="{C88042BA-7BB8-4312-9693-598D75B2EFBC}"/>
          </ac:spMkLst>
        </pc:spChg>
        <pc:picChg chg="del">
          <ac:chgData name="Thuy Linh Do" userId="f60f9f76584ec879" providerId="LiveId" clId="{7009E909-388D-42DF-BA9E-881B9DCED4F6}" dt="2022-01-14T01:18:39.658" v="79" actId="478"/>
          <ac:picMkLst>
            <pc:docMk/>
            <pc:sldMk cId="1225828804" sldId="339"/>
            <ac:picMk id="2" creationId="{BCFA7BA6-2C7B-41BB-B865-6B20F993525F}"/>
          </ac:picMkLst>
        </pc:picChg>
      </pc:sldChg>
      <pc:sldChg chg="addSp delSp modSp add mod">
        <pc:chgData name="Thuy Linh Do" userId="f60f9f76584ec879" providerId="LiveId" clId="{7009E909-388D-42DF-BA9E-881B9DCED4F6}" dt="2022-01-20T00:59:33.896" v="180"/>
        <pc:sldMkLst>
          <pc:docMk/>
          <pc:sldMk cId="1934387094" sldId="340"/>
        </pc:sldMkLst>
        <pc:spChg chg="mod">
          <ac:chgData name="Thuy Linh Do" userId="f60f9f76584ec879" providerId="LiveId" clId="{7009E909-388D-42DF-BA9E-881B9DCED4F6}" dt="2022-01-20T00:59:33.896" v="180"/>
          <ac:spMkLst>
            <pc:docMk/>
            <pc:sldMk cId="1934387094" sldId="340"/>
            <ac:spMk id="2" creationId="{00000000-0000-0000-0000-000000000000}"/>
          </ac:spMkLst>
        </pc:spChg>
        <pc:spChg chg="mod">
          <ac:chgData name="Thuy Linh Do" userId="f60f9f76584ec879" providerId="LiveId" clId="{7009E909-388D-42DF-BA9E-881B9DCED4F6}" dt="2022-01-20T00:58:44.521" v="161"/>
          <ac:spMkLst>
            <pc:docMk/>
            <pc:sldMk cId="1934387094" sldId="340"/>
            <ac:spMk id="7" creationId="{00000000-0000-0000-0000-000000000000}"/>
          </ac:spMkLst>
        </pc:spChg>
        <pc:spChg chg="mod">
          <ac:chgData name="Thuy Linh Do" userId="f60f9f76584ec879" providerId="LiveId" clId="{7009E909-388D-42DF-BA9E-881B9DCED4F6}" dt="2022-01-20T00:59:07.667" v="179" actId="20577"/>
          <ac:spMkLst>
            <pc:docMk/>
            <pc:sldMk cId="1934387094" sldId="340"/>
            <ac:spMk id="12" creationId="{00000000-0000-0000-0000-000000000000}"/>
          </ac:spMkLst>
        </pc:spChg>
        <pc:picChg chg="del">
          <ac:chgData name="Thuy Linh Do" userId="f60f9f76584ec879" providerId="LiveId" clId="{7009E909-388D-42DF-BA9E-881B9DCED4F6}" dt="2022-01-20T00:58:07.106" v="157" actId="478"/>
          <ac:picMkLst>
            <pc:docMk/>
            <pc:sldMk cId="1934387094" sldId="340"/>
            <ac:picMk id="8" creationId="{30F1A15E-87C4-4A65-98EA-6F7B2DD95923}"/>
          </ac:picMkLst>
        </pc:picChg>
        <pc:picChg chg="add mod">
          <ac:chgData name="Thuy Linh Do" userId="f60f9f76584ec879" providerId="LiveId" clId="{7009E909-388D-42DF-BA9E-881B9DCED4F6}" dt="2022-01-20T00:58:16.828" v="160" actId="14100"/>
          <ac:picMkLst>
            <pc:docMk/>
            <pc:sldMk cId="1934387094" sldId="340"/>
            <ac:picMk id="9" creationId="{3D33638E-0648-447E-99C0-8D2914616B03}"/>
          </ac:picMkLst>
        </pc:picChg>
      </pc:sldChg>
      <pc:sldChg chg="addSp delSp modSp add mod">
        <pc:chgData name="Thuy Linh Do" userId="f60f9f76584ec879" providerId="LiveId" clId="{7009E909-388D-42DF-BA9E-881B9DCED4F6}" dt="2022-01-20T01:01:03.849" v="241" actId="1076"/>
        <pc:sldMkLst>
          <pc:docMk/>
          <pc:sldMk cId="291852260" sldId="341"/>
        </pc:sldMkLst>
        <pc:spChg chg="mod">
          <ac:chgData name="Thuy Linh Do" userId="f60f9f76584ec879" providerId="LiveId" clId="{7009E909-388D-42DF-BA9E-881B9DCED4F6}" dt="2022-01-20T01:00:09.037" v="182"/>
          <ac:spMkLst>
            <pc:docMk/>
            <pc:sldMk cId="291852260" sldId="341"/>
            <ac:spMk id="2" creationId="{00000000-0000-0000-0000-000000000000}"/>
          </ac:spMkLst>
        </pc:spChg>
        <pc:spChg chg="mod">
          <ac:chgData name="Thuy Linh Do" userId="f60f9f76584ec879" providerId="LiveId" clId="{7009E909-388D-42DF-BA9E-881B9DCED4F6}" dt="2022-01-20T01:00:44.382" v="236"/>
          <ac:spMkLst>
            <pc:docMk/>
            <pc:sldMk cId="291852260" sldId="341"/>
            <ac:spMk id="7" creationId="{00000000-0000-0000-0000-000000000000}"/>
          </ac:spMkLst>
        </pc:spChg>
        <pc:spChg chg="mod">
          <ac:chgData name="Thuy Linh Do" userId="f60f9f76584ec879" providerId="LiveId" clId="{7009E909-388D-42DF-BA9E-881B9DCED4F6}" dt="2022-01-20T01:00:28.811" v="235" actId="20577"/>
          <ac:spMkLst>
            <pc:docMk/>
            <pc:sldMk cId="291852260" sldId="341"/>
            <ac:spMk id="12" creationId="{00000000-0000-0000-0000-000000000000}"/>
          </ac:spMkLst>
        </pc:spChg>
        <pc:picChg chg="add mod">
          <ac:chgData name="Thuy Linh Do" userId="f60f9f76584ec879" providerId="LiveId" clId="{7009E909-388D-42DF-BA9E-881B9DCED4F6}" dt="2022-01-20T01:01:03.849" v="241" actId="1076"/>
          <ac:picMkLst>
            <pc:docMk/>
            <pc:sldMk cId="291852260" sldId="341"/>
            <ac:picMk id="8" creationId="{B7BD69C2-0B8B-4883-97AC-D951629C4C2F}"/>
          </ac:picMkLst>
        </pc:picChg>
        <pc:picChg chg="del">
          <ac:chgData name="Thuy Linh Do" userId="f60f9f76584ec879" providerId="LiveId" clId="{7009E909-388D-42DF-BA9E-881B9DCED4F6}" dt="2022-01-20T01:00:54.127" v="237" actId="478"/>
          <ac:picMkLst>
            <pc:docMk/>
            <pc:sldMk cId="291852260" sldId="341"/>
            <ac:picMk id="9" creationId="{3D33638E-0648-447E-99C0-8D2914616B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411058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11517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83570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08143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77893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5203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4389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211681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531" y="-7620"/>
            <a:ext cx="12192000" cy="1083309"/>
            <a:chOff x="0" y="-3"/>
            <a:chExt cx="12192000" cy="1083309"/>
          </a:xfrm>
        </p:grpSpPr>
        <p:sp>
          <p:nvSpPr>
            <p:cNvPr id="30" name="Round Single Corner Rectangle 2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a:grpSpLocks noGrp="1" noUngrp="1" noRot="1" noChangeAspect="1" noMove="1" noResize="1"/>
          </p:cNvGrpSpPr>
          <p:nvPr/>
        </p:nvGrpSpPr>
        <p:grpSpPr>
          <a:xfrm>
            <a:off x="0" y="1280997"/>
            <a:ext cx="5378624" cy="6402614"/>
            <a:chOff x="-19221" y="197691"/>
            <a:chExt cx="5378624" cy="6402614"/>
          </a:xfrm>
        </p:grpSpPr>
        <p:sp>
          <p:nvSpPr>
            <p:cNvPr id="2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extBox 20"/>
          <p:cNvSpPr txBox="1"/>
          <p:nvPr/>
        </p:nvSpPr>
        <p:spPr>
          <a:xfrm>
            <a:off x="5141540" y="2042879"/>
            <a:ext cx="7169609" cy="4616648"/>
          </a:xfrm>
          <a:prstGeom prst="rect">
            <a:avLst/>
          </a:prstGeom>
          <a:noFill/>
        </p:spPr>
        <p:txBody>
          <a:bodyPr wrap="square">
            <a:spAutoFit/>
          </a:bodyPr>
          <a:lstStyle/>
          <a:p>
            <a:pPr>
              <a:lnSpc>
                <a:spcPct val="150000"/>
              </a:lnSpc>
            </a:pPr>
            <a:r>
              <a:rPr lang="en-US" sz="2800" smtClean="0"/>
              <a:t>1. </a:t>
            </a:r>
            <a:r>
              <a:rPr lang="en-US" sz="2800"/>
              <a:t>Can you name some natural disasters in Viet Nam</a:t>
            </a:r>
            <a:r>
              <a:rPr lang="en-US" sz="2800" smtClean="0"/>
              <a:t>? </a:t>
            </a:r>
          </a:p>
          <a:p>
            <a:pPr>
              <a:lnSpc>
                <a:spcPct val="150000"/>
              </a:lnSpc>
            </a:pPr>
            <a:r>
              <a:rPr lang="en-US" sz="2800" smtClean="0"/>
              <a:t>2. </a:t>
            </a:r>
            <a:r>
              <a:rPr lang="en-US" sz="2800"/>
              <a:t>Are there often natural disasters in Viet Nam?</a:t>
            </a:r>
            <a:endParaRPr lang="en-US" sz="2800" dirty="0"/>
          </a:p>
          <a:p>
            <a:pPr>
              <a:lnSpc>
                <a:spcPct val="150000"/>
              </a:lnSpc>
            </a:pPr>
            <a:r>
              <a:rPr lang="en-US" sz="2800"/>
              <a:t>3. How can you know when there is an </a:t>
            </a:r>
            <a:r>
              <a:rPr lang="en-US" sz="2800" smtClean="0"/>
              <a:t/>
            </a:r>
            <a:br>
              <a:rPr lang="en-US" sz="2800" smtClean="0"/>
            </a:br>
            <a:r>
              <a:rPr lang="en-US" sz="2800" smtClean="0"/>
              <a:t>incoming </a:t>
            </a:r>
            <a:r>
              <a:rPr lang="en-US" sz="2800"/>
              <a:t>natural disaster?</a:t>
            </a:r>
            <a:endParaRPr lang="en-US" sz="2800" dirty="0"/>
          </a:p>
          <a:p>
            <a:pPr>
              <a:lnSpc>
                <a:spcPct val="150000"/>
              </a:lnSpc>
            </a:pPr>
            <a:r>
              <a:rPr lang="en-US" sz="2800" smtClean="0"/>
              <a:t>4</a:t>
            </a:r>
            <a:r>
              <a:rPr lang="en-US" sz="2800"/>
              <a:t>. What would you do if you were notified of an incoming earthquake</a:t>
            </a:r>
            <a:r>
              <a:rPr lang="en-US" sz="2800" smtClean="0"/>
              <a:t>?</a:t>
            </a:r>
            <a:endParaRPr lang="en-US" sz="2800" dirty="0"/>
          </a:p>
        </p:txBody>
      </p:sp>
      <p:sp>
        <p:nvSpPr>
          <p:cNvPr id="4" name="TextBox 3"/>
          <p:cNvSpPr txBox="1"/>
          <p:nvPr/>
        </p:nvSpPr>
        <p:spPr>
          <a:xfrm>
            <a:off x="5378624" y="1083306"/>
            <a:ext cx="5365908" cy="646331"/>
          </a:xfrm>
          <a:prstGeom prst="rect">
            <a:avLst/>
          </a:prstGeom>
          <a:noFill/>
        </p:spPr>
        <p:txBody>
          <a:bodyPr wrap="square" rtlCol="0">
            <a:spAutoFit/>
          </a:bodyPr>
          <a:lstStyle/>
          <a:p>
            <a:r>
              <a:rPr lang="en-US" sz="3600" b="1" dirty="0"/>
              <a:t>Answer the questions:</a:t>
            </a:r>
          </a:p>
        </p:txBody>
      </p:sp>
      <p:sp>
        <p:nvSpPr>
          <p:cNvPr id="5" name="TextBox 4"/>
          <p:cNvSpPr txBox="1"/>
          <p:nvPr/>
        </p:nvSpPr>
        <p:spPr>
          <a:xfrm>
            <a:off x="-30760" y="3440634"/>
            <a:ext cx="4426483" cy="1754326"/>
          </a:xfrm>
          <a:prstGeom prst="rect">
            <a:avLst/>
          </a:prstGeom>
          <a:noFill/>
        </p:spPr>
        <p:txBody>
          <a:bodyPr wrap="square" rtlCol="0">
            <a:spAutoFit/>
          </a:bodyPr>
          <a:lstStyle/>
          <a:p>
            <a:pPr algn="ctr"/>
            <a:r>
              <a:rPr lang="en-US" sz="5400" b="1" smtClean="0">
                <a:solidFill>
                  <a:srgbClr val="C00000"/>
                </a:solidFill>
                <a:effectLst>
                  <a:outerShdw blurRad="38100" dist="38100" dir="2700000" algn="tl">
                    <a:srgbClr val="000000">
                      <a:alpha val="43137"/>
                    </a:srgbClr>
                  </a:outerShdw>
                </a:effectLst>
              </a:rPr>
              <a:t>NATURAL DISASTERS</a:t>
            </a:r>
            <a:endParaRPr lang="en-US" sz="5400"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515273" y="143629"/>
            <a:ext cx="3059800" cy="645160"/>
          </a:xfrm>
          <a:prstGeom prst="rect">
            <a:avLst/>
          </a:prstGeom>
          <a:noFill/>
          <a:effectLst/>
        </p:spPr>
        <p:txBody>
          <a:bodyPr wrap="square" rtlCol="0">
            <a:spAutoFit/>
          </a:bodyPr>
          <a:lstStyle>
            <a:defPPr>
              <a:defRPr lang="en-US"/>
            </a:defPPr>
            <a:lvl1pPr>
              <a:defRPr sz="3600" b="1">
                <a:effectLst>
                  <a:glow rad="88900">
                    <a:schemeClr val="bg1"/>
                  </a:glow>
                </a:effectLst>
                <a:latin typeface="Arial" panose="020B0604020202020204" pitchFamily="34" charset="0"/>
                <a:cs typeface="Arial" panose="020B0604020202020204" pitchFamily="34" charset="0"/>
              </a:defRPr>
            </a:lvl1pPr>
          </a:lstStyle>
          <a:p>
            <a:r>
              <a:rPr lang="en-US"/>
              <a:t>WARM-UP</a:t>
            </a:r>
            <a:endParaRPr lang="en-US" dirty="0"/>
          </a:p>
        </p:txBody>
      </p:sp>
    </p:spTree>
    <p:extLst>
      <p:ext uri="{BB962C8B-B14F-4D97-AF65-F5344CB8AC3E}">
        <p14:creationId xmlns:p14="http://schemas.microsoft.com/office/powerpoint/2010/main" val="30472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arn(inVertic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13" y="-7620"/>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13540" y="1157765"/>
            <a:ext cx="11034332" cy="430887"/>
          </a:xfrm>
          <a:prstGeom prst="rect">
            <a:avLst/>
          </a:prstGeom>
          <a:noFill/>
          <a:effectLst/>
        </p:spPr>
        <p:txBody>
          <a:bodyPr wrap="square" rtlCol="0">
            <a:spAutoFit/>
          </a:bodyPr>
          <a:lstStyle/>
          <a:p>
            <a:pPr algn="just"/>
            <a:r>
              <a:rPr lang="en-GB" sz="2200" b="1" dirty="0"/>
              <a:t>Write the natural disasters from the box under the pictures. Then listen, check, and </a:t>
            </a:r>
            <a:r>
              <a:rPr lang="en-GB" sz="2200" b="1" dirty="0" smtClean="0"/>
              <a:t>repeat.</a:t>
            </a:r>
            <a:endParaRPr lang="en-US" sz="2200" b="1" dirty="0">
              <a:effectLst>
                <a:glow rad="88900">
                  <a:schemeClr val="bg1"/>
                </a:glow>
              </a:effectLst>
              <a:latin typeface="Arial" panose="020B0604020202020204" pitchFamily="34" charset="0"/>
              <a:cs typeface="Arial" panose="020B0604020202020204" pitchFamily="34" charset="0"/>
            </a:endParaRPr>
          </a:p>
        </p:txBody>
      </p:sp>
      <p:sp>
        <p:nvSpPr>
          <p:cNvPr id="8" name="TextBox 7"/>
          <p:cNvSpPr txBox="1"/>
          <p:nvPr/>
        </p:nvSpPr>
        <p:spPr>
          <a:xfrm>
            <a:off x="653115" y="1675290"/>
            <a:ext cx="2762894" cy="523220"/>
          </a:xfrm>
          <a:prstGeom prst="rect">
            <a:avLst/>
          </a:prstGeom>
          <a:noFill/>
        </p:spPr>
        <p:txBody>
          <a:bodyPr wrap="square" rtlCol="0">
            <a:spAutoFit/>
          </a:bodyPr>
          <a:lstStyle/>
          <a:p>
            <a:r>
              <a:rPr lang="en-US" sz="2800" b="1" dirty="0">
                <a:solidFill>
                  <a:srgbClr val="7030A0"/>
                </a:solidFill>
              </a:rPr>
              <a:t>volcanic eruption</a:t>
            </a:r>
          </a:p>
        </p:txBody>
      </p:sp>
      <p:sp>
        <p:nvSpPr>
          <p:cNvPr id="18" name="TextBox 17"/>
          <p:cNvSpPr txBox="1"/>
          <p:nvPr/>
        </p:nvSpPr>
        <p:spPr>
          <a:xfrm>
            <a:off x="3516668" y="1680969"/>
            <a:ext cx="1928552" cy="523220"/>
          </a:xfrm>
          <a:prstGeom prst="rect">
            <a:avLst/>
          </a:prstGeom>
          <a:noFill/>
        </p:spPr>
        <p:txBody>
          <a:bodyPr wrap="square" rtlCol="0">
            <a:spAutoFit/>
          </a:bodyPr>
          <a:lstStyle/>
          <a:p>
            <a:r>
              <a:rPr lang="en-US" sz="2800" b="1" dirty="0">
                <a:solidFill>
                  <a:srgbClr val="7030A0"/>
                </a:solidFill>
              </a:rPr>
              <a:t>earthquake</a:t>
            </a:r>
          </a:p>
        </p:txBody>
      </p:sp>
      <p:sp>
        <p:nvSpPr>
          <p:cNvPr id="23" name="TextBox 22"/>
          <p:cNvSpPr txBox="1"/>
          <p:nvPr/>
        </p:nvSpPr>
        <p:spPr>
          <a:xfrm>
            <a:off x="5545879" y="1662489"/>
            <a:ext cx="1569654" cy="523220"/>
          </a:xfrm>
          <a:prstGeom prst="rect">
            <a:avLst/>
          </a:prstGeom>
          <a:noFill/>
        </p:spPr>
        <p:txBody>
          <a:bodyPr wrap="square" rtlCol="0">
            <a:spAutoFit/>
          </a:bodyPr>
          <a:lstStyle/>
          <a:p>
            <a:r>
              <a:rPr lang="en-US" sz="2800" b="1" dirty="0" smtClean="0">
                <a:solidFill>
                  <a:srgbClr val="7030A0"/>
                </a:solidFill>
              </a:rPr>
              <a:t>landslide</a:t>
            </a:r>
            <a:endParaRPr lang="en-US" sz="2800" b="1" dirty="0">
              <a:solidFill>
                <a:srgbClr val="7030A0"/>
              </a:solidFill>
            </a:endParaRPr>
          </a:p>
        </p:txBody>
      </p:sp>
      <p:sp>
        <p:nvSpPr>
          <p:cNvPr id="24" name="TextBox 23"/>
          <p:cNvSpPr txBox="1"/>
          <p:nvPr/>
        </p:nvSpPr>
        <p:spPr>
          <a:xfrm>
            <a:off x="7221440" y="1638618"/>
            <a:ext cx="1292884" cy="523220"/>
          </a:xfrm>
          <a:prstGeom prst="rect">
            <a:avLst/>
          </a:prstGeom>
          <a:noFill/>
        </p:spPr>
        <p:txBody>
          <a:bodyPr wrap="square" rtlCol="0">
            <a:spAutoFit/>
          </a:bodyPr>
          <a:lstStyle/>
          <a:p>
            <a:r>
              <a:rPr lang="en-US" sz="2800" b="1" dirty="0">
                <a:solidFill>
                  <a:srgbClr val="7030A0"/>
                </a:solidFill>
              </a:rPr>
              <a:t>storm</a:t>
            </a:r>
          </a:p>
        </p:txBody>
      </p:sp>
      <p:sp>
        <p:nvSpPr>
          <p:cNvPr id="25" name="TextBox 24"/>
          <p:cNvSpPr txBox="1"/>
          <p:nvPr/>
        </p:nvSpPr>
        <p:spPr>
          <a:xfrm>
            <a:off x="8514324" y="1639380"/>
            <a:ext cx="1585133" cy="523220"/>
          </a:xfrm>
          <a:prstGeom prst="rect">
            <a:avLst/>
          </a:prstGeom>
          <a:noFill/>
        </p:spPr>
        <p:txBody>
          <a:bodyPr wrap="square" rtlCol="0">
            <a:spAutoFit/>
          </a:bodyPr>
          <a:lstStyle/>
          <a:p>
            <a:r>
              <a:rPr lang="en-US" sz="2800" b="1" dirty="0">
                <a:solidFill>
                  <a:srgbClr val="7030A0"/>
                </a:solidFill>
              </a:rPr>
              <a:t>tornado</a:t>
            </a:r>
          </a:p>
        </p:txBody>
      </p:sp>
      <p:sp>
        <p:nvSpPr>
          <p:cNvPr id="26" name="TextBox 25"/>
          <p:cNvSpPr txBox="1"/>
          <p:nvPr/>
        </p:nvSpPr>
        <p:spPr>
          <a:xfrm>
            <a:off x="10300775" y="1661662"/>
            <a:ext cx="1053380" cy="523220"/>
          </a:xfrm>
          <a:prstGeom prst="rect">
            <a:avLst/>
          </a:prstGeom>
          <a:noFill/>
        </p:spPr>
        <p:txBody>
          <a:bodyPr wrap="square" rtlCol="0">
            <a:spAutoFit/>
          </a:bodyPr>
          <a:lstStyle/>
          <a:p>
            <a:r>
              <a:rPr lang="en-US" sz="2800" b="1" dirty="0">
                <a:solidFill>
                  <a:srgbClr val="7030A0"/>
                </a:solidFill>
              </a:rPr>
              <a:t>flood </a:t>
            </a:r>
          </a:p>
        </p:txBody>
      </p:sp>
      <p:sp>
        <p:nvSpPr>
          <p:cNvPr id="9" name="TextBox 8"/>
          <p:cNvSpPr txBox="1"/>
          <p:nvPr/>
        </p:nvSpPr>
        <p:spPr>
          <a:xfrm>
            <a:off x="653115" y="4066155"/>
            <a:ext cx="3318809" cy="523220"/>
          </a:xfrm>
          <a:prstGeom prst="rect">
            <a:avLst/>
          </a:prstGeom>
          <a:noFill/>
        </p:spPr>
        <p:txBody>
          <a:bodyPr wrap="square" rtlCol="0">
            <a:spAutoFit/>
          </a:bodyPr>
          <a:lstStyle/>
          <a:p>
            <a:r>
              <a:rPr lang="en-US" sz="2800" b="1" dirty="0" smtClean="0">
                <a:solidFill>
                  <a:srgbClr val="0033CC"/>
                </a:solidFill>
              </a:rPr>
              <a:t>1</a:t>
            </a:r>
            <a:r>
              <a:rPr lang="en-US" sz="2800" dirty="0" smtClean="0"/>
              <a:t>. ………………………....</a:t>
            </a:r>
            <a:endParaRPr lang="en-US" sz="2800" dirty="0"/>
          </a:p>
        </p:txBody>
      </p:sp>
      <p:sp>
        <p:nvSpPr>
          <p:cNvPr id="27" name="TextBox 26"/>
          <p:cNvSpPr txBox="1"/>
          <p:nvPr/>
        </p:nvSpPr>
        <p:spPr>
          <a:xfrm>
            <a:off x="4404740" y="4060960"/>
            <a:ext cx="3318809" cy="523220"/>
          </a:xfrm>
          <a:prstGeom prst="rect">
            <a:avLst/>
          </a:prstGeom>
          <a:noFill/>
        </p:spPr>
        <p:txBody>
          <a:bodyPr wrap="square" rtlCol="0">
            <a:spAutoFit/>
          </a:bodyPr>
          <a:lstStyle/>
          <a:p>
            <a:r>
              <a:rPr lang="en-US" sz="2800" b="1" dirty="0">
                <a:solidFill>
                  <a:srgbClr val="0033CC"/>
                </a:solidFill>
              </a:rPr>
              <a:t>2</a:t>
            </a:r>
            <a:r>
              <a:rPr lang="en-US" sz="2800" dirty="0" smtClean="0"/>
              <a:t>. ………………………....</a:t>
            </a:r>
            <a:endParaRPr lang="en-US" sz="2800" dirty="0"/>
          </a:p>
        </p:txBody>
      </p:sp>
      <p:sp>
        <p:nvSpPr>
          <p:cNvPr id="29" name="TextBox 28"/>
          <p:cNvSpPr txBox="1"/>
          <p:nvPr/>
        </p:nvSpPr>
        <p:spPr>
          <a:xfrm>
            <a:off x="8220722" y="4039427"/>
            <a:ext cx="3318809" cy="523220"/>
          </a:xfrm>
          <a:prstGeom prst="rect">
            <a:avLst/>
          </a:prstGeom>
          <a:noFill/>
        </p:spPr>
        <p:txBody>
          <a:bodyPr wrap="square" rtlCol="0">
            <a:spAutoFit/>
          </a:bodyPr>
          <a:lstStyle/>
          <a:p>
            <a:r>
              <a:rPr lang="en-US" sz="2800" b="1">
                <a:solidFill>
                  <a:srgbClr val="0033CC"/>
                </a:solidFill>
              </a:rPr>
              <a:t>3</a:t>
            </a:r>
            <a:r>
              <a:rPr lang="en-US" sz="2800" smtClean="0"/>
              <a:t>. ………………………....</a:t>
            </a:r>
            <a:endParaRPr lang="en-US" sz="2800" dirty="0"/>
          </a:p>
        </p:txBody>
      </p:sp>
      <p:sp>
        <p:nvSpPr>
          <p:cNvPr id="30" name="TextBox 29"/>
          <p:cNvSpPr txBox="1"/>
          <p:nvPr/>
        </p:nvSpPr>
        <p:spPr>
          <a:xfrm>
            <a:off x="653114" y="6236571"/>
            <a:ext cx="3318809" cy="523220"/>
          </a:xfrm>
          <a:prstGeom prst="rect">
            <a:avLst/>
          </a:prstGeom>
          <a:noFill/>
        </p:spPr>
        <p:txBody>
          <a:bodyPr wrap="square" rtlCol="0">
            <a:spAutoFit/>
          </a:bodyPr>
          <a:lstStyle/>
          <a:p>
            <a:r>
              <a:rPr lang="en-US" sz="2800" b="1" dirty="0">
                <a:solidFill>
                  <a:srgbClr val="0033CC"/>
                </a:solidFill>
              </a:rPr>
              <a:t>4</a:t>
            </a:r>
            <a:r>
              <a:rPr lang="en-US" sz="2800" dirty="0" smtClean="0"/>
              <a:t>. ………………………....</a:t>
            </a:r>
            <a:endParaRPr lang="en-US" sz="2800" dirty="0"/>
          </a:p>
        </p:txBody>
      </p:sp>
      <p:sp>
        <p:nvSpPr>
          <p:cNvPr id="31" name="TextBox 30"/>
          <p:cNvSpPr txBox="1"/>
          <p:nvPr/>
        </p:nvSpPr>
        <p:spPr>
          <a:xfrm>
            <a:off x="4413512" y="6236571"/>
            <a:ext cx="3318809" cy="523220"/>
          </a:xfrm>
          <a:prstGeom prst="rect">
            <a:avLst/>
          </a:prstGeom>
          <a:noFill/>
        </p:spPr>
        <p:txBody>
          <a:bodyPr wrap="square" rtlCol="0">
            <a:spAutoFit/>
          </a:bodyPr>
          <a:lstStyle/>
          <a:p>
            <a:r>
              <a:rPr lang="en-US" sz="2800" b="1" dirty="0">
                <a:solidFill>
                  <a:srgbClr val="0033CC"/>
                </a:solidFill>
              </a:rPr>
              <a:t>5</a:t>
            </a:r>
            <a:r>
              <a:rPr lang="en-US" sz="2800" dirty="0" smtClean="0"/>
              <a:t>. ………………………....</a:t>
            </a:r>
            <a:endParaRPr lang="en-US" sz="2800" dirty="0"/>
          </a:p>
        </p:txBody>
      </p:sp>
      <p:sp>
        <p:nvSpPr>
          <p:cNvPr id="32" name="TextBox 31"/>
          <p:cNvSpPr txBox="1"/>
          <p:nvPr/>
        </p:nvSpPr>
        <p:spPr>
          <a:xfrm>
            <a:off x="8173910" y="6236571"/>
            <a:ext cx="3514655" cy="523220"/>
          </a:xfrm>
          <a:prstGeom prst="rect">
            <a:avLst/>
          </a:prstGeom>
          <a:noFill/>
        </p:spPr>
        <p:txBody>
          <a:bodyPr wrap="square" rtlCol="0">
            <a:spAutoFit/>
          </a:bodyPr>
          <a:lstStyle/>
          <a:p>
            <a:r>
              <a:rPr lang="en-US" sz="2800" b="1" dirty="0">
                <a:solidFill>
                  <a:srgbClr val="0033CC"/>
                </a:solidFill>
              </a:rPr>
              <a:t>6</a:t>
            </a:r>
            <a:r>
              <a:rPr lang="en-US" sz="2800" dirty="0" smtClean="0"/>
              <a:t>. …………………………..</a:t>
            </a:r>
            <a:endParaRPr lang="en-US" sz="2800" dirty="0"/>
          </a:p>
        </p:txBody>
      </p:sp>
      <p:pic>
        <p:nvPicPr>
          <p:cNvPr id="10" name="Picture 9"/>
          <p:cNvPicPr>
            <a:picLocks noChangeAspect="1"/>
          </p:cNvPicPr>
          <p:nvPr/>
        </p:nvPicPr>
        <p:blipFill>
          <a:blip r:embed="rId5"/>
          <a:stretch>
            <a:fillRect/>
          </a:stretch>
        </p:blipFill>
        <p:spPr>
          <a:xfrm>
            <a:off x="922446" y="2201693"/>
            <a:ext cx="2686578" cy="1778073"/>
          </a:xfrm>
          <a:prstGeom prst="rect">
            <a:avLst/>
          </a:prstGeom>
        </p:spPr>
      </p:pic>
      <p:pic>
        <p:nvPicPr>
          <p:cNvPr id="13" name="Picture 12"/>
          <p:cNvPicPr>
            <a:picLocks noChangeAspect="1"/>
          </p:cNvPicPr>
          <p:nvPr/>
        </p:nvPicPr>
        <p:blipFill>
          <a:blip r:embed="rId6"/>
          <a:stretch>
            <a:fillRect/>
          </a:stretch>
        </p:blipFill>
        <p:spPr>
          <a:xfrm>
            <a:off x="4546584" y="2210093"/>
            <a:ext cx="2605937" cy="1768764"/>
          </a:xfrm>
          <a:prstGeom prst="rect">
            <a:avLst/>
          </a:prstGeom>
        </p:spPr>
      </p:pic>
      <p:pic>
        <p:nvPicPr>
          <p:cNvPr id="14" name="Picture 13"/>
          <p:cNvPicPr>
            <a:picLocks noChangeAspect="1"/>
          </p:cNvPicPr>
          <p:nvPr/>
        </p:nvPicPr>
        <p:blipFill>
          <a:blip r:embed="rId7"/>
          <a:stretch>
            <a:fillRect/>
          </a:stretch>
        </p:blipFill>
        <p:spPr>
          <a:xfrm>
            <a:off x="8445405" y="2187787"/>
            <a:ext cx="2374781" cy="1769777"/>
          </a:xfrm>
          <a:prstGeom prst="rect">
            <a:avLst/>
          </a:prstGeom>
        </p:spPr>
      </p:pic>
      <p:pic>
        <p:nvPicPr>
          <p:cNvPr id="15" name="Picture 14"/>
          <p:cNvPicPr>
            <a:picLocks noChangeAspect="1"/>
          </p:cNvPicPr>
          <p:nvPr/>
        </p:nvPicPr>
        <p:blipFill>
          <a:blip r:embed="rId8"/>
          <a:stretch>
            <a:fillRect/>
          </a:stretch>
        </p:blipFill>
        <p:spPr>
          <a:xfrm>
            <a:off x="1035907" y="4481907"/>
            <a:ext cx="2480761" cy="1802567"/>
          </a:xfrm>
          <a:prstGeom prst="rect">
            <a:avLst/>
          </a:prstGeom>
        </p:spPr>
      </p:pic>
      <p:pic>
        <p:nvPicPr>
          <p:cNvPr id="16" name="Picture 15"/>
          <p:cNvPicPr>
            <a:picLocks noChangeAspect="1"/>
          </p:cNvPicPr>
          <p:nvPr/>
        </p:nvPicPr>
        <p:blipFill>
          <a:blip r:embed="rId9"/>
          <a:stretch>
            <a:fillRect/>
          </a:stretch>
        </p:blipFill>
        <p:spPr>
          <a:xfrm>
            <a:off x="4522050" y="4467862"/>
            <a:ext cx="2736428" cy="1795985"/>
          </a:xfrm>
          <a:prstGeom prst="rect">
            <a:avLst/>
          </a:prstGeom>
        </p:spPr>
      </p:pic>
      <p:pic>
        <p:nvPicPr>
          <p:cNvPr id="33" name="Picture 32"/>
          <p:cNvPicPr>
            <a:picLocks noChangeAspect="1"/>
          </p:cNvPicPr>
          <p:nvPr/>
        </p:nvPicPr>
        <p:blipFill>
          <a:blip r:embed="rId10"/>
          <a:stretch>
            <a:fillRect/>
          </a:stretch>
        </p:blipFill>
        <p:spPr>
          <a:xfrm>
            <a:off x="8445405" y="4465106"/>
            <a:ext cx="2638218" cy="1771465"/>
          </a:xfrm>
          <a:prstGeom prst="rect">
            <a:avLst/>
          </a:prstGeom>
        </p:spPr>
      </p:pic>
      <p:pic>
        <p:nvPicPr>
          <p:cNvPr id="2" name="Track 5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62341" y="1049430"/>
            <a:ext cx="609600" cy="609600"/>
          </a:xfrm>
          <a:prstGeom prst="rect">
            <a:avLst/>
          </a:prstGeom>
        </p:spPr>
      </p:pic>
    </p:spTree>
    <p:extLst>
      <p:ext uri="{BB962C8B-B14F-4D97-AF65-F5344CB8AC3E}">
        <p14:creationId xmlns:p14="http://schemas.microsoft.com/office/powerpoint/2010/main" val="1165419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07407E-6 L -0.71185 0.34098 " pathEditMode="relative" rAng="0" ptsTypes="AA">
                                      <p:cBhvr>
                                        <p:cTn id="6" dur="1200" fill="hold"/>
                                        <p:tgtEl>
                                          <p:spTgt spid="26"/>
                                        </p:tgtEl>
                                        <p:attrNameLst>
                                          <p:attrName>ppt_x</p:attrName>
                                          <p:attrName>ppt_y</p:attrName>
                                        </p:attrNameLst>
                                      </p:cBhvr>
                                      <p:rCtr x="-35599" y="1703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3.33333E-6 L -0.2789 0.3419 " pathEditMode="relative" rAng="0" ptsTypes="AA">
                                      <p:cBhvr>
                                        <p:cTn id="10" dur="1200" fill="hold"/>
                                        <p:tgtEl>
                                          <p:spTgt spid="25"/>
                                        </p:tgtEl>
                                        <p:attrNameLst>
                                          <p:attrName>ppt_x</p:attrName>
                                          <p:attrName>ppt_y</p:attrName>
                                        </p:attrNameLst>
                                      </p:cBhvr>
                                      <p:rCtr x="-13945" y="1708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25E-6 2.59259E-6 L 0.64922 0.33541 " pathEditMode="relative" rAng="0" ptsTypes="AA">
                                      <p:cBhvr>
                                        <p:cTn id="14" dur="1200" fill="hold"/>
                                        <p:tgtEl>
                                          <p:spTgt spid="8"/>
                                        </p:tgtEl>
                                        <p:attrNameLst>
                                          <p:attrName>ppt_x</p:attrName>
                                          <p:attrName>ppt_y</p:attrName>
                                        </p:attrNameLst>
                                      </p:cBhvr>
                                      <p:rCtr x="32461" y="1675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3.33333E-6 L -0.47461 0.66088 " pathEditMode="relative" rAng="0" ptsTypes="AA">
                                      <p:cBhvr>
                                        <p:cTn id="18" dur="1200" fill="hold"/>
                                        <p:tgtEl>
                                          <p:spTgt spid="24"/>
                                        </p:tgtEl>
                                        <p:attrNameLst>
                                          <p:attrName>ppt_x</p:attrName>
                                          <p:attrName>ppt_y</p:attrName>
                                        </p:attrNameLst>
                                      </p:cBhvr>
                                      <p:rCtr x="-23737" y="3303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6.25E-7 4.44444E-6 L -0.04687 0.65879 " pathEditMode="relative" rAng="0" ptsTypes="AA">
                                      <p:cBhvr>
                                        <p:cTn id="22" dur="1200" fill="hold"/>
                                        <p:tgtEl>
                                          <p:spTgt spid="23"/>
                                        </p:tgtEl>
                                        <p:attrNameLst>
                                          <p:attrName>ppt_x</p:attrName>
                                          <p:attrName>ppt_y</p:attrName>
                                        </p:attrNameLst>
                                      </p:cBhvr>
                                      <p:rCtr x="-2344" y="3294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6 -1.85185E-6 L 0.41862 0.65926 " pathEditMode="relative" rAng="0" ptsTypes="AA">
                                      <p:cBhvr>
                                        <p:cTn id="26" dur="1200" fill="hold"/>
                                        <p:tgtEl>
                                          <p:spTgt spid="18"/>
                                        </p:tgtEl>
                                        <p:attrNameLst>
                                          <p:attrName>ppt_x</p:attrName>
                                          <p:attrName>ppt_y</p:attrName>
                                        </p:attrNameLst>
                                      </p:cBhvr>
                                      <p:rCtr x="20924" y="3296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2762"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8" grpId="0"/>
      <p:bldP spid="18"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647946" y="1281195"/>
            <a:ext cx="6534250" cy="1200329"/>
          </a:xfrm>
          <a:prstGeom prst="rect">
            <a:avLst/>
          </a:prstGeom>
          <a:noFill/>
        </p:spPr>
        <p:txBody>
          <a:bodyPr wrap="square" rtlCol="0">
            <a:spAutoFit/>
          </a:bodyPr>
          <a:lstStyle/>
          <a:p>
            <a:pPr lvl="0"/>
            <a:r>
              <a:rPr lang="en-US" sz="3600" dirty="0"/>
              <a:t>- What can you see in the picture?</a:t>
            </a:r>
          </a:p>
          <a:p>
            <a:r>
              <a:rPr lang="en-US" sz="3600" smtClean="0"/>
              <a:t>- What </a:t>
            </a:r>
            <a:r>
              <a:rPr lang="en-US" sz="3600" dirty="0"/>
              <a:t>natural disaster is it?</a:t>
            </a:r>
          </a:p>
        </p:txBody>
      </p:sp>
      <p:pic>
        <p:nvPicPr>
          <p:cNvPr id="13" name="Picture 12"/>
          <p:cNvPicPr>
            <a:picLocks noChangeAspect="1"/>
          </p:cNvPicPr>
          <p:nvPr/>
        </p:nvPicPr>
        <p:blipFill>
          <a:blip r:embed="rId3"/>
          <a:stretch>
            <a:fillRect/>
          </a:stretch>
        </p:blipFill>
        <p:spPr>
          <a:xfrm>
            <a:off x="1433334" y="2562584"/>
            <a:ext cx="4963331" cy="3928265"/>
          </a:xfrm>
          <a:prstGeom prst="rect">
            <a:avLst/>
          </a:prstGeom>
        </p:spPr>
      </p:pic>
      <p:pic>
        <p:nvPicPr>
          <p:cNvPr id="14" name="Picture 13"/>
          <p:cNvPicPr>
            <a:picLocks noChangeAspect="1"/>
          </p:cNvPicPr>
          <p:nvPr/>
        </p:nvPicPr>
        <p:blipFill>
          <a:blip r:embed="rId4"/>
          <a:stretch>
            <a:fillRect/>
          </a:stretch>
        </p:blipFill>
        <p:spPr>
          <a:xfrm>
            <a:off x="6396533" y="2481524"/>
            <a:ext cx="4707683" cy="4009325"/>
          </a:xfrm>
          <a:prstGeom prst="rect">
            <a:avLst/>
          </a:prstGeom>
        </p:spPr>
      </p:pic>
    </p:spTree>
    <p:extLst>
      <p:ext uri="{BB962C8B-B14F-4D97-AF65-F5344CB8AC3E}">
        <p14:creationId xmlns:p14="http://schemas.microsoft.com/office/powerpoint/2010/main" val="2605281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142938" y="1518919"/>
            <a:ext cx="11963499" cy="5262979"/>
          </a:xfrm>
          <a:prstGeom prst="rect">
            <a:avLst/>
          </a:prstGeom>
          <a:noFill/>
        </p:spPr>
        <p:txBody>
          <a:bodyPr wrap="square" rtlCol="0">
            <a:spAutoFit/>
          </a:bodyPr>
          <a:lstStyle/>
          <a:p>
            <a:r>
              <a:rPr lang="en-US" sz="2100" b="1" dirty="0">
                <a:solidFill>
                  <a:srgbClr val="C00000"/>
                </a:solidFill>
              </a:rPr>
              <a:t>Tom</a:t>
            </a:r>
            <a:r>
              <a:rPr lang="en-US" sz="2100" dirty="0">
                <a:solidFill>
                  <a:srgbClr val="C00000"/>
                </a:solidFill>
              </a:rPr>
              <a:t>: You look pretty sad, Mi. What’s the matter? </a:t>
            </a:r>
            <a:endParaRPr lang="en-US" sz="2100" dirty="0" smtClean="0">
              <a:solidFill>
                <a:srgbClr val="C00000"/>
              </a:solidFill>
            </a:endParaRPr>
          </a:p>
          <a:p>
            <a:r>
              <a:rPr lang="en-US" sz="2100" b="1" dirty="0" err="1" smtClean="0">
                <a:solidFill>
                  <a:srgbClr val="0033CC"/>
                </a:solidFill>
              </a:rPr>
              <a:t>Mi</a:t>
            </a:r>
            <a:r>
              <a:rPr lang="en-US" sz="2100" dirty="0">
                <a:solidFill>
                  <a:srgbClr val="0033CC"/>
                </a:solidFill>
              </a:rPr>
              <a:t>: My uncle called us this morning. Our home town has been affected by a flood. It’s the second time this year. </a:t>
            </a:r>
            <a:endParaRPr lang="en-US" sz="2100" dirty="0" smtClean="0">
              <a:solidFill>
                <a:srgbClr val="0033CC"/>
              </a:solidFill>
            </a:endParaRPr>
          </a:p>
          <a:p>
            <a:r>
              <a:rPr lang="en-US" sz="2100" b="1" dirty="0" smtClean="0">
                <a:solidFill>
                  <a:srgbClr val="C00000"/>
                </a:solidFill>
              </a:rPr>
              <a:t>Tom</a:t>
            </a:r>
            <a:r>
              <a:rPr lang="en-US" sz="2100" dirty="0" smtClean="0">
                <a:solidFill>
                  <a:srgbClr val="C00000"/>
                </a:solidFill>
              </a:rPr>
              <a:t>: I’m sorry to hear that. How are things there now? </a:t>
            </a:r>
          </a:p>
          <a:p>
            <a:r>
              <a:rPr lang="en-US" sz="2100" b="1" dirty="0" err="1" smtClean="0">
                <a:solidFill>
                  <a:srgbClr val="0033CC"/>
                </a:solidFill>
              </a:rPr>
              <a:t>Mi</a:t>
            </a:r>
            <a:r>
              <a:rPr lang="en-US" sz="2100" dirty="0">
                <a:solidFill>
                  <a:srgbClr val="0033CC"/>
                </a:solidFill>
              </a:rPr>
              <a:t>: My uncle, his wife, and his children are all safe. They moved everything to the second floor of their house last night. Are there natural disasters in your home town in the US?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Yes, we sometimes have tornadoes. </a:t>
            </a:r>
            <a:endParaRPr lang="en-US" sz="2100" dirty="0" smtClean="0">
              <a:solidFill>
                <a:srgbClr val="C00000"/>
              </a:solidFill>
            </a:endParaRPr>
          </a:p>
          <a:p>
            <a:r>
              <a:rPr lang="en-US" sz="2100" b="1" dirty="0" err="1" smtClean="0">
                <a:solidFill>
                  <a:srgbClr val="0033CC"/>
                </a:solidFill>
              </a:rPr>
              <a:t>Mi</a:t>
            </a:r>
            <a:r>
              <a:rPr lang="en-US" sz="2100" dirty="0">
                <a:solidFill>
                  <a:srgbClr val="0033CC"/>
                </a:solidFill>
              </a:rPr>
              <a:t>: Tornadoes? Sounds strange. What’s a tornado?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It’s a violent storm that moves in a circle with very strong winds. I still remember the tornado we had last year</a:t>
            </a:r>
            <a:r>
              <a:rPr lang="en-US" sz="2100" dirty="0" smtClean="0">
                <a:solidFill>
                  <a:srgbClr val="C00000"/>
                </a:solidFill>
              </a:rPr>
              <a:t>.</a:t>
            </a:r>
          </a:p>
          <a:p>
            <a:r>
              <a:rPr lang="en-US" sz="2100" b="1" dirty="0" err="1">
                <a:solidFill>
                  <a:srgbClr val="0033CC"/>
                </a:solidFill>
              </a:rPr>
              <a:t>Mi</a:t>
            </a:r>
            <a:r>
              <a:rPr lang="en-US" sz="2100" dirty="0">
                <a:solidFill>
                  <a:srgbClr val="0033CC"/>
                </a:solidFill>
              </a:rPr>
              <a:t>: What happened?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One evening my parents and I were having dinner. Suddenly we heard a very loud noise. When we looked out of the window, we saw a big funnel of wind moving towards us. </a:t>
            </a:r>
            <a:endParaRPr lang="en-US" sz="2100" dirty="0" smtClean="0">
              <a:solidFill>
                <a:srgbClr val="C00000"/>
              </a:solidFill>
            </a:endParaRPr>
          </a:p>
          <a:p>
            <a:r>
              <a:rPr lang="en-US" sz="2100" b="1" dirty="0" err="1" smtClean="0">
                <a:solidFill>
                  <a:srgbClr val="0033CC"/>
                </a:solidFill>
              </a:rPr>
              <a:t>Mi</a:t>
            </a:r>
            <a:r>
              <a:rPr lang="en-US" sz="2100" dirty="0">
                <a:solidFill>
                  <a:srgbClr val="0033CC"/>
                </a:solidFill>
              </a:rPr>
              <a:t>: Did it cause any damage?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Yes, a lot. It damaged the roof of our house and pulled up some trees in our yard. Fortunately, no one was hurt.</a:t>
            </a:r>
          </a:p>
        </p:txBody>
      </p:sp>
      <p:sp>
        <p:nvSpPr>
          <p:cNvPr id="14" name="TextBox 13"/>
          <p:cNvSpPr txBox="1"/>
          <p:nvPr/>
        </p:nvSpPr>
        <p:spPr>
          <a:xfrm>
            <a:off x="1098597" y="1098201"/>
            <a:ext cx="2309621" cy="461665"/>
          </a:xfrm>
          <a:prstGeom prst="rect">
            <a:avLst/>
          </a:prstGeom>
          <a:noFill/>
          <a:effectLst/>
        </p:spPr>
        <p:txBody>
          <a:bodyPr wrap="square" rtlCol="0">
            <a:spAutoFit/>
          </a:bodyPr>
          <a:lstStyle/>
          <a:p>
            <a:r>
              <a:rPr lang="en-GB" sz="2400" b="1" smtClean="0"/>
              <a:t>Listen and read.</a:t>
            </a:r>
            <a:endParaRPr lang="en-US" sz="2400" b="1" dirty="0"/>
          </a:p>
        </p:txBody>
      </p:sp>
      <p:pic>
        <p:nvPicPr>
          <p:cNvPr id="3" name="Track 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64376" y="1055501"/>
            <a:ext cx="609600" cy="609600"/>
          </a:xfrm>
          <a:prstGeom prst="rect">
            <a:avLst/>
          </a:prstGeom>
        </p:spPr>
      </p:pic>
    </p:spTree>
    <p:extLst>
      <p:ext uri="{BB962C8B-B14F-4D97-AF65-F5344CB8AC3E}">
        <p14:creationId xmlns:p14="http://schemas.microsoft.com/office/powerpoint/2010/main" val="1072969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3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13" y="-7620"/>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10517"/>
            <a:ext cx="10080601" cy="830997"/>
          </a:xfrm>
          <a:prstGeom prst="rect">
            <a:avLst/>
          </a:prstGeom>
          <a:noFill/>
          <a:effectLst/>
        </p:spPr>
        <p:txBody>
          <a:bodyPr wrap="square" rtlCol="0">
            <a:spAutoFit/>
          </a:bodyPr>
          <a:lstStyle/>
          <a:p>
            <a:r>
              <a:rPr lang="en-GB" sz="2400" b="1" dirty="0"/>
              <a:t>Read the conversation again. Complete each sentence with no more than TWO words from </a:t>
            </a:r>
            <a:r>
              <a:rPr lang="en-GB" sz="2400" b="1" dirty="0" smtClean="0"/>
              <a:t>it.</a:t>
            </a:r>
            <a:endParaRPr lang="en-US" sz="2400" b="1" dirty="0"/>
          </a:p>
        </p:txBody>
      </p:sp>
      <p:sp>
        <p:nvSpPr>
          <p:cNvPr id="3" name="Rectangle 2"/>
          <p:cNvSpPr/>
          <p:nvPr/>
        </p:nvSpPr>
        <p:spPr>
          <a:xfrm>
            <a:off x="487067" y="1957698"/>
            <a:ext cx="11188644" cy="4524315"/>
          </a:xfrm>
          <a:prstGeom prst="rect">
            <a:avLst/>
          </a:prstGeom>
        </p:spPr>
        <p:txBody>
          <a:bodyPr wrap="square">
            <a:spAutoFit/>
          </a:bodyPr>
          <a:lstStyle/>
          <a:p>
            <a:pPr algn="just"/>
            <a:r>
              <a:rPr lang="en-US" sz="3200" b="1" smtClean="0">
                <a:solidFill>
                  <a:srgbClr val="F7941E"/>
                </a:solidFill>
              </a:rPr>
              <a:t>1. </a:t>
            </a:r>
            <a:r>
              <a:rPr lang="en-US" sz="3200" smtClean="0"/>
              <a:t>There </a:t>
            </a:r>
            <a:r>
              <a:rPr lang="en-US" sz="3200" dirty="0"/>
              <a:t>is a </a:t>
            </a:r>
            <a:r>
              <a:rPr lang="en-US" sz="3200" dirty="0" smtClean="0"/>
              <a:t>_____ </a:t>
            </a:r>
            <a:r>
              <a:rPr lang="en-US" sz="3200" dirty="0"/>
              <a:t>in </a:t>
            </a:r>
            <a:r>
              <a:rPr lang="en-US" sz="3200" dirty="0" err="1"/>
              <a:t>Mi’s</a:t>
            </a:r>
            <a:r>
              <a:rPr lang="en-US" sz="3200" dirty="0"/>
              <a:t> home town</a:t>
            </a:r>
            <a:r>
              <a:rPr lang="en-US" sz="3200"/>
              <a:t>. </a:t>
            </a:r>
            <a:endParaRPr lang="en-US" sz="3200" smtClean="0"/>
          </a:p>
          <a:p>
            <a:pPr algn="just"/>
            <a:endParaRPr lang="en-US" sz="1600" dirty="0" smtClean="0"/>
          </a:p>
          <a:p>
            <a:pPr algn="just"/>
            <a:r>
              <a:rPr lang="en-US" sz="3200" b="1" smtClean="0">
                <a:solidFill>
                  <a:srgbClr val="F7941E"/>
                </a:solidFill>
              </a:rPr>
              <a:t>2. </a:t>
            </a:r>
            <a:r>
              <a:rPr lang="en-US" sz="3200" smtClean="0"/>
              <a:t>Her </a:t>
            </a:r>
            <a:r>
              <a:rPr lang="en-US" sz="3200" dirty="0"/>
              <a:t>uncle’s family had to move everything to the </a:t>
            </a:r>
            <a:r>
              <a:rPr lang="en-US" sz="3200" dirty="0" smtClean="0"/>
              <a:t>___________ </a:t>
            </a:r>
            <a:r>
              <a:rPr lang="en-US" sz="3200" dirty="0"/>
              <a:t>last night</a:t>
            </a:r>
            <a:r>
              <a:rPr lang="en-US" sz="3200"/>
              <a:t>. </a:t>
            </a:r>
            <a:endParaRPr lang="en-US" sz="3200" smtClean="0"/>
          </a:p>
          <a:p>
            <a:pPr algn="just"/>
            <a:endParaRPr lang="en-US" sz="1600" dirty="0" smtClean="0"/>
          </a:p>
          <a:p>
            <a:pPr algn="just"/>
            <a:r>
              <a:rPr lang="en-US" sz="3200" b="1" smtClean="0">
                <a:solidFill>
                  <a:srgbClr val="F7941E"/>
                </a:solidFill>
              </a:rPr>
              <a:t>3. </a:t>
            </a:r>
            <a:r>
              <a:rPr lang="en-US" sz="3200" smtClean="0"/>
              <a:t>A </a:t>
            </a:r>
            <a:r>
              <a:rPr lang="en-US" sz="3200" dirty="0"/>
              <a:t>tornado is an example of a </a:t>
            </a:r>
            <a:r>
              <a:rPr lang="en-US" sz="3200" smtClean="0"/>
              <a:t>_______________. </a:t>
            </a:r>
          </a:p>
          <a:p>
            <a:pPr algn="just"/>
            <a:endParaRPr lang="en-US" sz="1600" dirty="0" smtClean="0"/>
          </a:p>
          <a:p>
            <a:pPr algn="just"/>
            <a:r>
              <a:rPr lang="en-US" sz="3200" b="1" smtClean="0">
                <a:solidFill>
                  <a:srgbClr val="F7941E"/>
                </a:solidFill>
              </a:rPr>
              <a:t>4. </a:t>
            </a:r>
            <a:r>
              <a:rPr lang="en-US" sz="3200" smtClean="0"/>
              <a:t>Tom’s </a:t>
            </a:r>
            <a:r>
              <a:rPr lang="en-US" sz="3200" dirty="0"/>
              <a:t>family </a:t>
            </a:r>
            <a:r>
              <a:rPr lang="en-US" sz="3200" dirty="0" smtClean="0"/>
              <a:t>___________ </a:t>
            </a:r>
            <a:r>
              <a:rPr lang="en-US" sz="3200" dirty="0"/>
              <a:t>dinner when the tornado came</a:t>
            </a:r>
            <a:r>
              <a:rPr lang="en-US" sz="3200"/>
              <a:t>. </a:t>
            </a:r>
            <a:endParaRPr lang="en-US" sz="3200" smtClean="0"/>
          </a:p>
          <a:p>
            <a:pPr algn="just"/>
            <a:endParaRPr lang="en-US" sz="1600" dirty="0" smtClean="0"/>
          </a:p>
          <a:p>
            <a:pPr algn="just"/>
            <a:r>
              <a:rPr lang="en-US" sz="3200" b="1" smtClean="0">
                <a:solidFill>
                  <a:srgbClr val="F7941E"/>
                </a:solidFill>
              </a:rPr>
              <a:t>5. </a:t>
            </a:r>
            <a:r>
              <a:rPr lang="en-US" sz="3200" smtClean="0"/>
              <a:t>The </a:t>
            </a:r>
            <a:r>
              <a:rPr lang="en-US" sz="3200" dirty="0"/>
              <a:t>tornado damaged their roof and </a:t>
            </a:r>
            <a:r>
              <a:rPr lang="en-US" sz="3200" dirty="0" smtClean="0"/>
              <a:t>_______ </a:t>
            </a:r>
            <a:r>
              <a:rPr lang="en-US" sz="3200" dirty="0"/>
              <a:t>up some trees in their yard. </a:t>
            </a:r>
          </a:p>
        </p:txBody>
      </p:sp>
      <p:sp>
        <p:nvSpPr>
          <p:cNvPr id="5" name="TextBox 4"/>
          <p:cNvSpPr txBox="1"/>
          <p:nvPr/>
        </p:nvSpPr>
        <p:spPr>
          <a:xfrm>
            <a:off x="2645156" y="1971139"/>
            <a:ext cx="1310256" cy="584775"/>
          </a:xfrm>
          <a:prstGeom prst="rect">
            <a:avLst/>
          </a:prstGeom>
          <a:noFill/>
        </p:spPr>
        <p:txBody>
          <a:bodyPr wrap="square" rtlCol="0">
            <a:spAutoFit/>
          </a:bodyPr>
          <a:lstStyle/>
          <a:p>
            <a:r>
              <a:rPr lang="en-US" sz="3200" b="1" dirty="0">
                <a:solidFill>
                  <a:srgbClr val="7030A0"/>
                </a:solidFill>
              </a:rPr>
              <a:t>flood</a:t>
            </a:r>
          </a:p>
        </p:txBody>
      </p:sp>
      <p:sp>
        <p:nvSpPr>
          <p:cNvPr id="16" name="TextBox 15"/>
          <p:cNvSpPr txBox="1"/>
          <p:nvPr/>
        </p:nvSpPr>
        <p:spPr>
          <a:xfrm>
            <a:off x="9271709" y="2698266"/>
            <a:ext cx="2515738" cy="584775"/>
          </a:xfrm>
          <a:prstGeom prst="rect">
            <a:avLst/>
          </a:prstGeom>
          <a:noFill/>
        </p:spPr>
        <p:txBody>
          <a:bodyPr wrap="square" rtlCol="0">
            <a:spAutoFit/>
          </a:bodyPr>
          <a:lstStyle/>
          <a:p>
            <a:r>
              <a:rPr lang="en-US" sz="3200" b="1" dirty="0">
                <a:solidFill>
                  <a:srgbClr val="7030A0"/>
                </a:solidFill>
              </a:rPr>
              <a:t>second </a:t>
            </a:r>
            <a:r>
              <a:rPr lang="en-US" sz="3200" b="1" dirty="0" smtClean="0">
                <a:solidFill>
                  <a:srgbClr val="7030A0"/>
                </a:solidFill>
              </a:rPr>
              <a:t>floor</a:t>
            </a:r>
            <a:endParaRPr lang="en-US" sz="3200" b="1" dirty="0">
              <a:solidFill>
                <a:srgbClr val="7030A0"/>
              </a:solidFill>
            </a:endParaRPr>
          </a:p>
        </p:txBody>
      </p:sp>
      <p:sp>
        <p:nvSpPr>
          <p:cNvPr id="22" name="TextBox 21"/>
          <p:cNvSpPr txBox="1"/>
          <p:nvPr/>
        </p:nvSpPr>
        <p:spPr>
          <a:xfrm>
            <a:off x="5750624" y="3927467"/>
            <a:ext cx="2989969" cy="584775"/>
          </a:xfrm>
          <a:prstGeom prst="rect">
            <a:avLst/>
          </a:prstGeom>
          <a:noFill/>
        </p:spPr>
        <p:txBody>
          <a:bodyPr wrap="square" rtlCol="0">
            <a:spAutoFit/>
          </a:bodyPr>
          <a:lstStyle/>
          <a:p>
            <a:r>
              <a:rPr lang="en-US" sz="3200" b="1" dirty="0">
                <a:solidFill>
                  <a:srgbClr val="7030A0"/>
                </a:solidFill>
              </a:rPr>
              <a:t>natural disaster</a:t>
            </a:r>
          </a:p>
        </p:txBody>
      </p:sp>
      <p:sp>
        <p:nvSpPr>
          <p:cNvPr id="23" name="TextBox 22"/>
          <p:cNvSpPr txBox="1"/>
          <p:nvPr/>
        </p:nvSpPr>
        <p:spPr>
          <a:xfrm>
            <a:off x="3122260" y="4619965"/>
            <a:ext cx="2264388" cy="584775"/>
          </a:xfrm>
          <a:prstGeom prst="rect">
            <a:avLst/>
          </a:prstGeom>
          <a:noFill/>
        </p:spPr>
        <p:txBody>
          <a:bodyPr wrap="square" rtlCol="0">
            <a:spAutoFit/>
          </a:bodyPr>
          <a:lstStyle/>
          <a:p>
            <a:r>
              <a:rPr lang="en-US" sz="3200" b="1" smtClean="0">
                <a:solidFill>
                  <a:srgbClr val="7030A0"/>
                </a:solidFill>
              </a:rPr>
              <a:t>was </a:t>
            </a:r>
            <a:r>
              <a:rPr lang="en-US" sz="3200" b="1" dirty="0">
                <a:solidFill>
                  <a:srgbClr val="7030A0"/>
                </a:solidFill>
              </a:rPr>
              <a:t>having</a:t>
            </a:r>
          </a:p>
        </p:txBody>
      </p:sp>
      <p:sp>
        <p:nvSpPr>
          <p:cNvPr id="24" name="TextBox 23"/>
          <p:cNvSpPr txBox="1"/>
          <p:nvPr/>
        </p:nvSpPr>
        <p:spPr>
          <a:xfrm>
            <a:off x="7245608" y="5394251"/>
            <a:ext cx="1399709" cy="584775"/>
          </a:xfrm>
          <a:prstGeom prst="rect">
            <a:avLst/>
          </a:prstGeom>
          <a:noFill/>
        </p:spPr>
        <p:txBody>
          <a:bodyPr wrap="square" rtlCol="0">
            <a:spAutoFit/>
          </a:bodyPr>
          <a:lstStyle/>
          <a:p>
            <a:r>
              <a:rPr lang="en-US" sz="3200" b="1" dirty="0">
                <a:solidFill>
                  <a:srgbClr val="7030A0"/>
                </a:solidFill>
              </a:rPr>
              <a:t>pulled</a:t>
            </a:r>
          </a:p>
        </p:txBody>
      </p:sp>
    </p:spTree>
    <p:extLst>
      <p:ext uri="{BB962C8B-B14F-4D97-AF65-F5344CB8AC3E}">
        <p14:creationId xmlns:p14="http://schemas.microsoft.com/office/powerpoint/2010/main" val="3633158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411768" y="1036350"/>
            <a:ext cx="39703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 name="Rectangle 1"/>
          <p:cNvSpPr/>
          <p:nvPr/>
        </p:nvSpPr>
        <p:spPr>
          <a:xfrm>
            <a:off x="285222" y="1267614"/>
            <a:ext cx="11615529" cy="4862870"/>
          </a:xfrm>
          <a:prstGeom prst="rect">
            <a:avLst/>
          </a:prstGeom>
        </p:spPr>
        <p:txBody>
          <a:bodyPr wrap="square">
            <a:spAutoFit/>
          </a:bodyPr>
          <a:lstStyle/>
          <a:p>
            <a:pPr algn="just"/>
            <a:r>
              <a:rPr lang="en-US" sz="3000" b="1" dirty="0" smtClean="0">
                <a:solidFill>
                  <a:srgbClr val="F7941E"/>
                </a:solidFill>
              </a:rPr>
              <a:t>1</a:t>
            </a:r>
            <a:r>
              <a:rPr lang="en-US" sz="3000" dirty="0" smtClean="0">
                <a:solidFill>
                  <a:srgbClr val="F7941E"/>
                </a:solidFill>
              </a:rPr>
              <a:t>.</a:t>
            </a:r>
            <a:r>
              <a:rPr lang="en-US" sz="3000" dirty="0" smtClean="0"/>
              <a:t> When </a:t>
            </a:r>
            <a:r>
              <a:rPr lang="en-US" sz="3000" dirty="0"/>
              <a:t>there is a(n) </a:t>
            </a:r>
            <a:r>
              <a:rPr lang="en-US" sz="3000" dirty="0">
                <a:solidFill>
                  <a:srgbClr val="F7941E"/>
                </a:solidFill>
              </a:rPr>
              <a:t>earthquake</a:t>
            </a:r>
            <a:r>
              <a:rPr lang="en-US" sz="3000" dirty="0"/>
              <a:t> / </a:t>
            </a:r>
            <a:r>
              <a:rPr lang="en-US" sz="3000" dirty="0">
                <a:solidFill>
                  <a:srgbClr val="F7941E"/>
                </a:solidFill>
              </a:rPr>
              <a:t>volcanic eruption</a:t>
            </a:r>
            <a:r>
              <a:rPr lang="en-US" sz="3000" dirty="0"/>
              <a:t>, hot gases and liquid rock pour out from a mountain. </a:t>
            </a:r>
            <a:endParaRPr lang="en-US" sz="3000" dirty="0" smtClean="0"/>
          </a:p>
          <a:p>
            <a:pPr algn="just"/>
            <a:endParaRPr lang="en-US" sz="1000" dirty="0" smtClean="0"/>
          </a:p>
          <a:p>
            <a:pPr algn="just"/>
            <a:r>
              <a:rPr lang="en-US" sz="3000" b="1" dirty="0" smtClean="0">
                <a:solidFill>
                  <a:srgbClr val="F7941E"/>
                </a:solidFill>
              </a:rPr>
              <a:t>2</a:t>
            </a:r>
            <a:r>
              <a:rPr lang="en-US" sz="3000" dirty="0" smtClean="0">
                <a:solidFill>
                  <a:srgbClr val="F7941E"/>
                </a:solidFill>
              </a:rPr>
              <a:t>.</a:t>
            </a:r>
            <a:r>
              <a:rPr lang="en-US" sz="3000" dirty="0" smtClean="0"/>
              <a:t> Oh</a:t>
            </a:r>
            <a:r>
              <a:rPr lang="en-US" sz="3000" dirty="0"/>
              <a:t>, the house is shaking! I think we’re having a(n) </a:t>
            </a:r>
            <a:r>
              <a:rPr lang="en-US" sz="3000" dirty="0">
                <a:solidFill>
                  <a:srgbClr val="F7941E"/>
                </a:solidFill>
              </a:rPr>
              <a:t>earthquake</a:t>
            </a:r>
            <a:r>
              <a:rPr lang="en-US" sz="3000" dirty="0"/>
              <a:t> / </a:t>
            </a:r>
            <a:r>
              <a:rPr lang="en-US" sz="3000" dirty="0">
                <a:solidFill>
                  <a:srgbClr val="F7941E"/>
                </a:solidFill>
              </a:rPr>
              <a:t>flood</a:t>
            </a:r>
            <a:r>
              <a:rPr lang="en-US" sz="3000" dirty="0"/>
              <a:t>. </a:t>
            </a:r>
            <a:endParaRPr lang="en-US" sz="3000" dirty="0" smtClean="0"/>
          </a:p>
          <a:p>
            <a:pPr algn="just"/>
            <a:endParaRPr lang="en-US" sz="1000" dirty="0" smtClean="0"/>
          </a:p>
          <a:p>
            <a:pPr algn="just"/>
            <a:r>
              <a:rPr lang="en-US" sz="3000" b="1" dirty="0" smtClean="0">
                <a:solidFill>
                  <a:srgbClr val="F7941E"/>
                </a:solidFill>
              </a:rPr>
              <a:t>3</a:t>
            </a:r>
            <a:r>
              <a:rPr lang="en-US" sz="3000" dirty="0" smtClean="0">
                <a:solidFill>
                  <a:srgbClr val="F7941E"/>
                </a:solidFill>
              </a:rPr>
              <a:t>.</a:t>
            </a:r>
            <a:r>
              <a:rPr lang="en-US" sz="3000" dirty="0" smtClean="0"/>
              <a:t> We </a:t>
            </a:r>
            <a:r>
              <a:rPr lang="en-US" sz="3000" dirty="0"/>
              <a:t>wanted to travel to Ha </a:t>
            </a:r>
            <a:r>
              <a:rPr lang="en-US" sz="3000" dirty="0" err="1"/>
              <a:t>Giang</a:t>
            </a:r>
            <a:r>
              <a:rPr lang="en-US" sz="3000" dirty="0"/>
              <a:t>, but there was a </a:t>
            </a:r>
            <a:r>
              <a:rPr lang="en-US" sz="3000" dirty="0">
                <a:solidFill>
                  <a:srgbClr val="F7941E"/>
                </a:solidFill>
              </a:rPr>
              <a:t>tornado</a:t>
            </a:r>
            <a:r>
              <a:rPr lang="en-US" sz="3000" dirty="0"/>
              <a:t> / </a:t>
            </a:r>
            <a:r>
              <a:rPr lang="en-US" sz="3000" dirty="0">
                <a:solidFill>
                  <a:srgbClr val="F7941E"/>
                </a:solidFill>
              </a:rPr>
              <a:t>landslide</a:t>
            </a:r>
            <a:r>
              <a:rPr lang="en-US" sz="3000" dirty="0"/>
              <a:t>. Some big rocks and mud came down the mountains. </a:t>
            </a:r>
            <a:endParaRPr lang="en-US" sz="3000" dirty="0" smtClean="0"/>
          </a:p>
          <a:p>
            <a:pPr algn="just"/>
            <a:endParaRPr lang="en-US" sz="1000" dirty="0" smtClean="0"/>
          </a:p>
          <a:p>
            <a:pPr algn="just"/>
            <a:r>
              <a:rPr lang="en-US" sz="3000" b="1" dirty="0" smtClean="0">
                <a:solidFill>
                  <a:srgbClr val="F7941E"/>
                </a:solidFill>
              </a:rPr>
              <a:t>4</a:t>
            </a:r>
            <a:r>
              <a:rPr lang="en-US" sz="3000" dirty="0" smtClean="0">
                <a:solidFill>
                  <a:srgbClr val="F7941E"/>
                </a:solidFill>
              </a:rPr>
              <a:t>.</a:t>
            </a:r>
            <a:r>
              <a:rPr lang="en-US" sz="3000" dirty="0" smtClean="0"/>
              <a:t> Every </a:t>
            </a:r>
            <a:r>
              <a:rPr lang="en-US" sz="3000" dirty="0"/>
              <a:t>year more than ten </a:t>
            </a:r>
            <a:r>
              <a:rPr lang="en-US" sz="3000" dirty="0">
                <a:solidFill>
                  <a:srgbClr val="F7941E"/>
                </a:solidFill>
              </a:rPr>
              <a:t>floods</a:t>
            </a:r>
            <a:r>
              <a:rPr lang="en-US" sz="3000" dirty="0"/>
              <a:t> / </a:t>
            </a:r>
            <a:r>
              <a:rPr lang="en-US" sz="3000" dirty="0">
                <a:solidFill>
                  <a:srgbClr val="F7941E"/>
                </a:solidFill>
              </a:rPr>
              <a:t>storms</a:t>
            </a:r>
            <a:r>
              <a:rPr lang="en-US" sz="3000" dirty="0"/>
              <a:t> with strong winds and rain cause damage in our country. </a:t>
            </a:r>
            <a:endParaRPr lang="en-US" sz="3000" dirty="0" smtClean="0"/>
          </a:p>
          <a:p>
            <a:pPr algn="just"/>
            <a:endParaRPr lang="en-US" sz="1000" dirty="0" smtClean="0"/>
          </a:p>
          <a:p>
            <a:pPr algn="just"/>
            <a:r>
              <a:rPr lang="en-US" sz="3000" b="1" dirty="0" smtClean="0">
                <a:solidFill>
                  <a:srgbClr val="F7941E"/>
                </a:solidFill>
              </a:rPr>
              <a:t>5</a:t>
            </a:r>
            <a:r>
              <a:rPr lang="en-US" sz="3000" dirty="0" smtClean="0">
                <a:solidFill>
                  <a:srgbClr val="F7941E"/>
                </a:solidFill>
              </a:rPr>
              <a:t>.</a:t>
            </a:r>
            <a:r>
              <a:rPr lang="en-US" sz="3000" dirty="0" smtClean="0"/>
              <a:t> A </a:t>
            </a:r>
            <a:r>
              <a:rPr lang="en-US" sz="3000" dirty="0">
                <a:solidFill>
                  <a:srgbClr val="F7941E"/>
                </a:solidFill>
              </a:rPr>
              <a:t>tornado</a:t>
            </a:r>
            <a:r>
              <a:rPr lang="en-US" sz="3000" dirty="0"/>
              <a:t> / </a:t>
            </a:r>
            <a:r>
              <a:rPr lang="en-US" sz="3000" dirty="0">
                <a:solidFill>
                  <a:srgbClr val="F7941E"/>
                </a:solidFill>
              </a:rPr>
              <a:t>storm</a:t>
            </a:r>
            <a:r>
              <a:rPr lang="en-US" sz="3000" dirty="0"/>
              <a:t> looks like a huge funnel and causes a lot of damage. Its strong winds can reach 480 km per </a:t>
            </a:r>
            <a:r>
              <a:rPr lang="en-US" sz="3000" dirty="0" smtClean="0"/>
              <a:t>hour.</a:t>
            </a:r>
            <a:endParaRPr lang="en-US" sz="3000" dirty="0"/>
          </a:p>
        </p:txBody>
      </p:sp>
      <p:cxnSp>
        <p:nvCxnSpPr>
          <p:cNvPr id="5" name="Straight Connector 4"/>
          <p:cNvCxnSpPr/>
          <p:nvPr/>
        </p:nvCxnSpPr>
        <p:spPr>
          <a:xfrm>
            <a:off x="5799431" y="1744236"/>
            <a:ext cx="2648507"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V="1">
            <a:off x="8528858" y="2798888"/>
            <a:ext cx="1787237" cy="2096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10316095" y="3406368"/>
            <a:ext cx="1413163" cy="1039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6343776" y="4479120"/>
            <a:ext cx="1043608" cy="9942"/>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1054611" y="5528584"/>
            <a:ext cx="1273835" cy="11276"/>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580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45788"/>
            <a:ext cx="10815315" cy="830997"/>
          </a:xfrm>
          <a:prstGeom prst="rect">
            <a:avLst/>
          </a:prstGeom>
          <a:noFill/>
          <a:effectLst/>
        </p:spPr>
        <p:txBody>
          <a:bodyPr wrap="square" rtlCol="0">
            <a:spAutoFit/>
          </a:bodyPr>
          <a:lstStyle/>
          <a:p>
            <a:r>
              <a:rPr lang="en-US" sz="2400" b="1" dirty="0"/>
              <a:t>Work in groups. Complete the web with all of the words and phrases related to natural disasters you know.</a:t>
            </a:r>
            <a:endParaRPr lang="en-US" sz="2400" b="1" dirty="0">
              <a:effectLst>
                <a:glow rad="88900">
                  <a:schemeClr val="bg1"/>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6141" t="6475" r="3670"/>
          <a:stretch/>
        </p:blipFill>
        <p:spPr>
          <a:xfrm>
            <a:off x="2352502" y="2152995"/>
            <a:ext cx="6977898" cy="4568449"/>
          </a:xfrm>
          <a:prstGeom prst="rect">
            <a:avLst/>
          </a:prstGeom>
        </p:spPr>
      </p:pic>
    </p:spTree>
    <p:extLst>
      <p:ext uri="{BB962C8B-B14F-4D97-AF65-F5344CB8AC3E}">
        <p14:creationId xmlns:p14="http://schemas.microsoft.com/office/powerpoint/2010/main" val="62651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628983" y="2103882"/>
            <a:ext cx="9628922" cy="1569660"/>
          </a:xfrm>
          <a:prstGeom prst="rect">
            <a:avLst/>
          </a:prstGeom>
          <a:noFill/>
        </p:spPr>
        <p:txBody>
          <a:bodyPr wrap="square" rtlCol="0">
            <a:spAutoFit/>
          </a:bodyPr>
          <a:lstStyle/>
          <a:p>
            <a:r>
              <a:rPr lang="en-US" sz="3200" smtClean="0"/>
              <a:t>- Learn </a:t>
            </a:r>
            <a:r>
              <a:rPr lang="en-US" sz="3200" dirty="0"/>
              <a:t>by heart all the words </a:t>
            </a:r>
            <a:r>
              <a:rPr lang="en-US" sz="3200"/>
              <a:t>that </a:t>
            </a:r>
            <a:r>
              <a:rPr lang="en-US" sz="3200" smtClean="0"/>
              <a:t>you </a:t>
            </a:r>
            <a:r>
              <a:rPr lang="en-US" sz="3200" dirty="0"/>
              <a:t>have just learnt.</a:t>
            </a:r>
          </a:p>
          <a:p>
            <a:r>
              <a:rPr lang="en-US" sz="3200" dirty="0"/>
              <a:t>- Do exercises in the workbook.</a:t>
            </a:r>
          </a:p>
          <a:p>
            <a:r>
              <a:rPr lang="en-US" sz="3200"/>
              <a:t>- Start preparing for the Project of the </a:t>
            </a:r>
            <a:r>
              <a:rPr lang="en-US" sz="3200" smtClean="0"/>
              <a:t>unit.</a:t>
            </a:r>
            <a:endParaRPr lang="en-US" sz="3200" dirty="0"/>
          </a:p>
        </p:txBody>
      </p:sp>
      <p:sp>
        <p:nvSpPr>
          <p:cNvPr id="6" name="TextBox 5"/>
          <p:cNvSpPr txBox="1"/>
          <p:nvPr/>
        </p:nvSpPr>
        <p:spPr>
          <a:xfrm>
            <a:off x="1085369" y="1335385"/>
            <a:ext cx="10815315"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050" y="3499488"/>
            <a:ext cx="2875370" cy="2875370"/>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4047</TotalTime>
  <Words>600</Words>
  <Application>Microsoft Office PowerPoint</Application>
  <PresentationFormat>Widescreen</PresentationFormat>
  <Paragraphs>74</Paragraphs>
  <Slides>10</Slides>
  <Notes>8</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asus</cp:lastModifiedBy>
  <cp:revision>451</cp:revision>
  <dcterms:created xsi:type="dcterms:W3CDTF">2020-12-09T02:04:09Z</dcterms:created>
  <dcterms:modified xsi:type="dcterms:W3CDTF">2025-03-06T13:38:18Z</dcterms:modified>
</cp:coreProperties>
</file>