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8"/>
  </p:notesMasterIdLst>
  <p:sldIdLst>
    <p:sldId id="256" r:id="rId2"/>
    <p:sldId id="320" r:id="rId3"/>
    <p:sldId id="259" r:id="rId4"/>
    <p:sldId id="258" r:id="rId5"/>
    <p:sldId id="260" r:id="rId6"/>
    <p:sldId id="318" r:id="rId7"/>
    <p:sldId id="263" r:id="rId8"/>
    <p:sldId id="322" r:id="rId9"/>
    <p:sldId id="321" r:id="rId10"/>
    <p:sldId id="323" r:id="rId11"/>
    <p:sldId id="326" r:id="rId12"/>
    <p:sldId id="324" r:id="rId13"/>
    <p:sldId id="325" r:id="rId14"/>
    <p:sldId id="327" r:id="rId15"/>
    <p:sldId id="350" r:id="rId16"/>
    <p:sldId id="351" r:id="rId17"/>
    <p:sldId id="337" r:id="rId18"/>
    <p:sldId id="338" r:id="rId19"/>
    <p:sldId id="339" r:id="rId20"/>
    <p:sldId id="341" r:id="rId21"/>
    <p:sldId id="343" r:id="rId22"/>
    <p:sldId id="342" r:id="rId23"/>
    <p:sldId id="340" r:id="rId24"/>
    <p:sldId id="348" r:id="rId25"/>
    <p:sldId id="347" r:id="rId26"/>
    <p:sldId id="349" r:id="rId27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9"/>
    </p:embeddedFont>
    <p:embeddedFont>
      <p:font typeface="Lato" panose="020B0604020202020204" charset="0"/>
      <p:regular r:id="rId30"/>
      <p:bold r:id="rId31"/>
      <p:italic r:id="rId32"/>
      <p:boldItalic r:id="rId33"/>
    </p:embeddedFont>
    <p:embeddedFont>
      <p:font typeface="Playfair Display ExtraBold" panose="020B0604020202020204" charset="0"/>
      <p:bold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4C0EE"/>
    <a:srgbClr val="D0F1B9"/>
    <a:srgbClr val="C2EDA5"/>
    <a:srgbClr val="C2FB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03C0EA-9E54-4DD1-90E7-AD69B573F49F}">
  <a:tblStyle styleId="{3C03C0EA-9E54-4DD1-90E7-AD69B573F4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0" autoAdjust="0"/>
    <p:restoredTop sz="94660"/>
  </p:normalViewPr>
  <p:slideViewPr>
    <p:cSldViewPr snapToGrid="0">
      <p:cViewPr varScale="1">
        <p:scale>
          <a:sx n="92" d="100"/>
          <a:sy n="92" d="100"/>
        </p:scale>
        <p:origin x="75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e457fa09d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7" name="Google Shape;1137;ge457fa09d0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e30cd7e80a_0_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e30cd7e80a_0_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e457fa09d0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e457fa09d0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e457fa09d0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e457fa09d0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e457fa09d0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e457fa09d0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446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ge30cd7e80a_0_9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0" name="Google Shape;1220;ge30cd7e80a_0_9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436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accent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50000"/>
          </a:blip>
          <a:srcRect l="1244" t="8847" b="8855"/>
          <a:stretch/>
        </p:blipFill>
        <p:spPr>
          <a:xfrm>
            <a:off x="819975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11" name="Google Shape;11;p2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2" name="Google Shape;12;p2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" name="Google Shape;26;p2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1798625" y="822875"/>
            <a:ext cx="5862900" cy="24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4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1798625" y="3771550"/>
            <a:ext cx="58629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pic>
        <p:nvPicPr>
          <p:cNvPr id="41" name="Google Shape;41;p2"/>
          <p:cNvPicPr preferRelativeResize="0"/>
          <p:nvPr/>
        </p:nvPicPr>
        <p:blipFill rotWithShape="1">
          <a:blip r:embed="rId3">
            <a:alphaModFix/>
          </a:blip>
          <a:srcRect l="5935" t="10036" b="9667"/>
          <a:stretch/>
        </p:blipFill>
        <p:spPr>
          <a:xfrm>
            <a:off x="6818050" y="2444150"/>
            <a:ext cx="2807226" cy="291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99967">
            <a:off x="994781" y="402034"/>
            <a:ext cx="1657663" cy="1597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20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26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8" name="Google Shape;858;p26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859" name="Google Shape;859;p26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860" name="Google Shape;860;p26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861" name="Google Shape;861;p26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6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6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6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6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6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6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6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6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6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6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6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26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4" name="Google Shape;874;p26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6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6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6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6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6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6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6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6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6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6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6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6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87" name="Google Shape;88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888" name="Google Shape;888;p26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889" name="Google Shape;889;p26"/>
          <p:cNvSpPr txBox="1">
            <a:spLocks noGrp="1"/>
          </p:cNvSpPr>
          <p:nvPr>
            <p:ph type="subTitle" idx="1"/>
          </p:nvPr>
        </p:nvSpPr>
        <p:spPr>
          <a:xfrm>
            <a:off x="1006350" y="1577075"/>
            <a:ext cx="3712200" cy="30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890" name="Google Shape;890;p26"/>
          <p:cNvSpPr txBox="1">
            <a:spLocks noGrp="1"/>
          </p:cNvSpPr>
          <p:nvPr>
            <p:ph type="subTitle" idx="2"/>
          </p:nvPr>
        </p:nvSpPr>
        <p:spPr>
          <a:xfrm>
            <a:off x="4718644" y="1577075"/>
            <a:ext cx="3712200" cy="30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29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3" name="Google Shape;963;p29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964" name="Google Shape;964;p29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965" name="Google Shape;965;p29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966" name="Google Shape;966;p29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9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29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29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9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29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29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29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29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29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29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29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9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9" name="Google Shape;979;p29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9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9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9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9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9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9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9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9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9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9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9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9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2" name="Google Shape;992;p29"/>
          <p:cNvSpPr txBox="1">
            <a:spLocks noGrp="1"/>
          </p:cNvSpPr>
          <p:nvPr>
            <p:ph type="title"/>
          </p:nvPr>
        </p:nvSpPr>
        <p:spPr>
          <a:xfrm>
            <a:off x="2567375" y="2866500"/>
            <a:ext cx="4325400" cy="6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ExtraBold"/>
              <a:buNone/>
              <a:defRPr sz="20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993" name="Google Shape;993;p29"/>
          <p:cNvSpPr txBox="1">
            <a:spLocks noGrp="1"/>
          </p:cNvSpPr>
          <p:nvPr>
            <p:ph type="subTitle" idx="1"/>
          </p:nvPr>
        </p:nvSpPr>
        <p:spPr>
          <a:xfrm>
            <a:off x="2276825" y="1653000"/>
            <a:ext cx="4906500" cy="12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pic>
        <p:nvPicPr>
          <p:cNvPr id="994" name="Google Shape;994;p29"/>
          <p:cNvPicPr preferRelativeResize="0"/>
          <p:nvPr/>
        </p:nvPicPr>
        <p:blipFill rotWithShape="1">
          <a:blip r:embed="rId3">
            <a:alphaModFix/>
          </a:blip>
          <a:srcRect l="17753" t="14620" r="17167" b="3101"/>
          <a:stretch/>
        </p:blipFill>
        <p:spPr>
          <a:xfrm>
            <a:off x="1234700" y="3115050"/>
            <a:ext cx="1369550" cy="161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92983" flipH="1">
            <a:off x="6576650" y="251625"/>
            <a:ext cx="2104500" cy="1964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31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5" name="Google Shape;1035;p31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1036" name="Google Shape;1036;p31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037" name="Google Shape;1037;p31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038" name="Google Shape;1038;p31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31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31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31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31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31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31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31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31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31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31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31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31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1" name="Google Shape;1051;p31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1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1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1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1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1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1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1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1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1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1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1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1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9"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32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6" name="Google Shape;1066;p32"/>
          <p:cNvPicPr preferRelativeResize="0"/>
          <p:nvPr/>
        </p:nvPicPr>
        <p:blipFill rotWithShape="1">
          <a:blip r:embed="rId2">
            <a:alphaModFix amt="58000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1067" name="Google Shape;1067;p32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068" name="Google Shape;1068;p32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069" name="Google Shape;1069;p32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2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32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32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32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32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32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32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32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2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32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32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32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82" name="Google Shape;1082;p32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2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2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2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" name="Google Shape;45;p3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3915975" y="2045813"/>
            <a:ext cx="33255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47" name="Google Shape;47;p3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48" name="Google Shape;48;p3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49" name="Google Shape;49;p3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" name="Google Shape;62;p3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3"/>
          <p:cNvSpPr txBox="1">
            <a:spLocks noGrp="1"/>
          </p:cNvSpPr>
          <p:nvPr>
            <p:ph type="title" idx="2" hasCustomPrompt="1"/>
          </p:nvPr>
        </p:nvSpPr>
        <p:spPr>
          <a:xfrm>
            <a:off x="4580625" y="845213"/>
            <a:ext cx="1996200" cy="12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76" name="Google Shape;76;p3"/>
          <p:cNvSpPr txBox="1">
            <a:spLocks noGrp="1"/>
          </p:cNvSpPr>
          <p:nvPr>
            <p:ph type="subTitle" idx="1"/>
          </p:nvPr>
        </p:nvSpPr>
        <p:spPr>
          <a:xfrm>
            <a:off x="3916125" y="3246525"/>
            <a:ext cx="332550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p5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114" name="Google Shape;11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116" name="Google Shape;116;p5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17" name="Google Shape;117;p5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18" name="Google Shape;118;p5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5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5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5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5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5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5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1" name="Google Shape;131;p5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5"/>
          <p:cNvSpPr txBox="1">
            <a:spLocks noGrp="1"/>
          </p:cNvSpPr>
          <p:nvPr>
            <p:ph type="subTitle" idx="1"/>
          </p:nvPr>
        </p:nvSpPr>
        <p:spPr>
          <a:xfrm>
            <a:off x="1925869" y="2858175"/>
            <a:ext cx="2242800" cy="12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5" name="Google Shape;145;p5"/>
          <p:cNvSpPr txBox="1">
            <a:spLocks noGrp="1"/>
          </p:cNvSpPr>
          <p:nvPr>
            <p:ph type="subTitle" idx="2"/>
          </p:nvPr>
        </p:nvSpPr>
        <p:spPr>
          <a:xfrm>
            <a:off x="1925869" y="249632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146" name="Google Shape;146;p5"/>
          <p:cNvSpPr txBox="1">
            <a:spLocks noGrp="1"/>
          </p:cNvSpPr>
          <p:nvPr>
            <p:ph type="subTitle" idx="3"/>
          </p:nvPr>
        </p:nvSpPr>
        <p:spPr>
          <a:xfrm>
            <a:off x="4975319" y="2858175"/>
            <a:ext cx="2242800" cy="12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7" name="Google Shape;147;p5"/>
          <p:cNvSpPr txBox="1">
            <a:spLocks noGrp="1"/>
          </p:cNvSpPr>
          <p:nvPr>
            <p:ph type="subTitle" idx="4"/>
          </p:nvPr>
        </p:nvSpPr>
        <p:spPr>
          <a:xfrm>
            <a:off x="4975319" y="249632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 t="12766" b="6123"/>
          <a:stretch/>
        </p:blipFill>
        <p:spPr>
          <a:xfrm>
            <a:off x="7245850" y="3160350"/>
            <a:ext cx="1898150" cy="197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 l="9261" t="28180" r="18494" b="9858"/>
          <a:stretch/>
        </p:blipFill>
        <p:spPr>
          <a:xfrm>
            <a:off x="6522475" y="1207627"/>
            <a:ext cx="2242800" cy="1795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/>
          <p:cNvPicPr preferRelativeResize="0"/>
          <p:nvPr/>
        </p:nvPicPr>
        <p:blipFill rotWithShape="1">
          <a:blip r:embed="rId6">
            <a:alphaModFix/>
          </a:blip>
          <a:srcRect l="7552" t="7355" r="23600"/>
          <a:stretch/>
        </p:blipFill>
        <p:spPr>
          <a:xfrm rot="5888868">
            <a:off x="921962" y="295713"/>
            <a:ext cx="1266101" cy="15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4" name="Google Shape;224;p8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225" name="Google Shape;225;p8"/>
          <p:cNvSpPr txBox="1">
            <a:spLocks noGrp="1"/>
          </p:cNvSpPr>
          <p:nvPr>
            <p:ph type="title"/>
          </p:nvPr>
        </p:nvSpPr>
        <p:spPr>
          <a:xfrm>
            <a:off x="1953800" y="1628025"/>
            <a:ext cx="5380500" cy="18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226" name="Google Shape;226;p8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227" name="Google Shape;227;p8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28" name="Google Shape;228;p8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8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8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1" name="Google Shape;241;p8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4" name="Google Shape;25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099984">
            <a:off x="333021" y="213227"/>
            <a:ext cx="2038359" cy="1903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555965">
            <a:off x="6734882" y="3133412"/>
            <a:ext cx="1809700" cy="1744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8" name="Google Shape;258;p9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259" name="Google Shape;259;p9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260" name="Google Shape;260;p9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61" name="Google Shape;261;p9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9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9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9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9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9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9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9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9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9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9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9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9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4" name="Google Shape;274;p9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9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9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9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9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9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9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9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9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9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9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9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" name="Google Shape;287;p9"/>
          <p:cNvSpPr txBox="1">
            <a:spLocks noGrp="1"/>
          </p:cNvSpPr>
          <p:nvPr>
            <p:ph type="subTitle" idx="1"/>
          </p:nvPr>
        </p:nvSpPr>
        <p:spPr>
          <a:xfrm>
            <a:off x="2357675" y="1826075"/>
            <a:ext cx="4744800" cy="20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pic>
        <p:nvPicPr>
          <p:cNvPr id="288" name="Google Shape;28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9"/>
          <p:cNvSpPr txBox="1">
            <a:spLocks noGrp="1"/>
          </p:cNvSpPr>
          <p:nvPr>
            <p:ph type="title"/>
          </p:nvPr>
        </p:nvSpPr>
        <p:spPr>
          <a:xfrm>
            <a:off x="1017875" y="465580"/>
            <a:ext cx="74244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290" name="Google Shape;290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700000" flipH="1">
            <a:off x="6944100" y="2823046"/>
            <a:ext cx="2289024" cy="213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859525" y="447012"/>
            <a:ext cx="1291600" cy="124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3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3" name="Google Shape;333;p13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334" name="Google Shape;3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3"/>
          <p:cNvSpPr txBox="1">
            <a:spLocks noGrp="1"/>
          </p:cNvSpPr>
          <p:nvPr>
            <p:ph type="title"/>
          </p:nvPr>
        </p:nvSpPr>
        <p:spPr>
          <a:xfrm>
            <a:off x="1017875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336" name="Google Shape;336;p13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337" name="Google Shape;337;p13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338" name="Google Shape;338;p13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13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3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3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3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3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4" name="Google Shape;364;p13"/>
          <p:cNvSpPr txBox="1">
            <a:spLocks noGrp="1"/>
          </p:cNvSpPr>
          <p:nvPr>
            <p:ph type="title" idx="2" hasCustomPrompt="1"/>
          </p:nvPr>
        </p:nvSpPr>
        <p:spPr>
          <a:xfrm>
            <a:off x="1140200" y="1705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1"/>
          </p:nvPr>
        </p:nvSpPr>
        <p:spPr>
          <a:xfrm>
            <a:off x="2448800" y="2066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6" name="Google Shape;366;p13"/>
          <p:cNvSpPr txBox="1">
            <a:spLocks noGrp="1"/>
          </p:cNvSpPr>
          <p:nvPr>
            <p:ph type="subTitle" idx="3"/>
          </p:nvPr>
        </p:nvSpPr>
        <p:spPr>
          <a:xfrm>
            <a:off x="2448800" y="1705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4" hasCustomPrompt="1"/>
          </p:nvPr>
        </p:nvSpPr>
        <p:spPr>
          <a:xfrm>
            <a:off x="1140200" y="3132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5"/>
          </p:nvPr>
        </p:nvSpPr>
        <p:spPr>
          <a:xfrm>
            <a:off x="2448800" y="3493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9" name="Google Shape;369;p13"/>
          <p:cNvSpPr txBox="1">
            <a:spLocks noGrp="1"/>
          </p:cNvSpPr>
          <p:nvPr>
            <p:ph type="subTitle" idx="6"/>
          </p:nvPr>
        </p:nvSpPr>
        <p:spPr>
          <a:xfrm>
            <a:off x="2448800" y="3132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7" hasCustomPrompt="1"/>
          </p:nvPr>
        </p:nvSpPr>
        <p:spPr>
          <a:xfrm>
            <a:off x="4745611" y="1705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371" name="Google Shape;371;p13"/>
          <p:cNvSpPr txBox="1">
            <a:spLocks noGrp="1"/>
          </p:cNvSpPr>
          <p:nvPr>
            <p:ph type="subTitle" idx="8"/>
          </p:nvPr>
        </p:nvSpPr>
        <p:spPr>
          <a:xfrm>
            <a:off x="6054200" y="2066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2" name="Google Shape;372;p13"/>
          <p:cNvSpPr txBox="1">
            <a:spLocks noGrp="1"/>
          </p:cNvSpPr>
          <p:nvPr>
            <p:ph type="subTitle" idx="9"/>
          </p:nvPr>
        </p:nvSpPr>
        <p:spPr>
          <a:xfrm>
            <a:off x="6054200" y="1705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373" name="Google Shape;373;p13"/>
          <p:cNvSpPr txBox="1">
            <a:spLocks noGrp="1"/>
          </p:cNvSpPr>
          <p:nvPr>
            <p:ph type="title" idx="13" hasCustomPrompt="1"/>
          </p:nvPr>
        </p:nvSpPr>
        <p:spPr>
          <a:xfrm>
            <a:off x="4745611" y="3132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14"/>
          </p:nvPr>
        </p:nvSpPr>
        <p:spPr>
          <a:xfrm>
            <a:off x="6054200" y="3493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5" name="Google Shape;375;p13"/>
          <p:cNvSpPr txBox="1">
            <a:spLocks noGrp="1"/>
          </p:cNvSpPr>
          <p:nvPr>
            <p:ph type="subTitle" idx="15"/>
          </p:nvPr>
        </p:nvSpPr>
        <p:spPr>
          <a:xfrm>
            <a:off x="6054200" y="3132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376" name="Google Shape;376;p13"/>
          <p:cNvPicPr preferRelativeResize="0"/>
          <p:nvPr/>
        </p:nvPicPr>
        <p:blipFill rotWithShape="1">
          <a:blip r:embed="rId4">
            <a:alphaModFix/>
          </a:blip>
          <a:srcRect l="31191" t="6832" r="25445" b="11919"/>
          <a:stretch/>
        </p:blipFill>
        <p:spPr>
          <a:xfrm>
            <a:off x="8025150" y="3132075"/>
            <a:ext cx="926950" cy="162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3"/>
          <p:cNvPicPr preferRelativeResize="0"/>
          <p:nvPr/>
        </p:nvPicPr>
        <p:blipFill rotWithShape="1">
          <a:blip r:embed="rId5">
            <a:alphaModFix/>
          </a:blip>
          <a:srcRect l="12533" t="15318" r="15227"/>
          <a:stretch/>
        </p:blipFill>
        <p:spPr>
          <a:xfrm rot="-5400000">
            <a:off x="7277650" y="520525"/>
            <a:ext cx="1220875" cy="133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13"/>
          <p:cNvPicPr preferRelativeResize="0"/>
          <p:nvPr/>
        </p:nvPicPr>
        <p:blipFill rotWithShape="1">
          <a:blip r:embed="rId6">
            <a:alphaModFix/>
          </a:blip>
          <a:srcRect l="4825" t="18168" b="30009"/>
          <a:stretch/>
        </p:blipFill>
        <p:spPr>
          <a:xfrm flipH="1">
            <a:off x="720738" y="340934"/>
            <a:ext cx="1690025" cy="85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9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5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1" name="Google Shape;421;p15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422" name="Google Shape;4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15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424" name="Google Shape;424;p15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425" name="Google Shape;425;p15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426" name="Google Shape;426;p15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5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5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5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5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5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5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5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5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5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5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5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9" name="Google Shape;439;p15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5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5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5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5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5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5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5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5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5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5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5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5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" name="Google Shape;452;p15"/>
          <p:cNvSpPr txBox="1">
            <a:spLocks noGrp="1"/>
          </p:cNvSpPr>
          <p:nvPr>
            <p:ph type="subTitle" idx="1"/>
          </p:nvPr>
        </p:nvSpPr>
        <p:spPr>
          <a:xfrm>
            <a:off x="1670650" y="1993875"/>
            <a:ext cx="2933400" cy="25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53" name="Google Shape;453;p15"/>
          <p:cNvSpPr txBox="1">
            <a:spLocks noGrp="1"/>
          </p:cNvSpPr>
          <p:nvPr>
            <p:ph type="subTitle" idx="2"/>
          </p:nvPr>
        </p:nvSpPr>
        <p:spPr>
          <a:xfrm>
            <a:off x="1670650" y="1632025"/>
            <a:ext cx="2242800" cy="3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454" name="Google Shape;454;p15"/>
          <p:cNvSpPr txBox="1">
            <a:spLocks noGrp="1"/>
          </p:cNvSpPr>
          <p:nvPr>
            <p:ph type="subTitle" idx="3"/>
          </p:nvPr>
        </p:nvSpPr>
        <p:spPr>
          <a:xfrm>
            <a:off x="4833125" y="1993875"/>
            <a:ext cx="2933400" cy="25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55" name="Google Shape;455;p15"/>
          <p:cNvSpPr txBox="1">
            <a:spLocks noGrp="1"/>
          </p:cNvSpPr>
          <p:nvPr>
            <p:ph type="subTitle" idx="4"/>
          </p:nvPr>
        </p:nvSpPr>
        <p:spPr>
          <a:xfrm>
            <a:off x="4833125" y="1632025"/>
            <a:ext cx="2242800" cy="3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456" name="Google Shape;456;p15"/>
          <p:cNvPicPr preferRelativeResize="0"/>
          <p:nvPr/>
        </p:nvPicPr>
        <p:blipFill rotWithShape="1">
          <a:blip r:embed="rId4">
            <a:alphaModFix/>
          </a:blip>
          <a:srcRect l="17753" t="14620" r="17167" b="3101"/>
          <a:stretch/>
        </p:blipFill>
        <p:spPr>
          <a:xfrm flipH="1">
            <a:off x="1074225" y="3763175"/>
            <a:ext cx="804950" cy="95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792981" flipH="1">
            <a:off x="7087313" y="299103"/>
            <a:ext cx="1644370" cy="1535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7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2" name="Google Shape;502;p17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503" name="Google Shape;503;p17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504" name="Google Shape;504;p17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505" name="Google Shape;505;p17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506" name="Google Shape;506;p17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7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7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7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7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7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7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7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7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7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7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7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7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17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7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7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7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7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7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7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7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7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7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7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7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7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2" name="Google Shape;532;p17"/>
          <p:cNvSpPr txBox="1">
            <a:spLocks noGrp="1"/>
          </p:cNvSpPr>
          <p:nvPr>
            <p:ph type="subTitle" idx="1"/>
          </p:nvPr>
        </p:nvSpPr>
        <p:spPr>
          <a:xfrm>
            <a:off x="4282319" y="23107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3" name="Google Shape;533;p17"/>
          <p:cNvSpPr txBox="1">
            <a:spLocks noGrp="1"/>
          </p:cNvSpPr>
          <p:nvPr>
            <p:ph type="subTitle" idx="2"/>
          </p:nvPr>
        </p:nvSpPr>
        <p:spPr>
          <a:xfrm>
            <a:off x="4282319" y="19488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534" name="Google Shape;534;p17"/>
          <p:cNvSpPr txBox="1">
            <a:spLocks noGrp="1"/>
          </p:cNvSpPr>
          <p:nvPr>
            <p:ph type="subTitle" idx="3"/>
          </p:nvPr>
        </p:nvSpPr>
        <p:spPr>
          <a:xfrm>
            <a:off x="6368050" y="23107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5" name="Google Shape;535;p17"/>
          <p:cNvSpPr txBox="1">
            <a:spLocks noGrp="1"/>
          </p:cNvSpPr>
          <p:nvPr>
            <p:ph type="subTitle" idx="4"/>
          </p:nvPr>
        </p:nvSpPr>
        <p:spPr>
          <a:xfrm>
            <a:off x="6368050" y="19488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536" name="Google Shape;536;p17"/>
          <p:cNvSpPr txBox="1">
            <a:spLocks noGrp="1"/>
          </p:cNvSpPr>
          <p:nvPr>
            <p:ph type="subTitle" idx="5"/>
          </p:nvPr>
        </p:nvSpPr>
        <p:spPr>
          <a:xfrm>
            <a:off x="6368050" y="39611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7" name="Google Shape;537;p17"/>
          <p:cNvSpPr txBox="1">
            <a:spLocks noGrp="1"/>
          </p:cNvSpPr>
          <p:nvPr>
            <p:ph type="subTitle" idx="6"/>
          </p:nvPr>
        </p:nvSpPr>
        <p:spPr>
          <a:xfrm>
            <a:off x="6368050" y="35992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538" name="Google Shape;538;p17"/>
          <p:cNvSpPr txBox="1">
            <a:spLocks noGrp="1"/>
          </p:cNvSpPr>
          <p:nvPr>
            <p:ph type="subTitle" idx="7"/>
          </p:nvPr>
        </p:nvSpPr>
        <p:spPr>
          <a:xfrm>
            <a:off x="4282319" y="39611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9" name="Google Shape;539;p17"/>
          <p:cNvSpPr txBox="1">
            <a:spLocks noGrp="1"/>
          </p:cNvSpPr>
          <p:nvPr>
            <p:ph type="subTitle" idx="8"/>
          </p:nvPr>
        </p:nvSpPr>
        <p:spPr>
          <a:xfrm>
            <a:off x="4282319" y="35992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2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4" name="Google Shape;714;p22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715" name="Google Shape;715;p22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716" name="Google Shape;716;p22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717" name="Google Shape;717;p22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718" name="Google Shape;718;p22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2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2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2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22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2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22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22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22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22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2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22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2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1" name="Google Shape;731;p22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2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2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2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2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2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2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2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2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2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2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2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2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4" name="Google Shape;744;p22"/>
          <p:cNvSpPr txBox="1">
            <a:spLocks noGrp="1"/>
          </p:cNvSpPr>
          <p:nvPr>
            <p:ph type="subTitle" idx="1"/>
          </p:nvPr>
        </p:nvSpPr>
        <p:spPr>
          <a:xfrm>
            <a:off x="2278125" y="2339275"/>
            <a:ext cx="4881000" cy="12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  <p:pic>
        <p:nvPicPr>
          <p:cNvPr id="745" name="Google Shape;745;p22"/>
          <p:cNvPicPr preferRelativeResize="0"/>
          <p:nvPr/>
        </p:nvPicPr>
        <p:blipFill rotWithShape="1">
          <a:blip r:embed="rId3">
            <a:alphaModFix/>
          </a:blip>
          <a:srcRect l="19492" t="14832" r="13080" b="12062"/>
          <a:stretch/>
        </p:blipFill>
        <p:spPr>
          <a:xfrm>
            <a:off x="7244382" y="426449"/>
            <a:ext cx="1217493" cy="127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22"/>
          <p:cNvPicPr preferRelativeResize="0"/>
          <p:nvPr/>
        </p:nvPicPr>
        <p:blipFill rotWithShape="1">
          <a:blip r:embed="rId4">
            <a:alphaModFix/>
          </a:blip>
          <a:srcRect l="18957" t="18008" r="10699" b="13333"/>
          <a:stretch/>
        </p:blipFill>
        <p:spPr>
          <a:xfrm rot="-887813">
            <a:off x="1211413" y="458981"/>
            <a:ext cx="1246626" cy="1135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●"/>
              <a:defRPr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○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■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○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■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○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■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5" r:id="rId5"/>
    <p:sldLayoutId id="2147483659" r:id="rId6"/>
    <p:sldLayoutId id="2147483661" r:id="rId7"/>
    <p:sldLayoutId id="2147483663" r:id="rId8"/>
    <p:sldLayoutId id="2147483668" r:id="rId9"/>
    <p:sldLayoutId id="2147483672" r:id="rId10"/>
    <p:sldLayoutId id="2147483675" r:id="rId11"/>
    <p:sldLayoutId id="2147483677" r:id="rId12"/>
    <p:sldLayoutId id="214748367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28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9" name="Google Shape;110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55761">
            <a:off x="4089825" y="2888412"/>
            <a:ext cx="1280501" cy="11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0" name="Google Shape;1110;p38"/>
          <p:cNvSpPr txBox="1">
            <a:spLocks noGrp="1"/>
          </p:cNvSpPr>
          <p:nvPr>
            <p:ph type="ctrTitle"/>
          </p:nvPr>
        </p:nvSpPr>
        <p:spPr>
          <a:xfrm>
            <a:off x="907375" y="1267375"/>
            <a:ext cx="7645400" cy="24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CHÀO MỪNG CÁC EM ĐẾN VỚI TIẾT HỌC!</a:t>
            </a:r>
            <a:endParaRPr sz="48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60686" y="571285"/>
            <a:ext cx="6495494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mẫu</a:t>
            </a:r>
            <a:endParaRPr lang="vi-VN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82726" y="1803400"/>
            <a:ext cx="6251414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Muốn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cộng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hai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phân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không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cùng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, ta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quy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đồng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những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phân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đó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rồi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cộng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các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tử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giữ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nguyên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chung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algn="just">
              <a:lnSpc>
                <a:spcPct val="120000"/>
              </a:lnSpc>
            </a:pP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413740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46"/>
          <p:cNvSpPr txBox="1">
            <a:spLocks noGrp="1"/>
          </p:cNvSpPr>
          <p:nvPr>
            <p:ph type="title"/>
          </p:nvPr>
        </p:nvSpPr>
        <p:spPr>
          <a:xfrm>
            <a:off x="1692200" y="567025"/>
            <a:ext cx="328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2400" b="1" i="1" u="sng" dirty="0" err="1"/>
              <a:t>Luyện</a:t>
            </a:r>
            <a:r>
              <a:rPr lang="en-GB" sz="2400" b="1" i="1" u="sng" dirty="0"/>
              <a:t> </a:t>
            </a:r>
            <a:r>
              <a:rPr lang="en-GB" sz="2400" b="1" i="1" u="sng" dirty="0" err="1"/>
              <a:t>tập</a:t>
            </a:r>
            <a:r>
              <a:rPr lang="en-GB" sz="2400" b="1" i="1" u="sng" dirty="0"/>
              <a:t> 1.</a:t>
            </a:r>
            <a:br>
              <a:rPr lang="en-GB" sz="2400" b="1" i="1" u="sng" dirty="0"/>
            </a:br>
            <a:endParaRPr sz="2400" dirty="0"/>
          </a:p>
        </p:txBody>
      </p:sp>
      <p:sp>
        <p:nvSpPr>
          <p:cNvPr id="6" name="Rectangle 5"/>
          <p:cNvSpPr/>
          <p:nvPr/>
        </p:nvSpPr>
        <p:spPr>
          <a:xfrm>
            <a:off x="4317000" y="522936"/>
            <a:ext cx="1322800" cy="536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33500" y="1447800"/>
                <a:ext cx="2095500" cy="752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Calibri" panose="020F0502020204030204" pitchFamily="34" charset="0"/>
                  </a:rPr>
                  <a:t> ;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0" y="1447800"/>
                <a:ext cx="2095500" cy="752514"/>
              </a:xfrm>
              <a:prstGeom prst="rect">
                <a:avLst/>
              </a:prstGeom>
              <a:blipFill>
                <a:blip r:embed="rId3"/>
                <a:stretch>
                  <a:fillRect l="-4651" b="-81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56800" y="1381596"/>
                <a:ext cx="2095500" cy="765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n-lt"/>
                    <a:ea typeface="TimesNewRomanPSM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800" y="1381596"/>
                <a:ext cx="2095500" cy="765851"/>
              </a:xfrm>
              <a:prstGeom prst="rect">
                <a:avLst/>
              </a:prstGeom>
              <a:blipFill>
                <a:blip r:embed="rId4"/>
                <a:stretch>
                  <a:fillRect l="-4360" b="-72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611576" y="1887467"/>
            <a:ext cx="107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65276" y="2349132"/>
                <a:ext cx="2686050" cy="764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276" y="2349132"/>
                <a:ext cx="2686050" cy="764697"/>
              </a:xfrm>
              <a:prstGeom prst="rect">
                <a:avLst/>
              </a:prstGeom>
              <a:blipFill>
                <a:blip r:embed="rId5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13926" y="2972133"/>
                <a:ext cx="2095500" cy="875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−3+2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en-US" sz="2400" dirty="0"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926" y="2972133"/>
                <a:ext cx="2095500" cy="875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3975100" y="2575977"/>
            <a:ext cx="0" cy="2010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713926" y="3845459"/>
                <a:ext cx="945002" cy="624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926" y="3845459"/>
                <a:ext cx="945002" cy="6248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17000" y="2216228"/>
                <a:ext cx="4438650" cy="2545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=</a:t>
                </a:r>
                <a:r>
                  <a:rPr lang="en-US" sz="2400" i="1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−4.1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9.1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−2.3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3.3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</m:t>
                    </m:r>
                  </m:oMath>
                </a14:m>
                <a:endParaRPr lang="en-US" sz="2400" dirty="0"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−4+(−6)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000" y="2216228"/>
                <a:ext cx="4438650" cy="2545249"/>
              </a:xfrm>
              <a:prstGeom prst="rect">
                <a:avLst/>
              </a:prstGeom>
              <a:blipFill>
                <a:blip r:embed="rId8"/>
                <a:stretch>
                  <a:fillRect l="-20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67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2" grpId="0"/>
      <p:bldP spid="6" grpId="0"/>
      <p:bldP spid="2" grpId="0"/>
      <p:bldP spid="5" grpId="0"/>
      <p:bldP spid="3" grpId="0"/>
      <p:bldP spid="7" grpId="0"/>
      <p:bldP spid="8" grpId="0"/>
      <p:bldP spid="11" grpId="0"/>
      <p:bldP spid="1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00" y="499041"/>
            <a:ext cx="5635700" cy="60137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400" b="1" dirty="0"/>
              <a:t>2. </a:t>
            </a:r>
            <a:r>
              <a:rPr lang="en-US" sz="2400" b="1" dirty="0" err="1"/>
              <a:t>Tính</a:t>
            </a:r>
            <a:r>
              <a:rPr lang="en-US" sz="2400" b="1" dirty="0"/>
              <a:t> </a:t>
            </a:r>
            <a:r>
              <a:rPr lang="en-US" sz="2400" b="1" dirty="0" err="1"/>
              <a:t>chất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phép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endParaRPr lang="vi-VN" sz="2400" b="1" dirty="0"/>
          </a:p>
        </p:txBody>
      </p:sp>
      <p:pic>
        <p:nvPicPr>
          <p:cNvPr id="3074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86" y="1175569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96791" y="1290697"/>
            <a:ext cx="6987351" cy="522451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i="1" dirty="0" err="1">
                <a:latin typeface="+mn-lt"/>
              </a:rPr>
              <a:t>Hãy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nêu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các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tính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chất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của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phép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cộng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số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tự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nhiên</a:t>
            </a:r>
            <a:r>
              <a:rPr lang="en-US" sz="2400" i="1" dirty="0">
                <a:latin typeface="+mn-lt"/>
              </a:rPr>
              <a:t>. </a:t>
            </a:r>
            <a:endParaRPr lang="vi-VN" sz="2400" i="1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6194" y="2078509"/>
            <a:ext cx="7147948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Giống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như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phép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cộng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tự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nhiên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phép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cộng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phân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cũng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có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các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tính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chất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giao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hoán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kết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hợp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cộng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với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0. </a:t>
            </a:r>
            <a:endParaRPr lang="vi-VN" sz="2400" i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388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4239" y="1658797"/>
            <a:ext cx="6297650" cy="427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b="1" dirty="0">
                <a:latin typeface="+mj-lt"/>
                <a:ea typeface="Calibri" panose="020F0502020204030204" pitchFamily="34" charset="0"/>
              </a:rPr>
              <a:t>b) Tính chất kết hợp:</a:t>
            </a:r>
            <a:endParaRPr lang="en-US" sz="2000" b="1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14239" y="430410"/>
            <a:ext cx="31060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b="1" dirty="0">
                <a:latin typeface="+mn-lt"/>
                <a:ea typeface="Calibri" panose="020F0502020204030204" pitchFamily="34" charset="0"/>
              </a:rPr>
              <a:t>a) Tính chất giao hoán:</a:t>
            </a:r>
            <a:endParaRPr lang="en-US" sz="2000" b="1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612687" y="857057"/>
                <a:ext cx="1815112" cy="854465"/>
              </a:xfrm>
              <a:prstGeom prst="rect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687" y="857057"/>
                <a:ext cx="1815112" cy="8544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967241" y="2091765"/>
                <a:ext cx="3489673" cy="99912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𝑞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𝑞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 </m:t>
                      </m:r>
                    </m:oMath>
                  </m:oMathPara>
                </a14:m>
                <a:endParaRPr lang="en-US" sz="18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241" y="2091765"/>
                <a:ext cx="3489673" cy="9991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414239" y="3193205"/>
            <a:ext cx="6297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b="1" dirty="0">
                <a:latin typeface="+mj-lt"/>
                <a:ea typeface="Calibri" panose="020F0502020204030204" pitchFamily="34" charset="0"/>
              </a:rPr>
              <a:t>c) Cộng với số 0</a:t>
            </a:r>
            <a:endParaRPr lang="en-US" sz="2000" b="1" dirty="0">
              <a:latin typeface="+mj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577182" y="3654870"/>
                <a:ext cx="2269789" cy="80175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+0=0+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0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182" y="3654870"/>
                <a:ext cx="2269789" cy="8017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52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 animBg="1"/>
      <p:bldP spid="8" grpId="0" animBg="1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3;p43"/>
          <p:cNvSpPr txBox="1">
            <a:spLocks/>
          </p:cNvSpPr>
          <p:nvPr/>
        </p:nvSpPr>
        <p:spPr>
          <a:xfrm>
            <a:off x="1229694" y="380686"/>
            <a:ext cx="2328626" cy="4827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i="1" u="sng" dirty="0" err="1">
                <a:solidFill>
                  <a:schemeClr val="tx1"/>
                </a:solidFill>
                <a:latin typeface="+mn-lt"/>
              </a:rPr>
              <a:t>Luyện</a:t>
            </a:r>
            <a:r>
              <a:rPr lang="en-GB" sz="2400" b="1" i="1" u="sng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400" b="1" i="1" u="sng" dirty="0" err="1">
                <a:solidFill>
                  <a:schemeClr val="tx1"/>
                </a:solidFill>
                <a:latin typeface="+mn-lt"/>
              </a:rPr>
              <a:t>tập</a:t>
            </a:r>
            <a:r>
              <a:rPr lang="en-GB" sz="2400" b="1" i="1" u="sng" dirty="0">
                <a:solidFill>
                  <a:schemeClr val="tx1"/>
                </a:solidFill>
                <a:latin typeface="+mn-lt"/>
              </a:rPr>
              <a:t> 2.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29694" y="1206671"/>
                <a:ext cx="2721206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694" y="1206671"/>
                <a:ext cx="2721206" cy="631263"/>
              </a:xfrm>
              <a:prstGeom prst="rect">
                <a:avLst/>
              </a:prstGeom>
              <a:blipFill>
                <a:blip r:embed="rId2"/>
                <a:stretch>
                  <a:fillRect l="-3587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72770" y="1072019"/>
                <a:ext cx="2688685" cy="765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770" y="1072019"/>
                <a:ext cx="2688685" cy="765915"/>
              </a:xfrm>
              <a:prstGeom prst="rect">
                <a:avLst/>
              </a:prstGeom>
              <a:blipFill>
                <a:blip r:embed="rId3"/>
                <a:stretch>
                  <a:fillRect l="-3628" r="-2494" b="-72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558320" y="422516"/>
            <a:ext cx="3995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một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cách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hợp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lí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:</a:t>
            </a:r>
            <a:endParaRPr lang="vi-VN" sz="2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4082" y="1919326"/>
            <a:ext cx="933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29693" y="2160424"/>
                <a:ext cx="2904389" cy="1474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11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2000" i="1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7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693" y="2160424"/>
                <a:ext cx="2904389" cy="1474443"/>
              </a:xfrm>
              <a:prstGeom prst="rect">
                <a:avLst/>
              </a:prstGeom>
              <a:blipFill>
                <a:blip r:embed="rId4"/>
                <a:stretch>
                  <a:fillRect l="-23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H="1">
            <a:off x="4334396" y="2480681"/>
            <a:ext cx="6117" cy="2124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762500" y="2377018"/>
                <a:ext cx="3198955" cy="2027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000" dirty="0" smtClean="0">
                    <a:latin typeface="+mn-lt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13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d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8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13 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000" dirty="0" smtClean="0">
                    <a:latin typeface="+mn-lt"/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 +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nl-NL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0" y="2377018"/>
                <a:ext cx="3198955" cy="2027863"/>
              </a:xfrm>
              <a:prstGeom prst="rect">
                <a:avLst/>
              </a:prstGeom>
              <a:blipFill>
                <a:blip r:embed="rId5"/>
                <a:stretch>
                  <a:fillRect l="-1905" b="-2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229693" y="3729563"/>
                <a:ext cx="2661889" cy="688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00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0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693" y="3729563"/>
                <a:ext cx="2661889" cy="6881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03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build="allAtOnce"/>
      <p:bldP spid="12" grpId="0" build="allAtOnce"/>
      <p:bldP spid="1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628900" y="4699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LUYỆN TẬP</a:t>
            </a:r>
            <a:endParaRPr lang="vi-VN" sz="40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11300" y="117812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1.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: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33525" y="1614493"/>
                <a:ext cx="1739900" cy="53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525" y="1614493"/>
                <a:ext cx="1739900" cy="536942"/>
              </a:xfrm>
              <a:prstGeom prst="rect">
                <a:avLst/>
              </a:prstGeom>
              <a:blipFill>
                <a:blip r:embed="rId2"/>
                <a:stretch>
                  <a:fillRect l="-3860" b="-68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95725" y="1578235"/>
                <a:ext cx="1739900" cy="528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725" y="1578235"/>
                <a:ext cx="1739900" cy="528863"/>
              </a:xfrm>
              <a:prstGeom prst="rect">
                <a:avLst/>
              </a:prstGeom>
              <a:blipFill>
                <a:blip r:embed="rId3"/>
                <a:stretch>
                  <a:fillRect l="-3509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064250" y="1614493"/>
                <a:ext cx="2190750" cy="533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250" y="1614493"/>
                <a:ext cx="2190750" cy="533929"/>
              </a:xfrm>
              <a:prstGeom prst="rect">
                <a:avLst/>
              </a:prstGeom>
              <a:blipFill>
                <a:blip r:embed="rId4"/>
                <a:stretch>
                  <a:fillRect l="-306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270375" y="2148422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393825" y="2712129"/>
                <a:ext cx="1879600" cy="1692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1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825" y="2712129"/>
                <a:ext cx="1879600" cy="1692964"/>
              </a:xfrm>
              <a:prstGeom prst="rect">
                <a:avLst/>
              </a:prstGeom>
              <a:blipFill>
                <a:blip r:embed="rId5"/>
                <a:stretch>
                  <a:fillRect l="-35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>
            <a:off x="3048001" y="2712129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568700" y="2712129"/>
                <a:ext cx="1879600" cy="1692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700" y="2712129"/>
                <a:ext cx="1879600" cy="1692964"/>
              </a:xfrm>
              <a:prstGeom prst="rect">
                <a:avLst/>
              </a:prstGeom>
              <a:blipFill>
                <a:blip r:embed="rId6"/>
                <a:stretch>
                  <a:fillRect l="-32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5635625" y="2712129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30900" y="2712129"/>
                <a:ext cx="2324100" cy="1676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900" y="2712129"/>
                <a:ext cx="2324100" cy="1676741"/>
              </a:xfrm>
              <a:prstGeom prst="rect">
                <a:avLst/>
              </a:prstGeom>
              <a:blipFill>
                <a:blip r:embed="rId7"/>
                <a:stretch>
                  <a:fillRect l="-2887" b="-3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174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 uiExpand="1" build="allAtOnce"/>
      <p:bldP spid="24" grpId="0" build="allAtOnce"/>
      <p:bldP spid="26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1F63C8-5D52-42EB-93D4-6F1076989364}"/>
              </a:ext>
            </a:extLst>
          </p:cNvPr>
          <p:cNvSpPr txBox="1"/>
          <p:nvPr/>
        </p:nvSpPr>
        <p:spPr>
          <a:xfrm>
            <a:off x="1727199" y="568525"/>
            <a:ext cx="412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2.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một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cách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hợp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lí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: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5D653B-0136-40A7-BAA2-8AC6BD7EDFCF}"/>
                  </a:ext>
                </a:extLst>
              </p:cNvPr>
              <p:cNvSpPr txBox="1"/>
              <p:nvPr/>
            </p:nvSpPr>
            <p:spPr>
              <a:xfrm>
                <a:off x="1749425" y="1004893"/>
                <a:ext cx="1739900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5D653B-0136-40A7-BAA2-8AC6BD7ED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425" y="1004893"/>
                <a:ext cx="1739900" cy="529504"/>
              </a:xfrm>
              <a:prstGeom prst="rect">
                <a:avLst/>
              </a:prstGeom>
              <a:blipFill>
                <a:blip r:embed="rId2"/>
                <a:stretch>
                  <a:fillRect l="-3860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E3A14D-AACB-4F3B-AAE2-6A30789D53D3}"/>
                  </a:ext>
                </a:extLst>
              </p:cNvPr>
              <p:cNvSpPr txBox="1"/>
              <p:nvPr/>
            </p:nvSpPr>
            <p:spPr>
              <a:xfrm>
                <a:off x="3867150" y="1004893"/>
                <a:ext cx="2035175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E3A14D-AACB-4F3B-AAE2-6A30789D5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150" y="1004893"/>
                <a:ext cx="2035175" cy="529504"/>
              </a:xfrm>
              <a:prstGeom prst="rect">
                <a:avLst/>
              </a:prstGeom>
              <a:blipFill>
                <a:blip r:embed="rId3"/>
                <a:stretch>
                  <a:fillRect l="-299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B16D80-0088-4666-955E-FDA01EE33DB3}"/>
                  </a:ext>
                </a:extLst>
              </p:cNvPr>
              <p:cNvSpPr txBox="1"/>
              <p:nvPr/>
            </p:nvSpPr>
            <p:spPr>
              <a:xfrm>
                <a:off x="6064250" y="1004893"/>
                <a:ext cx="2190750" cy="534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B16D80-0088-4666-955E-FDA01EE3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250" y="1004893"/>
                <a:ext cx="2190750" cy="534121"/>
              </a:xfrm>
              <a:prstGeom prst="rect">
                <a:avLst/>
              </a:prstGeom>
              <a:blipFill>
                <a:blip r:embed="rId4"/>
                <a:stretch>
                  <a:fillRect l="-306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889AA9D-A308-4E95-ADD9-D01D596DDBA8}"/>
              </a:ext>
            </a:extLst>
          </p:cNvPr>
          <p:cNvSpPr txBox="1"/>
          <p:nvPr/>
        </p:nvSpPr>
        <p:spPr>
          <a:xfrm>
            <a:off x="4270375" y="153439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FAFCB0-0B07-4BDB-8201-B0A0371ADA7D}"/>
                  </a:ext>
                </a:extLst>
              </p:cNvPr>
              <p:cNvSpPr txBox="1"/>
              <p:nvPr/>
            </p:nvSpPr>
            <p:spPr>
              <a:xfrm>
                <a:off x="1066801" y="2098104"/>
                <a:ext cx="2206624" cy="2199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en-US" sz="2000" dirty="0"/>
                      <m:t> +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- 1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FAFCB0-0B07-4BDB-8201-B0A0371AD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1" y="2098104"/>
                <a:ext cx="2206624" cy="2199705"/>
              </a:xfrm>
              <a:prstGeom prst="rect">
                <a:avLst/>
              </a:prstGeom>
              <a:blipFill>
                <a:blip r:embed="rId5"/>
                <a:stretch>
                  <a:fillRect l="-27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37F1D8-D3C2-4409-93C4-F06F27F6553C}"/>
              </a:ext>
            </a:extLst>
          </p:cNvPr>
          <p:cNvCxnSpPr/>
          <p:nvPr/>
        </p:nvCxnSpPr>
        <p:spPr>
          <a:xfrm>
            <a:off x="3048001" y="2098104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EC9978-A05D-41E1-89EB-8F2244817D0E}"/>
                  </a:ext>
                </a:extLst>
              </p:cNvPr>
              <p:cNvSpPr txBox="1"/>
              <p:nvPr/>
            </p:nvSpPr>
            <p:spPr>
              <a:xfrm>
                <a:off x="3568700" y="2098104"/>
                <a:ext cx="1879600" cy="2200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) 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−10+2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EC9978-A05D-41E1-89EB-8F2244817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700" y="2098104"/>
                <a:ext cx="1879600" cy="2200346"/>
              </a:xfrm>
              <a:prstGeom prst="rect">
                <a:avLst/>
              </a:prstGeom>
              <a:blipFill>
                <a:blip r:embed="rId6"/>
                <a:stretch>
                  <a:fillRect l="-32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0216C3-A122-4480-A871-921E16B82797}"/>
              </a:ext>
            </a:extLst>
          </p:cNvPr>
          <p:cNvCxnSpPr/>
          <p:nvPr/>
        </p:nvCxnSpPr>
        <p:spPr>
          <a:xfrm>
            <a:off x="5635625" y="2098104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3C9724-8D7D-47E3-B12D-1D362A0DA98C}"/>
                  </a:ext>
                </a:extLst>
              </p:cNvPr>
              <p:cNvSpPr txBox="1"/>
              <p:nvPr/>
            </p:nvSpPr>
            <p:spPr>
              <a:xfrm>
                <a:off x="5743575" y="2098104"/>
                <a:ext cx="2511425" cy="1521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c.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/>
                  <a:t> ) 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 + 2 = 3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3C9724-8D7D-47E3-B12D-1D362A0DA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575" y="2098104"/>
                <a:ext cx="2511425" cy="1521955"/>
              </a:xfrm>
              <a:prstGeom prst="rect">
                <a:avLst/>
              </a:prstGeom>
              <a:blipFill>
                <a:blip r:embed="rId7"/>
                <a:stretch>
                  <a:fillRect l="-2427" b="-4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715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uiExpand="1" build="allAtOnce"/>
      <p:bldP spid="10" grpId="0" build="allAtOnce"/>
      <p:bldP spid="12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628900" y="4699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LUYỆN TẬP</a:t>
            </a:r>
            <a:endParaRPr lang="vi-VN" sz="40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11300" y="117812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1.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: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33525" y="1614493"/>
                <a:ext cx="1739900" cy="53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525" y="1614493"/>
                <a:ext cx="1739900" cy="536942"/>
              </a:xfrm>
              <a:prstGeom prst="rect">
                <a:avLst/>
              </a:prstGeom>
              <a:blipFill>
                <a:blip r:embed="rId2"/>
                <a:stretch>
                  <a:fillRect l="-3860" b="-68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95725" y="1578235"/>
                <a:ext cx="1739900" cy="528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725" y="1578235"/>
                <a:ext cx="1739900" cy="528863"/>
              </a:xfrm>
              <a:prstGeom prst="rect">
                <a:avLst/>
              </a:prstGeom>
              <a:blipFill>
                <a:blip r:embed="rId3"/>
                <a:stretch>
                  <a:fillRect l="-3509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064250" y="1614493"/>
                <a:ext cx="2190750" cy="533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250" y="1614493"/>
                <a:ext cx="2190750" cy="533929"/>
              </a:xfrm>
              <a:prstGeom prst="rect">
                <a:avLst/>
              </a:prstGeom>
              <a:blipFill>
                <a:blip r:embed="rId4"/>
                <a:stretch>
                  <a:fillRect l="-306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270375" y="2148422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393825" y="2712129"/>
                <a:ext cx="1879600" cy="1692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1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825" y="2712129"/>
                <a:ext cx="1879600" cy="1692964"/>
              </a:xfrm>
              <a:prstGeom prst="rect">
                <a:avLst/>
              </a:prstGeom>
              <a:blipFill>
                <a:blip r:embed="rId5"/>
                <a:stretch>
                  <a:fillRect l="-35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>
            <a:off x="3048001" y="2712129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568700" y="2712129"/>
                <a:ext cx="1879600" cy="1692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−26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700" y="2712129"/>
                <a:ext cx="1879600" cy="1692964"/>
              </a:xfrm>
              <a:prstGeom prst="rect">
                <a:avLst/>
              </a:prstGeom>
              <a:blipFill>
                <a:blip r:embed="rId6"/>
                <a:stretch>
                  <a:fillRect l="-32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5635625" y="2712129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30900" y="2712129"/>
                <a:ext cx="2324100" cy="1676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900" y="2712129"/>
                <a:ext cx="2324100" cy="1676741"/>
              </a:xfrm>
              <a:prstGeom prst="rect">
                <a:avLst/>
              </a:prstGeom>
              <a:blipFill>
                <a:blip r:embed="rId7"/>
                <a:stretch>
                  <a:fillRect l="-2887" b="-3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255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 uiExpand="1" build="allAtOnce"/>
      <p:bldP spid="24" grpId="0" build="allAtOnce"/>
      <p:bldP spid="26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1F63C8-5D52-42EB-93D4-6F1076989364}"/>
              </a:ext>
            </a:extLst>
          </p:cNvPr>
          <p:cNvSpPr txBox="1"/>
          <p:nvPr/>
        </p:nvSpPr>
        <p:spPr>
          <a:xfrm>
            <a:off x="1727199" y="568525"/>
            <a:ext cx="412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2.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một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cách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hợp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lí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: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5D653B-0136-40A7-BAA2-8AC6BD7EDFCF}"/>
                  </a:ext>
                </a:extLst>
              </p:cNvPr>
              <p:cNvSpPr txBox="1"/>
              <p:nvPr/>
            </p:nvSpPr>
            <p:spPr>
              <a:xfrm>
                <a:off x="1749425" y="1004893"/>
                <a:ext cx="1739900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5D653B-0136-40A7-BAA2-8AC6BD7ED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425" y="1004893"/>
                <a:ext cx="1739900" cy="529504"/>
              </a:xfrm>
              <a:prstGeom prst="rect">
                <a:avLst/>
              </a:prstGeom>
              <a:blipFill>
                <a:blip r:embed="rId2"/>
                <a:stretch>
                  <a:fillRect l="-3860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E3A14D-AACB-4F3B-AAE2-6A30789D53D3}"/>
                  </a:ext>
                </a:extLst>
              </p:cNvPr>
              <p:cNvSpPr txBox="1"/>
              <p:nvPr/>
            </p:nvSpPr>
            <p:spPr>
              <a:xfrm>
                <a:off x="3867150" y="1004893"/>
                <a:ext cx="2035175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E3A14D-AACB-4F3B-AAE2-6A30789D5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150" y="1004893"/>
                <a:ext cx="2035175" cy="529504"/>
              </a:xfrm>
              <a:prstGeom prst="rect">
                <a:avLst/>
              </a:prstGeom>
              <a:blipFill>
                <a:blip r:embed="rId3"/>
                <a:stretch>
                  <a:fillRect l="-299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B16D80-0088-4666-955E-FDA01EE33DB3}"/>
                  </a:ext>
                </a:extLst>
              </p:cNvPr>
              <p:cNvSpPr txBox="1"/>
              <p:nvPr/>
            </p:nvSpPr>
            <p:spPr>
              <a:xfrm>
                <a:off x="6064250" y="1004893"/>
                <a:ext cx="2190750" cy="534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B16D80-0088-4666-955E-FDA01EE3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250" y="1004893"/>
                <a:ext cx="2190750" cy="534121"/>
              </a:xfrm>
              <a:prstGeom prst="rect">
                <a:avLst/>
              </a:prstGeom>
              <a:blipFill>
                <a:blip r:embed="rId4"/>
                <a:stretch>
                  <a:fillRect l="-306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889AA9D-A308-4E95-ADD9-D01D596DDBA8}"/>
              </a:ext>
            </a:extLst>
          </p:cNvPr>
          <p:cNvSpPr txBox="1"/>
          <p:nvPr/>
        </p:nvSpPr>
        <p:spPr>
          <a:xfrm>
            <a:off x="4270375" y="153439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FAFCB0-0B07-4BDB-8201-B0A0371ADA7D}"/>
                  </a:ext>
                </a:extLst>
              </p:cNvPr>
              <p:cNvSpPr txBox="1"/>
              <p:nvPr/>
            </p:nvSpPr>
            <p:spPr>
              <a:xfrm>
                <a:off x="1066801" y="2098104"/>
                <a:ext cx="2206624" cy="2199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en-US" sz="2000" dirty="0"/>
                      <m:t> +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- 1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FAFCB0-0B07-4BDB-8201-B0A0371AD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1" y="2098104"/>
                <a:ext cx="2206624" cy="2199705"/>
              </a:xfrm>
              <a:prstGeom prst="rect">
                <a:avLst/>
              </a:prstGeom>
              <a:blipFill>
                <a:blip r:embed="rId5"/>
                <a:stretch>
                  <a:fillRect l="-27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37F1D8-D3C2-4409-93C4-F06F27F6553C}"/>
              </a:ext>
            </a:extLst>
          </p:cNvPr>
          <p:cNvCxnSpPr/>
          <p:nvPr/>
        </p:nvCxnSpPr>
        <p:spPr>
          <a:xfrm>
            <a:off x="3048001" y="2098104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EC9978-A05D-41E1-89EB-8F2244817D0E}"/>
                  </a:ext>
                </a:extLst>
              </p:cNvPr>
              <p:cNvSpPr txBox="1"/>
              <p:nvPr/>
            </p:nvSpPr>
            <p:spPr>
              <a:xfrm>
                <a:off x="3568700" y="2098104"/>
                <a:ext cx="1879600" cy="2200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) 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−10+2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EC9978-A05D-41E1-89EB-8F2244817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700" y="2098104"/>
                <a:ext cx="1879600" cy="2200346"/>
              </a:xfrm>
              <a:prstGeom prst="rect">
                <a:avLst/>
              </a:prstGeom>
              <a:blipFill>
                <a:blip r:embed="rId6"/>
                <a:stretch>
                  <a:fillRect l="-32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0216C3-A122-4480-A871-921E16B82797}"/>
              </a:ext>
            </a:extLst>
          </p:cNvPr>
          <p:cNvCxnSpPr/>
          <p:nvPr/>
        </p:nvCxnSpPr>
        <p:spPr>
          <a:xfrm>
            <a:off x="5635625" y="2098104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3C9724-8D7D-47E3-B12D-1D362A0DA98C}"/>
                  </a:ext>
                </a:extLst>
              </p:cNvPr>
              <p:cNvSpPr txBox="1"/>
              <p:nvPr/>
            </p:nvSpPr>
            <p:spPr>
              <a:xfrm>
                <a:off x="5743575" y="2098104"/>
                <a:ext cx="2511425" cy="1521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c.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/>
                  <a:t> ) 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 + 2 = 3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3C9724-8D7D-47E3-B12D-1D362A0DA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575" y="2098104"/>
                <a:ext cx="2511425" cy="1521955"/>
              </a:xfrm>
              <a:prstGeom prst="rect">
                <a:avLst/>
              </a:prstGeom>
              <a:blipFill>
                <a:blip r:embed="rId7"/>
                <a:stretch>
                  <a:fillRect l="-2427" b="-4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426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uiExpand="1" build="allAtOnce"/>
      <p:bldP spid="10" grpId="0" build="allAtOnce"/>
      <p:bldP spid="12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A838AB-262C-41AE-BC52-67608ADEFA22}"/>
              </a:ext>
            </a:extLst>
          </p:cNvPr>
          <p:cNvSpPr txBox="1"/>
          <p:nvPr/>
        </p:nvSpPr>
        <p:spPr>
          <a:xfrm>
            <a:off x="3467100" y="63648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6. </a:t>
            </a:r>
            <a:r>
              <a:rPr lang="en-US" sz="2400" dirty="0" err="1"/>
              <a:t>Tìm</a:t>
            </a:r>
            <a:r>
              <a:rPr lang="en-US" sz="2400" dirty="0"/>
              <a:t> x, </a:t>
            </a:r>
            <a:r>
              <a:rPr lang="en-US" sz="2400" dirty="0" err="1"/>
              <a:t>biết</a:t>
            </a:r>
            <a:r>
              <a:rPr lang="en-US" sz="2400" dirty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782AB1-2687-48B6-A497-9CC4ACDEDF23}"/>
                  </a:ext>
                </a:extLst>
              </p:cNvPr>
              <p:cNvSpPr txBox="1"/>
              <p:nvPr/>
            </p:nvSpPr>
            <p:spPr>
              <a:xfrm>
                <a:off x="1862138" y="1348663"/>
                <a:ext cx="22479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782AB1-2687-48B6-A497-9CC4ACDE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138" y="1348663"/>
                <a:ext cx="2247900" cy="541495"/>
              </a:xfrm>
              <a:prstGeom prst="rect">
                <a:avLst/>
              </a:prstGeom>
              <a:blipFill>
                <a:blip r:embed="rId2"/>
                <a:stretch>
                  <a:fillRect l="-2710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37CB84-9E9E-4108-A9DE-0077A1E5D448}"/>
                  </a:ext>
                </a:extLst>
              </p:cNvPr>
              <p:cNvSpPr txBox="1"/>
              <p:nvPr/>
            </p:nvSpPr>
            <p:spPr>
              <a:xfrm>
                <a:off x="5727700" y="1309547"/>
                <a:ext cx="22479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- 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37CB84-9E9E-4108-A9DE-0077A1E5D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700" y="1309547"/>
                <a:ext cx="2247900" cy="541495"/>
              </a:xfrm>
              <a:prstGeom prst="rect">
                <a:avLst/>
              </a:prstGeom>
              <a:blipFill>
                <a:blip r:embed="rId3"/>
                <a:stretch>
                  <a:fillRect l="-2989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0F4004-4534-4B82-8423-BFE65F478977}"/>
              </a:ext>
            </a:extLst>
          </p:cNvPr>
          <p:cNvCxnSpPr>
            <a:cxnSpLocks/>
          </p:cNvCxnSpPr>
          <p:nvPr/>
        </p:nvCxnSpPr>
        <p:spPr>
          <a:xfrm flipH="1">
            <a:off x="4575249" y="2571750"/>
            <a:ext cx="0" cy="1986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34062C-1210-46DA-B97F-A63FAE631D42}"/>
                  </a:ext>
                </a:extLst>
              </p:cNvPr>
              <p:cNvSpPr txBox="1"/>
              <p:nvPr/>
            </p:nvSpPr>
            <p:spPr>
              <a:xfrm>
                <a:off x="2154238" y="3115019"/>
                <a:ext cx="16891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34062C-1210-46DA-B97F-A63FAE631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238" y="3115019"/>
                <a:ext cx="1689100" cy="541495"/>
              </a:xfrm>
              <a:prstGeom prst="rect">
                <a:avLst/>
              </a:prstGeom>
              <a:blipFill>
                <a:blip r:embed="rId4"/>
                <a:stretch>
                  <a:fillRect l="-3610" b="-67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FF9B5F-A313-4470-9D88-2FE9CD3DD321}"/>
                  </a:ext>
                </a:extLst>
              </p:cNvPr>
              <p:cNvSpPr txBox="1"/>
              <p:nvPr/>
            </p:nvSpPr>
            <p:spPr>
              <a:xfrm>
                <a:off x="2154238" y="3635181"/>
                <a:ext cx="16891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FF9B5F-A313-4470-9D88-2FE9CD3DD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238" y="3635181"/>
                <a:ext cx="1689100" cy="541495"/>
              </a:xfrm>
              <a:prstGeom prst="rect">
                <a:avLst/>
              </a:prstGeom>
              <a:blipFill>
                <a:blip r:embed="rId5"/>
                <a:stretch>
                  <a:fillRect l="-3610" b="-67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CB8BBB-1CA0-41EA-B999-08708C0D8588}"/>
                  </a:ext>
                </a:extLst>
              </p:cNvPr>
              <p:cNvSpPr txBox="1"/>
              <p:nvPr/>
            </p:nvSpPr>
            <p:spPr>
              <a:xfrm>
                <a:off x="2132807" y="4160729"/>
                <a:ext cx="1689100" cy="536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CB8BBB-1CA0-41EA-B999-08708C0D8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807" y="4160729"/>
                <a:ext cx="1689100" cy="536109"/>
              </a:xfrm>
              <a:prstGeom prst="rect">
                <a:avLst/>
              </a:prstGeom>
              <a:blipFill>
                <a:blip r:embed="rId6"/>
                <a:stretch>
                  <a:fillRect l="-3971" b="-80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58B711-1375-4E2F-8A7A-ECE3676A846A}"/>
                  </a:ext>
                </a:extLst>
              </p:cNvPr>
              <p:cNvSpPr txBox="1"/>
              <p:nvPr/>
            </p:nvSpPr>
            <p:spPr>
              <a:xfrm>
                <a:off x="6007100" y="3167906"/>
                <a:ext cx="1689100" cy="535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58B711-1375-4E2F-8A7A-ECE3676A8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100" y="3167906"/>
                <a:ext cx="1689100" cy="535468"/>
              </a:xfrm>
              <a:prstGeom prst="rect">
                <a:avLst/>
              </a:prstGeom>
              <a:blipFill>
                <a:blip r:embed="rId7"/>
                <a:stretch>
                  <a:fillRect l="-3597" b="-56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0732B-2FA6-49F8-BF17-CD1053E37C03}"/>
                  </a:ext>
                </a:extLst>
              </p:cNvPr>
              <p:cNvSpPr txBox="1"/>
              <p:nvPr/>
            </p:nvSpPr>
            <p:spPr>
              <a:xfrm>
                <a:off x="6007100" y="3633148"/>
                <a:ext cx="1689100" cy="527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0732B-2FA6-49F8-BF17-CD1053E37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100" y="3633148"/>
                <a:ext cx="1689100" cy="527580"/>
              </a:xfrm>
              <a:prstGeom prst="rect">
                <a:avLst/>
              </a:prstGeom>
              <a:blipFill>
                <a:blip r:embed="rId8"/>
                <a:stretch>
                  <a:fillRect l="-3597" b="-80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7D6605-D219-44F5-B968-30FF87A0D4C4}"/>
                  </a:ext>
                </a:extLst>
              </p:cNvPr>
              <p:cNvSpPr txBox="1"/>
              <p:nvPr/>
            </p:nvSpPr>
            <p:spPr>
              <a:xfrm>
                <a:off x="6007100" y="4160728"/>
                <a:ext cx="1689100" cy="536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7D6605-D219-44F5-B968-30FF87A0D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100" y="4160728"/>
                <a:ext cx="1689100" cy="536109"/>
              </a:xfrm>
              <a:prstGeom prst="rect">
                <a:avLst/>
              </a:prstGeom>
              <a:blipFill>
                <a:blip r:embed="rId9"/>
                <a:stretch>
                  <a:fillRect l="-3597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4632AA8-97CE-45C2-8BCA-9A712395CDC8}"/>
              </a:ext>
            </a:extLst>
          </p:cNvPr>
          <p:cNvSpPr txBox="1"/>
          <p:nvPr/>
        </p:nvSpPr>
        <p:spPr>
          <a:xfrm>
            <a:off x="4332290" y="1843090"/>
            <a:ext cx="806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A8BAC4-D864-42F7-A4F5-2D314A0135DB}"/>
                  </a:ext>
                </a:extLst>
              </p:cNvPr>
              <p:cNvSpPr txBox="1"/>
              <p:nvPr/>
            </p:nvSpPr>
            <p:spPr>
              <a:xfrm>
                <a:off x="1548607" y="2552322"/>
                <a:ext cx="22479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A8BAC4-D864-42F7-A4F5-2D314A013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607" y="2552322"/>
                <a:ext cx="2247900" cy="541495"/>
              </a:xfrm>
              <a:prstGeom prst="rect">
                <a:avLst/>
              </a:prstGeom>
              <a:blipFill>
                <a:blip r:embed="rId10"/>
                <a:stretch>
                  <a:fillRect l="-2710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5CF5FE-B381-4778-8EC9-99A2F633A5C9}"/>
                  </a:ext>
                </a:extLst>
              </p:cNvPr>
              <p:cNvSpPr txBox="1"/>
              <p:nvPr/>
            </p:nvSpPr>
            <p:spPr>
              <a:xfrm>
                <a:off x="5138737" y="2635358"/>
                <a:ext cx="22479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- 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5CF5FE-B381-4778-8EC9-99A2F633A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737" y="2635358"/>
                <a:ext cx="2247900" cy="541495"/>
              </a:xfrm>
              <a:prstGeom prst="rect">
                <a:avLst/>
              </a:prstGeom>
              <a:blipFill>
                <a:blip r:embed="rId11"/>
                <a:stretch>
                  <a:fillRect l="-2981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9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00249" y="1134363"/>
                <a:ext cx="5788263" cy="892552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Thái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Bình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Dương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bao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phủ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khoảng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bề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mặt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Trái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Đất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,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Đại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Tây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Dương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bao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phủ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khoảng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bề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mặt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Trái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Đất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. </a:t>
                </a:r>
                <a:endParaRPr lang="vi-VN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249" y="1134363"/>
                <a:ext cx="5788263" cy="892552"/>
              </a:xfrm>
              <a:prstGeom prst="rect">
                <a:avLst/>
              </a:prstGeom>
              <a:blipFill>
                <a:blip r:embed="rId2"/>
                <a:stretch>
                  <a:fillRect l="-948" r="-843" b="-34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4 bí kíp giúp 2k1 “xử đẹp” những bài Toán hình Blog HOCMAI - Kênh chia sẻ  thông tin, bí kíp học tập luyện thi cho học sinh lớp 1-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225" y="3356342"/>
            <a:ext cx="1621875" cy="13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901699" y="2110453"/>
            <a:ext cx="6400801" cy="2195202"/>
          </a:xfrm>
          <a:prstGeom prst="cloudCallout">
            <a:avLst>
              <a:gd name="adj1" fmla="val 47094"/>
              <a:gd name="adj2" fmla="val 43536"/>
            </a:avLst>
          </a:prstGeom>
          <a:solidFill>
            <a:srgbClr val="A4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Thái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Bình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Đại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Tây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phủ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khoảng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nhiêu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phần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bề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mặt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Trái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Đất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?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Thái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Bình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phủ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nhiều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hơn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Đại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Tây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nhiêu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phần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bề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mặt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Trái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Đất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?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050" name="Picture 2" descr="Top 10 Câu hỏi về biển Thái Bình Dương mà trẻ em hay hỏi nhất và cách trả  lời khoa học - Toplist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12" y="2501901"/>
            <a:ext cx="1256328" cy="9667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2930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111B47-DC6E-42FE-8777-BA27ECF8E9E2}"/>
                  </a:ext>
                </a:extLst>
              </p:cNvPr>
              <p:cNvSpPr txBox="1"/>
              <p:nvPr/>
            </p:nvSpPr>
            <p:spPr>
              <a:xfrm>
                <a:off x="1206500" y="406855"/>
                <a:ext cx="7061200" cy="1493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000" b="1" dirty="0">
                    <a:solidFill>
                      <a:srgbClr val="0070C0"/>
                    </a:solidFill>
                    <a:latin typeface="+mn-lt"/>
                  </a:rPr>
                  <a:t>7. 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Một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xí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nghiệp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tháng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Giêng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đạt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kế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hoạch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Quý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I,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tháng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Hai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đạt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70C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kế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hoạch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của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Quý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I. </a:t>
                </a:r>
                <a:r>
                  <a:rPr lang="en-US" sz="2000" dirty="0" err="1">
                    <a:latin typeface="+mn-lt"/>
                  </a:rPr>
                  <a:t>Tháng</a:t>
                </a:r>
                <a:r>
                  <a:rPr lang="en-US" sz="2000" dirty="0">
                    <a:latin typeface="+mn-lt"/>
                  </a:rPr>
                  <a:t> Ba </a:t>
                </a:r>
                <a:r>
                  <a:rPr lang="en-US" sz="2000" dirty="0" err="1">
                    <a:latin typeface="+mn-lt"/>
                  </a:rPr>
                  <a:t>xí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nghiệp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phải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đạt</a:t>
                </a:r>
                <a:r>
                  <a:rPr lang="en-US" sz="2000" dirty="0">
                    <a:latin typeface="+mn-lt"/>
                  </a:rPr>
                  <a:t> bao </a:t>
                </a:r>
                <a:r>
                  <a:rPr lang="en-US" sz="2000" dirty="0" err="1">
                    <a:latin typeface="+mn-lt"/>
                  </a:rPr>
                  <a:t>nhiêu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phần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kế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hoạch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Quý</a:t>
                </a:r>
                <a:r>
                  <a:rPr lang="en-US" sz="2000" dirty="0">
                    <a:latin typeface="+mn-lt"/>
                  </a:rPr>
                  <a:t> I.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111B47-DC6E-42FE-8777-BA27ECF8E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500" y="406855"/>
                <a:ext cx="7061200" cy="1493807"/>
              </a:xfrm>
              <a:prstGeom prst="rect">
                <a:avLst/>
              </a:prstGeom>
              <a:blipFill>
                <a:blip r:embed="rId2"/>
                <a:stretch>
                  <a:fillRect l="-950" r="-864" b="-65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33A60C3-D8B6-4AFA-9B57-16CFB88B982C}"/>
              </a:ext>
            </a:extLst>
          </p:cNvPr>
          <p:cNvSpPr txBox="1"/>
          <p:nvPr/>
        </p:nvSpPr>
        <p:spPr>
          <a:xfrm>
            <a:off x="4295775" y="1987490"/>
            <a:ext cx="882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93B01B-0831-4E50-B413-BEDF8DA92A05}"/>
                  </a:ext>
                </a:extLst>
              </p:cNvPr>
              <p:cNvSpPr txBox="1"/>
              <p:nvPr/>
            </p:nvSpPr>
            <p:spPr>
              <a:xfrm>
                <a:off x="1282700" y="2438401"/>
                <a:ext cx="6985000" cy="1783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Một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quý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gồm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3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tháng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Coi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kế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hoạch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quý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I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1</a:t>
                </a:r>
                <a:endParaRPr lang="en-US" sz="20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kế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hoạch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tháng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ba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phải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đạt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được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:</a:t>
                </a:r>
                <a:endParaRPr lang="en-US" sz="20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 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19</m:t>
                        </m:r>
                      </m:num>
                      <m:den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56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(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kế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hoạch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20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93B01B-0831-4E50-B413-BEDF8DA92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700" y="2438401"/>
                <a:ext cx="6985000" cy="1783309"/>
              </a:xfrm>
              <a:prstGeom prst="rect">
                <a:avLst/>
              </a:prstGeom>
              <a:blipFill>
                <a:blip r:embed="rId3"/>
                <a:stretch>
                  <a:fillRect l="-873" b="-17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81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9F9BCA-644E-47A7-BCF6-C1713FB5CEA1}"/>
              </a:ext>
            </a:extLst>
          </p:cNvPr>
          <p:cNvSpPr txBox="1"/>
          <p:nvPr/>
        </p:nvSpPr>
        <p:spPr>
          <a:xfrm>
            <a:off x="2311400" y="19558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 DỤNG</a:t>
            </a:r>
            <a:endParaRPr lang="vi-VN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85700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2CF40C-974B-4465-9960-E028764EE187}"/>
              </a:ext>
            </a:extLst>
          </p:cNvPr>
          <p:cNvSpPr/>
          <p:nvPr/>
        </p:nvSpPr>
        <p:spPr>
          <a:xfrm>
            <a:off x="3086100" y="609600"/>
            <a:ext cx="3594100" cy="66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HOẠT ĐỘNG CẶP ĐÔI</a:t>
            </a:r>
            <a:endParaRPr lang="vi-VN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0C55A4-5828-4A83-8967-228BB8B65A42}"/>
              </a:ext>
            </a:extLst>
          </p:cNvPr>
          <p:cNvSpPr txBox="1"/>
          <p:nvPr/>
        </p:nvSpPr>
        <p:spPr>
          <a:xfrm>
            <a:off x="2003425" y="1940552"/>
            <a:ext cx="5759450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u="sng" dirty="0" err="1"/>
              <a:t>Yêu</a:t>
            </a:r>
            <a:r>
              <a:rPr lang="en-US" sz="2000" b="1" u="sng" dirty="0"/>
              <a:t> </a:t>
            </a:r>
            <a:r>
              <a:rPr lang="en-US" sz="2000" b="1" u="sng" dirty="0" err="1"/>
              <a:t>cầu</a:t>
            </a:r>
            <a:r>
              <a:rPr lang="en-US" sz="2000" b="1" u="sng" dirty="0"/>
              <a:t>: </a:t>
            </a:r>
            <a:r>
              <a:rPr lang="en-US" sz="2000" dirty="0"/>
              <a:t>Hai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bàn</a:t>
            </a:r>
            <a:r>
              <a:rPr lang="en-US" sz="2000" dirty="0"/>
              <a:t> </a:t>
            </a:r>
            <a:r>
              <a:rPr lang="en-US" sz="2000" dirty="0" err="1"/>
              <a:t>thảo</a:t>
            </a:r>
            <a:r>
              <a:rPr lang="en-US" sz="2000" dirty="0"/>
              <a:t> </a:t>
            </a:r>
            <a:r>
              <a:rPr lang="en-US" sz="2000" dirty="0" err="1"/>
              <a:t>luận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phiếu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630BD0-1E52-4F40-86B8-2C67A3FC9AFE}"/>
              </a:ext>
            </a:extLst>
          </p:cNvPr>
          <p:cNvSpPr txBox="1"/>
          <p:nvPr/>
        </p:nvSpPr>
        <p:spPr>
          <a:xfrm>
            <a:off x="2003425" y="3011214"/>
            <a:ext cx="7156450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u="sng" dirty="0" err="1"/>
              <a:t>Thời</a:t>
            </a:r>
            <a:r>
              <a:rPr lang="en-US" sz="2000" b="1" u="sng" dirty="0"/>
              <a:t> </a:t>
            </a:r>
            <a:r>
              <a:rPr lang="en-US" sz="2000" b="1" u="sng" dirty="0" err="1"/>
              <a:t>gian</a:t>
            </a:r>
            <a:r>
              <a:rPr lang="en-US" sz="2000" b="1" u="sng" dirty="0"/>
              <a:t>:</a:t>
            </a:r>
            <a:r>
              <a:rPr lang="en-US" sz="2000" b="1" dirty="0"/>
              <a:t> </a:t>
            </a:r>
            <a:r>
              <a:rPr lang="en-US" sz="2000" dirty="0"/>
              <a:t>8 </a:t>
            </a:r>
            <a:r>
              <a:rPr lang="en-US" sz="2000" dirty="0" err="1"/>
              <a:t>phút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2068016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2895BF-0311-42B4-816A-522761A12BD2}"/>
              </a:ext>
            </a:extLst>
          </p:cNvPr>
          <p:cNvSpPr txBox="1"/>
          <p:nvPr/>
        </p:nvSpPr>
        <p:spPr>
          <a:xfrm>
            <a:off x="3124200" y="558800"/>
            <a:ext cx="331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PHIẾU BÀI TẬP</a:t>
            </a:r>
            <a:endParaRPr lang="vi-VN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8BA374-8A2C-4EC8-ACCC-A355DD71C43C}"/>
                  </a:ext>
                </a:extLst>
              </p:cNvPr>
              <p:cNvSpPr txBox="1"/>
              <p:nvPr/>
            </p:nvSpPr>
            <p:spPr>
              <a:xfrm>
                <a:off x="1187450" y="1492124"/>
                <a:ext cx="7188200" cy="2854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b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Bài</a:t>
                </a:r>
                <a:r>
                  <a:rPr lang="en-GB" sz="1800" b="1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1: 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Hai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người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cùng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chung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một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công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việc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Nếu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riêng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,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người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nhất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mất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3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,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người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mất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4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Hỏi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nếu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chung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thì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mỗi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cả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người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dược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mấy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công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việc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?</a:t>
                </a:r>
                <a:endParaRPr lang="en-US" sz="18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Bài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2: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A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đầy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mất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6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giờ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B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đầy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mát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8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giờ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Hỏi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trong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1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giờ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A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nhiều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hơn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B bao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nhiêu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phần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?</a:t>
                </a:r>
                <a:endParaRPr lang="en-US" sz="18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Bài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3: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Tính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: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</a:rPr>
                  <a:t>  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1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1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1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1800" b="1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8BA374-8A2C-4EC8-ACCC-A355DD71C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450" y="1492124"/>
                <a:ext cx="7188200" cy="2854628"/>
              </a:xfrm>
              <a:prstGeom prst="rect">
                <a:avLst/>
              </a:prstGeom>
              <a:blipFill>
                <a:blip r:embed="rId2"/>
                <a:stretch>
                  <a:fillRect l="-763" t="-214" r="-679" b="-4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30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25BAE-EC56-4E82-8DB8-74EC9C74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500" y="528924"/>
            <a:ext cx="5648400" cy="715675"/>
          </a:xfrm>
        </p:spPr>
        <p:txBody>
          <a:bodyPr/>
          <a:lstStyle/>
          <a:p>
            <a:r>
              <a:rPr lang="en-US" dirty="0"/>
              <a:t>CỦNG CỐ </a:t>
            </a:r>
            <a:endParaRPr lang="vi-VN" dirty="0"/>
          </a:p>
        </p:txBody>
      </p:sp>
      <p:pic>
        <p:nvPicPr>
          <p:cNvPr id="8" name="Picture 2" descr="Những câu hỏi và hình ảnh hại não. - Home | Facebook">
            <a:extLst>
              <a:ext uri="{FF2B5EF4-FFF2-40B4-BE49-F238E27FC236}">
                <a16:creationId xmlns:a16="http://schemas.microsoft.com/office/drawing/2014/main" id="{991E44DA-36A3-4CA9-B25F-CFDA4FAF8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60" y="1420071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2ED1BF-4BAC-4AE2-A1A8-66262BD432B0}"/>
              </a:ext>
            </a:extLst>
          </p:cNvPr>
          <p:cNvSpPr txBox="1"/>
          <p:nvPr/>
        </p:nvSpPr>
        <p:spPr>
          <a:xfrm>
            <a:off x="1690889" y="1377248"/>
            <a:ext cx="5762221" cy="937949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Muốn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cộng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trừ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hai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phân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không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cùng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mẫu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, ta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làm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như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thế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nào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?</a:t>
            </a:r>
            <a:endParaRPr lang="vi-VN" sz="2400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B89801-784A-477B-B14F-F0C33327B3ED}"/>
              </a:ext>
            </a:extLst>
          </p:cNvPr>
          <p:cNvSpPr txBox="1"/>
          <p:nvPr/>
        </p:nvSpPr>
        <p:spPr>
          <a:xfrm>
            <a:off x="1378662" y="2419192"/>
            <a:ext cx="6858114" cy="1482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u="sng" dirty="0">
                <a:latin typeface="+mn-lt"/>
              </a:rPr>
              <a:t>* </a:t>
            </a:r>
            <a:r>
              <a:rPr lang="en-US" sz="2400" b="1" u="sng" dirty="0" err="1">
                <a:latin typeface="+mn-lt"/>
              </a:rPr>
              <a:t>Lưu</a:t>
            </a:r>
            <a:r>
              <a:rPr lang="en-US" sz="2400" b="1" u="sng" dirty="0">
                <a:latin typeface="+mn-lt"/>
              </a:rPr>
              <a:t> ý:</a:t>
            </a:r>
            <a:r>
              <a:rPr lang="en-US" sz="2400" dirty="0">
                <a:latin typeface="+mn-lt"/>
              </a:rPr>
              <a:t> 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Khi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bỏ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ngoặc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cần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lưu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ý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đến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xuất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hiện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trước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ngoặc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+mn-lt"/>
              </a:rPr>
              <a:t> </a:t>
            </a:r>
            <a:r>
              <a:rPr lang="en-US" sz="2400" b="1" u="sng" dirty="0">
                <a:latin typeface="+mn-lt"/>
              </a:rPr>
              <a:t> </a:t>
            </a:r>
            <a:endParaRPr lang="vi-VN" sz="2400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996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184902-FE4E-47C1-9A04-462BCC478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475" y="554480"/>
            <a:ext cx="4620925" cy="626620"/>
          </a:xfrm>
        </p:spPr>
        <p:txBody>
          <a:bodyPr/>
          <a:lstStyle/>
          <a:p>
            <a:r>
              <a:rPr lang="en-US" sz="3200" b="1" dirty="0"/>
              <a:t>HƯỚNG DẪN VỀ NHÀ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554D4C-14EA-4FF9-BF0F-9FA7E8474D82}"/>
              </a:ext>
            </a:extLst>
          </p:cNvPr>
          <p:cNvSpPr txBox="1"/>
          <p:nvPr/>
        </p:nvSpPr>
        <p:spPr>
          <a:xfrm>
            <a:off x="1501774" y="1569833"/>
            <a:ext cx="6575425" cy="2185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</a:t>
            </a: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Hoàn thành bài tập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SBT.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 Chuẩn bị bài mới “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nhân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chia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41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5BB394-FD73-460F-82D5-06BC2504E1B1}"/>
              </a:ext>
            </a:extLst>
          </p:cNvPr>
          <p:cNvSpPr txBox="1"/>
          <p:nvPr/>
        </p:nvSpPr>
        <p:spPr>
          <a:xfrm>
            <a:off x="1149350" y="1714500"/>
            <a:ext cx="6845300" cy="176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accent3"/>
                </a:solidFill>
              </a:rPr>
              <a:t>CẢM ƠN CÁC EM ĐÃ CHÚ Ý BÀI GIẢNG</a:t>
            </a:r>
            <a:endParaRPr lang="vi-VN" sz="44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01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41"/>
          <p:cNvSpPr txBox="1">
            <a:spLocks noGrp="1"/>
          </p:cNvSpPr>
          <p:nvPr>
            <p:ph type="subTitle" idx="1"/>
          </p:nvPr>
        </p:nvSpPr>
        <p:spPr>
          <a:xfrm>
            <a:off x="2427392" y="1365140"/>
            <a:ext cx="5142520" cy="25183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</a:rPr>
              <a:t>BÀI 3. 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2060"/>
                </a:solidFill>
              </a:rPr>
              <a:t>PHÉP CỘNG, PHÉP TRỪ PHÂN SỐ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2060"/>
                </a:solidFill>
              </a:rPr>
              <a:t>(3 </a:t>
            </a:r>
            <a:r>
              <a:rPr lang="en-US" sz="3200" b="1" dirty="0" err="1">
                <a:solidFill>
                  <a:srgbClr val="002060"/>
                </a:solidFill>
              </a:rPr>
              <a:t>tiết</a:t>
            </a:r>
            <a:r>
              <a:rPr lang="en-US" sz="3200" b="1" dirty="0">
                <a:solidFill>
                  <a:srgbClr val="002060"/>
                </a:solidFill>
              </a:rPr>
              <a:t>)</a:t>
            </a:r>
            <a:endParaRPr sz="3200" b="1" dirty="0">
              <a:solidFill>
                <a:srgbClr val="002060"/>
              </a:solidFill>
            </a:endParaRPr>
          </a:p>
        </p:txBody>
      </p:sp>
      <p:grpSp>
        <p:nvGrpSpPr>
          <p:cNvPr id="1141" name="Google Shape;1141;p41"/>
          <p:cNvGrpSpPr/>
          <p:nvPr/>
        </p:nvGrpSpPr>
        <p:grpSpPr>
          <a:xfrm>
            <a:off x="1849784" y="1130945"/>
            <a:ext cx="5760582" cy="2752530"/>
            <a:chOff x="1908700" y="1591450"/>
            <a:chExt cx="5287849" cy="2526648"/>
          </a:xfrm>
        </p:grpSpPr>
        <p:sp>
          <p:nvSpPr>
            <p:cNvPr id="1142" name="Google Shape;1142;p41"/>
            <p:cNvSpPr/>
            <p:nvPr/>
          </p:nvSpPr>
          <p:spPr>
            <a:xfrm>
              <a:off x="1908700" y="2160455"/>
              <a:ext cx="436956" cy="1438956"/>
            </a:xfrm>
            <a:custGeom>
              <a:avLst/>
              <a:gdLst/>
              <a:ahLst/>
              <a:cxnLst/>
              <a:rect l="l" t="t" r="r" b="b"/>
              <a:pathLst>
                <a:path w="8740" h="28782" extrusionOk="0">
                  <a:moveTo>
                    <a:pt x="8110" y="559"/>
                  </a:moveTo>
                  <a:cubicBezTo>
                    <a:pt x="8131" y="559"/>
                    <a:pt x="8152" y="560"/>
                    <a:pt x="8173" y="562"/>
                  </a:cubicBezTo>
                  <a:cubicBezTo>
                    <a:pt x="7272" y="1596"/>
                    <a:pt x="6438" y="2530"/>
                    <a:pt x="5538" y="3564"/>
                  </a:cubicBezTo>
                  <a:cubicBezTo>
                    <a:pt x="5832" y="2094"/>
                    <a:pt x="7117" y="559"/>
                    <a:pt x="8110" y="559"/>
                  </a:cubicBezTo>
                  <a:close/>
                  <a:moveTo>
                    <a:pt x="6638" y="6332"/>
                  </a:moveTo>
                  <a:cubicBezTo>
                    <a:pt x="6672" y="6399"/>
                    <a:pt x="6705" y="6466"/>
                    <a:pt x="6772" y="6499"/>
                  </a:cubicBezTo>
                  <a:cubicBezTo>
                    <a:pt x="6338" y="6833"/>
                    <a:pt x="5904" y="7133"/>
                    <a:pt x="5504" y="7433"/>
                  </a:cubicBezTo>
                  <a:cubicBezTo>
                    <a:pt x="5471" y="7366"/>
                    <a:pt x="5404" y="7333"/>
                    <a:pt x="5371" y="7300"/>
                  </a:cubicBezTo>
                  <a:cubicBezTo>
                    <a:pt x="5804" y="6966"/>
                    <a:pt x="6205" y="6666"/>
                    <a:pt x="6638" y="6332"/>
                  </a:cubicBezTo>
                  <a:close/>
                  <a:moveTo>
                    <a:pt x="2836" y="4765"/>
                  </a:moveTo>
                  <a:lnTo>
                    <a:pt x="2836" y="4765"/>
                  </a:lnTo>
                  <a:cubicBezTo>
                    <a:pt x="3436" y="5732"/>
                    <a:pt x="3870" y="7233"/>
                    <a:pt x="3770" y="7900"/>
                  </a:cubicBezTo>
                  <a:cubicBezTo>
                    <a:pt x="3036" y="6999"/>
                    <a:pt x="2736" y="5999"/>
                    <a:pt x="2836" y="4765"/>
                  </a:cubicBezTo>
                  <a:close/>
                  <a:moveTo>
                    <a:pt x="1134" y="9902"/>
                  </a:moveTo>
                  <a:lnTo>
                    <a:pt x="1134" y="9902"/>
                  </a:lnTo>
                  <a:cubicBezTo>
                    <a:pt x="1701" y="10002"/>
                    <a:pt x="2168" y="10602"/>
                    <a:pt x="2469" y="11603"/>
                  </a:cubicBezTo>
                  <a:cubicBezTo>
                    <a:pt x="1435" y="10702"/>
                    <a:pt x="1234" y="10435"/>
                    <a:pt x="1134" y="9902"/>
                  </a:cubicBezTo>
                  <a:close/>
                  <a:moveTo>
                    <a:pt x="7205" y="10235"/>
                  </a:moveTo>
                  <a:lnTo>
                    <a:pt x="4503" y="12070"/>
                  </a:lnTo>
                  <a:cubicBezTo>
                    <a:pt x="4970" y="11136"/>
                    <a:pt x="6238" y="10235"/>
                    <a:pt x="7205" y="10235"/>
                  </a:cubicBezTo>
                  <a:close/>
                  <a:moveTo>
                    <a:pt x="1101" y="15939"/>
                  </a:moveTo>
                  <a:cubicBezTo>
                    <a:pt x="1635" y="16506"/>
                    <a:pt x="2168" y="17073"/>
                    <a:pt x="2702" y="17674"/>
                  </a:cubicBezTo>
                  <a:cubicBezTo>
                    <a:pt x="2635" y="17707"/>
                    <a:pt x="2569" y="17774"/>
                    <a:pt x="2502" y="17807"/>
                  </a:cubicBezTo>
                  <a:cubicBezTo>
                    <a:pt x="2002" y="17207"/>
                    <a:pt x="1501" y="16606"/>
                    <a:pt x="1001" y="16039"/>
                  </a:cubicBezTo>
                  <a:cubicBezTo>
                    <a:pt x="1034" y="16006"/>
                    <a:pt x="1068" y="15973"/>
                    <a:pt x="1101" y="15939"/>
                  </a:cubicBezTo>
                  <a:close/>
                  <a:moveTo>
                    <a:pt x="6271" y="14705"/>
                  </a:moveTo>
                  <a:lnTo>
                    <a:pt x="6271" y="14705"/>
                  </a:lnTo>
                  <a:cubicBezTo>
                    <a:pt x="6138" y="15672"/>
                    <a:pt x="4937" y="17374"/>
                    <a:pt x="3936" y="18107"/>
                  </a:cubicBezTo>
                  <a:cubicBezTo>
                    <a:pt x="4237" y="16573"/>
                    <a:pt x="5404" y="15839"/>
                    <a:pt x="6271" y="14705"/>
                  </a:cubicBezTo>
                  <a:close/>
                  <a:moveTo>
                    <a:pt x="7072" y="20242"/>
                  </a:moveTo>
                  <a:lnTo>
                    <a:pt x="7072" y="20242"/>
                  </a:lnTo>
                  <a:cubicBezTo>
                    <a:pt x="7039" y="20943"/>
                    <a:pt x="5938" y="22110"/>
                    <a:pt x="5137" y="22477"/>
                  </a:cubicBezTo>
                  <a:cubicBezTo>
                    <a:pt x="5104" y="22444"/>
                    <a:pt x="5071" y="22377"/>
                    <a:pt x="5037" y="22344"/>
                  </a:cubicBezTo>
                  <a:cubicBezTo>
                    <a:pt x="5704" y="21643"/>
                    <a:pt x="6371" y="20943"/>
                    <a:pt x="7072" y="20242"/>
                  </a:cubicBezTo>
                  <a:close/>
                  <a:moveTo>
                    <a:pt x="1034" y="21443"/>
                  </a:moveTo>
                  <a:cubicBezTo>
                    <a:pt x="1668" y="21510"/>
                    <a:pt x="2802" y="22310"/>
                    <a:pt x="3436" y="23178"/>
                  </a:cubicBezTo>
                  <a:cubicBezTo>
                    <a:pt x="2402" y="23144"/>
                    <a:pt x="1401" y="22444"/>
                    <a:pt x="1034" y="21443"/>
                  </a:cubicBezTo>
                  <a:close/>
                  <a:moveTo>
                    <a:pt x="2269" y="26313"/>
                  </a:moveTo>
                  <a:lnTo>
                    <a:pt x="2269" y="26313"/>
                  </a:lnTo>
                  <a:cubicBezTo>
                    <a:pt x="3002" y="26647"/>
                    <a:pt x="3603" y="26914"/>
                    <a:pt x="4203" y="27181"/>
                  </a:cubicBezTo>
                  <a:cubicBezTo>
                    <a:pt x="4126" y="27206"/>
                    <a:pt x="4037" y="27218"/>
                    <a:pt x="3940" y="27218"/>
                  </a:cubicBezTo>
                  <a:cubicBezTo>
                    <a:pt x="3408" y="27218"/>
                    <a:pt x="2635" y="26849"/>
                    <a:pt x="2269" y="26313"/>
                  </a:cubicBezTo>
                  <a:close/>
                  <a:moveTo>
                    <a:pt x="8271" y="0"/>
                  </a:moveTo>
                  <a:cubicBezTo>
                    <a:pt x="8167" y="0"/>
                    <a:pt x="8034" y="32"/>
                    <a:pt x="7873" y="95"/>
                  </a:cubicBezTo>
                  <a:cubicBezTo>
                    <a:pt x="6638" y="495"/>
                    <a:pt x="5871" y="1395"/>
                    <a:pt x="5437" y="2563"/>
                  </a:cubicBezTo>
                  <a:cubicBezTo>
                    <a:pt x="5004" y="3764"/>
                    <a:pt x="4604" y="4998"/>
                    <a:pt x="4170" y="6232"/>
                  </a:cubicBezTo>
                  <a:cubicBezTo>
                    <a:pt x="4137" y="6199"/>
                    <a:pt x="4070" y="6166"/>
                    <a:pt x="4070" y="6132"/>
                  </a:cubicBezTo>
                  <a:cubicBezTo>
                    <a:pt x="3670" y="5332"/>
                    <a:pt x="3303" y="4531"/>
                    <a:pt x="2902" y="3730"/>
                  </a:cubicBezTo>
                  <a:cubicBezTo>
                    <a:pt x="2836" y="3630"/>
                    <a:pt x="2669" y="3530"/>
                    <a:pt x="2569" y="3464"/>
                  </a:cubicBezTo>
                  <a:cubicBezTo>
                    <a:pt x="2469" y="3530"/>
                    <a:pt x="2335" y="3630"/>
                    <a:pt x="2335" y="3730"/>
                  </a:cubicBezTo>
                  <a:cubicBezTo>
                    <a:pt x="2269" y="5232"/>
                    <a:pt x="2202" y="6699"/>
                    <a:pt x="3236" y="7967"/>
                  </a:cubicBezTo>
                  <a:cubicBezTo>
                    <a:pt x="3469" y="8267"/>
                    <a:pt x="3703" y="8634"/>
                    <a:pt x="3703" y="8968"/>
                  </a:cubicBezTo>
                  <a:cubicBezTo>
                    <a:pt x="3670" y="9902"/>
                    <a:pt x="3503" y="10836"/>
                    <a:pt x="3369" y="11770"/>
                  </a:cubicBezTo>
                  <a:cubicBezTo>
                    <a:pt x="3336" y="11770"/>
                    <a:pt x="3303" y="11803"/>
                    <a:pt x="3269" y="11803"/>
                  </a:cubicBezTo>
                  <a:cubicBezTo>
                    <a:pt x="3102" y="11436"/>
                    <a:pt x="2902" y="11069"/>
                    <a:pt x="2702" y="10702"/>
                  </a:cubicBezTo>
                  <a:cubicBezTo>
                    <a:pt x="2402" y="10035"/>
                    <a:pt x="1902" y="9535"/>
                    <a:pt x="1268" y="9234"/>
                  </a:cubicBezTo>
                  <a:cubicBezTo>
                    <a:pt x="1176" y="9179"/>
                    <a:pt x="1044" y="9155"/>
                    <a:pt x="916" y="9155"/>
                  </a:cubicBezTo>
                  <a:cubicBezTo>
                    <a:pt x="811" y="9155"/>
                    <a:pt x="709" y="9171"/>
                    <a:pt x="634" y="9201"/>
                  </a:cubicBezTo>
                  <a:cubicBezTo>
                    <a:pt x="501" y="9268"/>
                    <a:pt x="467" y="9601"/>
                    <a:pt x="501" y="9768"/>
                  </a:cubicBezTo>
                  <a:cubicBezTo>
                    <a:pt x="601" y="10135"/>
                    <a:pt x="701" y="10535"/>
                    <a:pt x="968" y="10802"/>
                  </a:cubicBezTo>
                  <a:cubicBezTo>
                    <a:pt x="1601" y="11569"/>
                    <a:pt x="2335" y="12270"/>
                    <a:pt x="3002" y="13004"/>
                  </a:cubicBezTo>
                  <a:cubicBezTo>
                    <a:pt x="3169" y="13137"/>
                    <a:pt x="3303" y="13404"/>
                    <a:pt x="3303" y="13604"/>
                  </a:cubicBezTo>
                  <a:cubicBezTo>
                    <a:pt x="3336" y="15072"/>
                    <a:pt x="3369" y="16540"/>
                    <a:pt x="3369" y="18007"/>
                  </a:cubicBezTo>
                  <a:cubicBezTo>
                    <a:pt x="3369" y="18041"/>
                    <a:pt x="3336" y="18074"/>
                    <a:pt x="3269" y="18141"/>
                  </a:cubicBezTo>
                  <a:cubicBezTo>
                    <a:pt x="3169" y="17974"/>
                    <a:pt x="3069" y="17874"/>
                    <a:pt x="3036" y="17740"/>
                  </a:cubicBezTo>
                  <a:cubicBezTo>
                    <a:pt x="2669" y="16740"/>
                    <a:pt x="1835" y="16139"/>
                    <a:pt x="1168" y="15439"/>
                  </a:cubicBezTo>
                  <a:cubicBezTo>
                    <a:pt x="1001" y="15272"/>
                    <a:pt x="801" y="15172"/>
                    <a:pt x="601" y="15139"/>
                  </a:cubicBezTo>
                  <a:cubicBezTo>
                    <a:pt x="553" y="15123"/>
                    <a:pt x="504" y="15116"/>
                    <a:pt x="456" y="15116"/>
                  </a:cubicBezTo>
                  <a:cubicBezTo>
                    <a:pt x="304" y="15116"/>
                    <a:pt x="152" y="15180"/>
                    <a:pt x="0" y="15205"/>
                  </a:cubicBezTo>
                  <a:cubicBezTo>
                    <a:pt x="67" y="15372"/>
                    <a:pt x="100" y="15572"/>
                    <a:pt x="200" y="15706"/>
                  </a:cubicBezTo>
                  <a:cubicBezTo>
                    <a:pt x="734" y="16373"/>
                    <a:pt x="1301" y="17007"/>
                    <a:pt x="1868" y="17674"/>
                  </a:cubicBezTo>
                  <a:cubicBezTo>
                    <a:pt x="2068" y="17907"/>
                    <a:pt x="2269" y="18174"/>
                    <a:pt x="2535" y="18308"/>
                  </a:cubicBezTo>
                  <a:cubicBezTo>
                    <a:pt x="3203" y="18641"/>
                    <a:pt x="3436" y="19175"/>
                    <a:pt x="3569" y="19842"/>
                  </a:cubicBezTo>
                  <a:cubicBezTo>
                    <a:pt x="3636" y="20209"/>
                    <a:pt x="3670" y="20576"/>
                    <a:pt x="3703" y="20909"/>
                  </a:cubicBezTo>
                  <a:cubicBezTo>
                    <a:pt x="3770" y="21543"/>
                    <a:pt x="3836" y="22177"/>
                    <a:pt x="3903" y="22811"/>
                  </a:cubicBezTo>
                  <a:cubicBezTo>
                    <a:pt x="3102" y="22210"/>
                    <a:pt x="2335" y="21643"/>
                    <a:pt x="1535" y="21110"/>
                  </a:cubicBezTo>
                  <a:cubicBezTo>
                    <a:pt x="1335" y="20943"/>
                    <a:pt x="968" y="20909"/>
                    <a:pt x="701" y="20909"/>
                  </a:cubicBezTo>
                  <a:cubicBezTo>
                    <a:pt x="367" y="20909"/>
                    <a:pt x="267" y="21110"/>
                    <a:pt x="434" y="21376"/>
                  </a:cubicBezTo>
                  <a:cubicBezTo>
                    <a:pt x="734" y="21843"/>
                    <a:pt x="1034" y="22310"/>
                    <a:pt x="1401" y="22744"/>
                  </a:cubicBezTo>
                  <a:cubicBezTo>
                    <a:pt x="1635" y="23011"/>
                    <a:pt x="1935" y="23178"/>
                    <a:pt x="2235" y="23378"/>
                  </a:cubicBezTo>
                  <a:cubicBezTo>
                    <a:pt x="2451" y="23501"/>
                    <a:pt x="2667" y="23682"/>
                    <a:pt x="2883" y="23682"/>
                  </a:cubicBezTo>
                  <a:cubicBezTo>
                    <a:pt x="2901" y="23682"/>
                    <a:pt x="2918" y="23681"/>
                    <a:pt x="2936" y="23678"/>
                  </a:cubicBezTo>
                  <a:cubicBezTo>
                    <a:pt x="3029" y="23668"/>
                    <a:pt x="3117" y="23663"/>
                    <a:pt x="3201" y="23663"/>
                  </a:cubicBezTo>
                  <a:cubicBezTo>
                    <a:pt x="3959" y="23663"/>
                    <a:pt x="4347" y="24071"/>
                    <a:pt x="4437" y="24912"/>
                  </a:cubicBezTo>
                  <a:cubicBezTo>
                    <a:pt x="4470" y="25046"/>
                    <a:pt x="4537" y="25179"/>
                    <a:pt x="4604" y="25313"/>
                  </a:cubicBezTo>
                  <a:cubicBezTo>
                    <a:pt x="4770" y="25846"/>
                    <a:pt x="4937" y="26347"/>
                    <a:pt x="5137" y="27014"/>
                  </a:cubicBezTo>
                  <a:cubicBezTo>
                    <a:pt x="4270" y="26613"/>
                    <a:pt x="3536" y="26280"/>
                    <a:pt x="2802" y="25980"/>
                  </a:cubicBezTo>
                  <a:cubicBezTo>
                    <a:pt x="2535" y="25880"/>
                    <a:pt x="2235" y="25780"/>
                    <a:pt x="1968" y="25780"/>
                  </a:cubicBezTo>
                  <a:cubicBezTo>
                    <a:pt x="1535" y="25780"/>
                    <a:pt x="1401" y="26113"/>
                    <a:pt x="1635" y="26480"/>
                  </a:cubicBezTo>
                  <a:cubicBezTo>
                    <a:pt x="1968" y="26980"/>
                    <a:pt x="2435" y="27314"/>
                    <a:pt x="3036" y="27547"/>
                  </a:cubicBezTo>
                  <a:cubicBezTo>
                    <a:pt x="3450" y="27727"/>
                    <a:pt x="3863" y="27820"/>
                    <a:pt x="4272" y="27820"/>
                  </a:cubicBezTo>
                  <a:cubicBezTo>
                    <a:pt x="4621" y="27820"/>
                    <a:pt x="4966" y="27752"/>
                    <a:pt x="5304" y="27614"/>
                  </a:cubicBezTo>
                  <a:cubicBezTo>
                    <a:pt x="5538" y="28048"/>
                    <a:pt x="5738" y="28415"/>
                    <a:pt x="5971" y="28782"/>
                  </a:cubicBezTo>
                  <a:cubicBezTo>
                    <a:pt x="6005" y="28748"/>
                    <a:pt x="6038" y="28715"/>
                    <a:pt x="6105" y="28682"/>
                  </a:cubicBezTo>
                  <a:cubicBezTo>
                    <a:pt x="5971" y="28381"/>
                    <a:pt x="5838" y="28081"/>
                    <a:pt x="5771" y="27781"/>
                  </a:cubicBezTo>
                  <a:cubicBezTo>
                    <a:pt x="5738" y="27648"/>
                    <a:pt x="5738" y="27447"/>
                    <a:pt x="5804" y="27314"/>
                  </a:cubicBezTo>
                  <a:cubicBezTo>
                    <a:pt x="6038" y="26947"/>
                    <a:pt x="6305" y="26613"/>
                    <a:pt x="6572" y="26280"/>
                  </a:cubicBezTo>
                  <a:cubicBezTo>
                    <a:pt x="7239" y="25479"/>
                    <a:pt x="7939" y="24679"/>
                    <a:pt x="8573" y="23845"/>
                  </a:cubicBezTo>
                  <a:cubicBezTo>
                    <a:pt x="8706" y="23711"/>
                    <a:pt x="8673" y="23445"/>
                    <a:pt x="8740" y="23244"/>
                  </a:cubicBezTo>
                  <a:cubicBezTo>
                    <a:pt x="8606" y="23244"/>
                    <a:pt x="8462" y="23223"/>
                    <a:pt x="8338" y="23223"/>
                  </a:cubicBezTo>
                  <a:cubicBezTo>
                    <a:pt x="8245" y="23223"/>
                    <a:pt x="8163" y="23235"/>
                    <a:pt x="8106" y="23278"/>
                  </a:cubicBezTo>
                  <a:cubicBezTo>
                    <a:pt x="6905" y="24078"/>
                    <a:pt x="5704" y="24846"/>
                    <a:pt x="5437" y="26413"/>
                  </a:cubicBezTo>
                  <a:cubicBezTo>
                    <a:pt x="5437" y="26413"/>
                    <a:pt x="5371" y="26447"/>
                    <a:pt x="5337" y="26447"/>
                  </a:cubicBezTo>
                  <a:cubicBezTo>
                    <a:pt x="5137" y="25846"/>
                    <a:pt x="4937" y="25212"/>
                    <a:pt x="4704" y="24612"/>
                  </a:cubicBezTo>
                  <a:cubicBezTo>
                    <a:pt x="4470" y="23878"/>
                    <a:pt x="4537" y="23478"/>
                    <a:pt x="5204" y="23078"/>
                  </a:cubicBezTo>
                  <a:cubicBezTo>
                    <a:pt x="6371" y="22444"/>
                    <a:pt x="7172" y="21443"/>
                    <a:pt x="7739" y="20276"/>
                  </a:cubicBezTo>
                  <a:cubicBezTo>
                    <a:pt x="7806" y="20142"/>
                    <a:pt x="7839" y="19975"/>
                    <a:pt x="7873" y="19842"/>
                  </a:cubicBezTo>
                  <a:cubicBezTo>
                    <a:pt x="7734" y="19819"/>
                    <a:pt x="7596" y="19780"/>
                    <a:pt x="7469" y="19780"/>
                  </a:cubicBezTo>
                  <a:cubicBezTo>
                    <a:pt x="7412" y="19780"/>
                    <a:pt x="7357" y="19788"/>
                    <a:pt x="7305" y="19809"/>
                  </a:cubicBezTo>
                  <a:cubicBezTo>
                    <a:pt x="6905" y="20042"/>
                    <a:pt x="6505" y="20342"/>
                    <a:pt x="6138" y="20643"/>
                  </a:cubicBezTo>
                  <a:cubicBezTo>
                    <a:pt x="5404" y="21343"/>
                    <a:pt x="4704" y="22077"/>
                    <a:pt x="4370" y="23078"/>
                  </a:cubicBezTo>
                  <a:cubicBezTo>
                    <a:pt x="4170" y="21743"/>
                    <a:pt x="4003" y="20409"/>
                    <a:pt x="3870" y="19108"/>
                  </a:cubicBezTo>
                  <a:cubicBezTo>
                    <a:pt x="3836" y="19008"/>
                    <a:pt x="3970" y="18841"/>
                    <a:pt x="4070" y="18741"/>
                  </a:cubicBezTo>
                  <a:cubicBezTo>
                    <a:pt x="4470" y="18308"/>
                    <a:pt x="5004" y="17941"/>
                    <a:pt x="5337" y="17440"/>
                  </a:cubicBezTo>
                  <a:cubicBezTo>
                    <a:pt x="6071" y="16373"/>
                    <a:pt x="6738" y="15205"/>
                    <a:pt x="7406" y="14105"/>
                  </a:cubicBezTo>
                  <a:cubicBezTo>
                    <a:pt x="7439" y="14071"/>
                    <a:pt x="7406" y="14004"/>
                    <a:pt x="7406" y="13804"/>
                  </a:cubicBezTo>
                  <a:cubicBezTo>
                    <a:pt x="7105" y="13904"/>
                    <a:pt x="6838" y="13971"/>
                    <a:pt x="6638" y="14105"/>
                  </a:cubicBezTo>
                  <a:cubicBezTo>
                    <a:pt x="5471" y="14905"/>
                    <a:pt x="4537" y="15939"/>
                    <a:pt x="3770" y="17140"/>
                  </a:cubicBezTo>
                  <a:cubicBezTo>
                    <a:pt x="3736" y="17073"/>
                    <a:pt x="3703" y="17040"/>
                    <a:pt x="3703" y="17040"/>
                  </a:cubicBezTo>
                  <a:cubicBezTo>
                    <a:pt x="3703" y="15839"/>
                    <a:pt x="3670" y="14638"/>
                    <a:pt x="3703" y="13437"/>
                  </a:cubicBezTo>
                  <a:cubicBezTo>
                    <a:pt x="3703" y="13304"/>
                    <a:pt x="3803" y="13171"/>
                    <a:pt x="3903" y="13104"/>
                  </a:cubicBezTo>
                  <a:cubicBezTo>
                    <a:pt x="5271" y="12103"/>
                    <a:pt x="6672" y="11102"/>
                    <a:pt x="8039" y="10135"/>
                  </a:cubicBezTo>
                  <a:cubicBezTo>
                    <a:pt x="8139" y="10035"/>
                    <a:pt x="8173" y="9902"/>
                    <a:pt x="8273" y="9801"/>
                  </a:cubicBezTo>
                  <a:cubicBezTo>
                    <a:pt x="8239" y="9735"/>
                    <a:pt x="8173" y="9701"/>
                    <a:pt x="8139" y="9668"/>
                  </a:cubicBezTo>
                  <a:cubicBezTo>
                    <a:pt x="6171" y="9768"/>
                    <a:pt x="4704" y="10735"/>
                    <a:pt x="3736" y="12537"/>
                  </a:cubicBezTo>
                  <a:cubicBezTo>
                    <a:pt x="3803" y="11303"/>
                    <a:pt x="3936" y="10135"/>
                    <a:pt x="4137" y="8934"/>
                  </a:cubicBezTo>
                  <a:cubicBezTo>
                    <a:pt x="4170" y="8734"/>
                    <a:pt x="4437" y="8467"/>
                    <a:pt x="4670" y="8367"/>
                  </a:cubicBezTo>
                  <a:cubicBezTo>
                    <a:pt x="5838" y="7933"/>
                    <a:pt x="6738" y="7133"/>
                    <a:pt x="7672" y="6399"/>
                  </a:cubicBezTo>
                  <a:cubicBezTo>
                    <a:pt x="7806" y="6266"/>
                    <a:pt x="7839" y="6032"/>
                    <a:pt x="7906" y="5832"/>
                  </a:cubicBezTo>
                  <a:cubicBezTo>
                    <a:pt x="7727" y="5772"/>
                    <a:pt x="7549" y="5660"/>
                    <a:pt x="7394" y="5660"/>
                  </a:cubicBezTo>
                  <a:cubicBezTo>
                    <a:pt x="7375" y="5660"/>
                    <a:pt x="7357" y="5662"/>
                    <a:pt x="7339" y="5665"/>
                  </a:cubicBezTo>
                  <a:cubicBezTo>
                    <a:pt x="6505" y="5865"/>
                    <a:pt x="5704" y="6132"/>
                    <a:pt x="5071" y="6799"/>
                  </a:cubicBezTo>
                  <a:cubicBezTo>
                    <a:pt x="4904" y="6999"/>
                    <a:pt x="4737" y="7233"/>
                    <a:pt x="4570" y="7433"/>
                  </a:cubicBezTo>
                  <a:cubicBezTo>
                    <a:pt x="4403" y="7266"/>
                    <a:pt x="4337" y="7166"/>
                    <a:pt x="4370" y="7066"/>
                  </a:cubicBezTo>
                  <a:cubicBezTo>
                    <a:pt x="4670" y="6166"/>
                    <a:pt x="4704" y="5198"/>
                    <a:pt x="5538" y="4431"/>
                  </a:cubicBezTo>
                  <a:cubicBezTo>
                    <a:pt x="6572" y="3464"/>
                    <a:pt x="7406" y="2263"/>
                    <a:pt x="8340" y="1162"/>
                  </a:cubicBezTo>
                  <a:cubicBezTo>
                    <a:pt x="8440" y="1029"/>
                    <a:pt x="8473" y="862"/>
                    <a:pt x="8506" y="695"/>
                  </a:cubicBezTo>
                  <a:cubicBezTo>
                    <a:pt x="8628" y="232"/>
                    <a:pt x="8554" y="0"/>
                    <a:pt x="8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1"/>
            <p:cNvSpPr/>
            <p:nvPr/>
          </p:nvSpPr>
          <p:spPr>
            <a:xfrm>
              <a:off x="2160523" y="1591450"/>
              <a:ext cx="5015092" cy="1000000"/>
            </a:xfrm>
            <a:custGeom>
              <a:avLst/>
              <a:gdLst/>
              <a:ahLst/>
              <a:cxnLst/>
              <a:rect l="l" t="t" r="r" b="b"/>
              <a:pathLst>
                <a:path w="71919" h="20002" extrusionOk="0">
                  <a:moveTo>
                    <a:pt x="9240" y="1"/>
                  </a:moveTo>
                  <a:cubicBezTo>
                    <a:pt x="7639" y="34"/>
                    <a:pt x="6038" y="201"/>
                    <a:pt x="4437" y="267"/>
                  </a:cubicBezTo>
                  <a:cubicBezTo>
                    <a:pt x="3436" y="334"/>
                    <a:pt x="2435" y="234"/>
                    <a:pt x="1601" y="935"/>
                  </a:cubicBezTo>
                  <a:cubicBezTo>
                    <a:pt x="1568" y="968"/>
                    <a:pt x="1501" y="968"/>
                    <a:pt x="1435" y="1001"/>
                  </a:cubicBezTo>
                  <a:cubicBezTo>
                    <a:pt x="501" y="1201"/>
                    <a:pt x="501" y="1201"/>
                    <a:pt x="434" y="2102"/>
                  </a:cubicBezTo>
                  <a:cubicBezTo>
                    <a:pt x="300" y="4704"/>
                    <a:pt x="167" y="7339"/>
                    <a:pt x="34" y="9941"/>
                  </a:cubicBezTo>
                  <a:cubicBezTo>
                    <a:pt x="0" y="10308"/>
                    <a:pt x="0" y="10675"/>
                    <a:pt x="0" y="11042"/>
                  </a:cubicBezTo>
                  <a:cubicBezTo>
                    <a:pt x="67" y="11075"/>
                    <a:pt x="100" y="11075"/>
                    <a:pt x="167" y="11109"/>
                  </a:cubicBezTo>
                  <a:cubicBezTo>
                    <a:pt x="267" y="10942"/>
                    <a:pt x="434" y="10808"/>
                    <a:pt x="434" y="10642"/>
                  </a:cubicBezTo>
                  <a:cubicBezTo>
                    <a:pt x="534" y="9141"/>
                    <a:pt x="634" y="7639"/>
                    <a:pt x="667" y="6138"/>
                  </a:cubicBezTo>
                  <a:cubicBezTo>
                    <a:pt x="701" y="4837"/>
                    <a:pt x="667" y="3536"/>
                    <a:pt x="701" y="2236"/>
                  </a:cubicBezTo>
                  <a:cubicBezTo>
                    <a:pt x="701" y="2069"/>
                    <a:pt x="734" y="1802"/>
                    <a:pt x="834" y="1735"/>
                  </a:cubicBezTo>
                  <a:cubicBezTo>
                    <a:pt x="1601" y="1335"/>
                    <a:pt x="2302" y="701"/>
                    <a:pt x="3269" y="668"/>
                  </a:cubicBezTo>
                  <a:cubicBezTo>
                    <a:pt x="5171" y="568"/>
                    <a:pt x="7105" y="434"/>
                    <a:pt x="9040" y="401"/>
                  </a:cubicBezTo>
                  <a:cubicBezTo>
                    <a:pt x="9310" y="396"/>
                    <a:pt x="9580" y="394"/>
                    <a:pt x="9848" y="394"/>
                  </a:cubicBezTo>
                  <a:cubicBezTo>
                    <a:pt x="11506" y="394"/>
                    <a:pt x="13141" y="472"/>
                    <a:pt x="14777" y="501"/>
                  </a:cubicBezTo>
                  <a:cubicBezTo>
                    <a:pt x="17880" y="534"/>
                    <a:pt x="20948" y="601"/>
                    <a:pt x="24051" y="634"/>
                  </a:cubicBezTo>
                  <a:cubicBezTo>
                    <a:pt x="27887" y="668"/>
                    <a:pt x="31723" y="701"/>
                    <a:pt x="35559" y="701"/>
                  </a:cubicBezTo>
                  <a:cubicBezTo>
                    <a:pt x="39295" y="701"/>
                    <a:pt x="43031" y="658"/>
                    <a:pt x="46784" y="658"/>
                  </a:cubicBezTo>
                  <a:cubicBezTo>
                    <a:pt x="47722" y="658"/>
                    <a:pt x="48662" y="661"/>
                    <a:pt x="49602" y="668"/>
                  </a:cubicBezTo>
                  <a:cubicBezTo>
                    <a:pt x="53572" y="701"/>
                    <a:pt x="57541" y="801"/>
                    <a:pt x="61511" y="868"/>
                  </a:cubicBezTo>
                  <a:cubicBezTo>
                    <a:pt x="62978" y="901"/>
                    <a:pt x="64480" y="1035"/>
                    <a:pt x="65981" y="1068"/>
                  </a:cubicBezTo>
                  <a:cubicBezTo>
                    <a:pt x="66848" y="1101"/>
                    <a:pt x="67682" y="1101"/>
                    <a:pt x="68516" y="1101"/>
                  </a:cubicBezTo>
                  <a:cubicBezTo>
                    <a:pt x="69250" y="1101"/>
                    <a:pt x="69950" y="1101"/>
                    <a:pt x="70684" y="1068"/>
                  </a:cubicBezTo>
                  <a:cubicBezTo>
                    <a:pt x="71018" y="1068"/>
                    <a:pt x="71251" y="1201"/>
                    <a:pt x="71251" y="1602"/>
                  </a:cubicBezTo>
                  <a:cubicBezTo>
                    <a:pt x="71284" y="5138"/>
                    <a:pt x="71318" y="8707"/>
                    <a:pt x="71351" y="12243"/>
                  </a:cubicBezTo>
                  <a:cubicBezTo>
                    <a:pt x="71385" y="14644"/>
                    <a:pt x="71385" y="17046"/>
                    <a:pt x="71385" y="19448"/>
                  </a:cubicBezTo>
                  <a:cubicBezTo>
                    <a:pt x="71385" y="19737"/>
                    <a:pt x="71410" y="20001"/>
                    <a:pt x="71742" y="20001"/>
                  </a:cubicBezTo>
                  <a:cubicBezTo>
                    <a:pt x="71793" y="20001"/>
                    <a:pt x="71852" y="19995"/>
                    <a:pt x="71918" y="19982"/>
                  </a:cubicBezTo>
                  <a:cubicBezTo>
                    <a:pt x="71918" y="19781"/>
                    <a:pt x="71918" y="19615"/>
                    <a:pt x="71918" y="19448"/>
                  </a:cubicBezTo>
                  <a:cubicBezTo>
                    <a:pt x="71918" y="14745"/>
                    <a:pt x="71885" y="10075"/>
                    <a:pt x="71852" y="5371"/>
                  </a:cubicBezTo>
                  <a:cubicBezTo>
                    <a:pt x="71818" y="4037"/>
                    <a:pt x="71785" y="2669"/>
                    <a:pt x="71718" y="1335"/>
                  </a:cubicBezTo>
                  <a:cubicBezTo>
                    <a:pt x="71718" y="1135"/>
                    <a:pt x="71551" y="835"/>
                    <a:pt x="71385" y="801"/>
                  </a:cubicBezTo>
                  <a:cubicBezTo>
                    <a:pt x="71018" y="668"/>
                    <a:pt x="70617" y="668"/>
                    <a:pt x="70217" y="668"/>
                  </a:cubicBezTo>
                  <a:cubicBezTo>
                    <a:pt x="68983" y="668"/>
                    <a:pt x="67749" y="701"/>
                    <a:pt x="66514" y="701"/>
                  </a:cubicBezTo>
                  <a:cubicBezTo>
                    <a:pt x="66147" y="701"/>
                    <a:pt x="65747" y="634"/>
                    <a:pt x="65380" y="601"/>
                  </a:cubicBezTo>
                  <a:cubicBezTo>
                    <a:pt x="63746" y="568"/>
                    <a:pt x="62111" y="501"/>
                    <a:pt x="60477" y="468"/>
                  </a:cubicBezTo>
                  <a:cubicBezTo>
                    <a:pt x="55940" y="368"/>
                    <a:pt x="51370" y="234"/>
                    <a:pt x="46834" y="234"/>
                  </a:cubicBezTo>
                  <a:cubicBezTo>
                    <a:pt x="46009" y="229"/>
                    <a:pt x="45185" y="227"/>
                    <a:pt x="44361" y="227"/>
                  </a:cubicBezTo>
                  <a:cubicBezTo>
                    <a:pt x="39281" y="227"/>
                    <a:pt x="34201" y="306"/>
                    <a:pt x="29121" y="334"/>
                  </a:cubicBezTo>
                  <a:cubicBezTo>
                    <a:pt x="27220" y="334"/>
                    <a:pt x="25318" y="301"/>
                    <a:pt x="23417" y="267"/>
                  </a:cubicBezTo>
                  <a:cubicBezTo>
                    <a:pt x="20415" y="201"/>
                    <a:pt x="17379" y="134"/>
                    <a:pt x="14377" y="101"/>
                  </a:cubicBezTo>
                  <a:cubicBezTo>
                    <a:pt x="12643" y="67"/>
                    <a:pt x="10941" y="1"/>
                    <a:pt x="9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1"/>
            <p:cNvSpPr/>
            <p:nvPr/>
          </p:nvSpPr>
          <p:spPr>
            <a:xfrm>
              <a:off x="2162824" y="3644196"/>
              <a:ext cx="4977855" cy="473903"/>
            </a:xfrm>
            <a:custGeom>
              <a:avLst/>
              <a:gdLst/>
              <a:ahLst/>
              <a:cxnLst/>
              <a:rect l="l" t="t" r="r" b="b"/>
              <a:pathLst>
                <a:path w="71385" h="9479" extrusionOk="0">
                  <a:moveTo>
                    <a:pt x="160" y="0"/>
                  </a:moveTo>
                  <a:cubicBezTo>
                    <a:pt x="132" y="0"/>
                    <a:pt x="101" y="2"/>
                    <a:pt x="67" y="5"/>
                  </a:cubicBezTo>
                  <a:cubicBezTo>
                    <a:pt x="67" y="72"/>
                    <a:pt x="34" y="172"/>
                    <a:pt x="34" y="239"/>
                  </a:cubicBezTo>
                  <a:cubicBezTo>
                    <a:pt x="34" y="1640"/>
                    <a:pt x="1" y="3041"/>
                    <a:pt x="34" y="4442"/>
                  </a:cubicBezTo>
                  <a:cubicBezTo>
                    <a:pt x="34" y="5810"/>
                    <a:pt x="101" y="7177"/>
                    <a:pt x="167" y="8545"/>
                  </a:cubicBezTo>
                  <a:cubicBezTo>
                    <a:pt x="192" y="8985"/>
                    <a:pt x="342" y="9192"/>
                    <a:pt x="644" y="9192"/>
                  </a:cubicBezTo>
                  <a:cubicBezTo>
                    <a:pt x="754" y="9192"/>
                    <a:pt x="884" y="9165"/>
                    <a:pt x="1035" y="9112"/>
                  </a:cubicBezTo>
                  <a:cubicBezTo>
                    <a:pt x="1085" y="9095"/>
                    <a:pt x="1135" y="9087"/>
                    <a:pt x="1189" y="9087"/>
                  </a:cubicBezTo>
                  <a:cubicBezTo>
                    <a:pt x="1243" y="9087"/>
                    <a:pt x="1301" y="9095"/>
                    <a:pt x="1368" y="9112"/>
                  </a:cubicBezTo>
                  <a:cubicBezTo>
                    <a:pt x="1635" y="9145"/>
                    <a:pt x="1902" y="9245"/>
                    <a:pt x="2169" y="9279"/>
                  </a:cubicBezTo>
                  <a:cubicBezTo>
                    <a:pt x="4103" y="9345"/>
                    <a:pt x="6005" y="9479"/>
                    <a:pt x="7940" y="9479"/>
                  </a:cubicBezTo>
                  <a:cubicBezTo>
                    <a:pt x="10208" y="9445"/>
                    <a:pt x="12509" y="9312"/>
                    <a:pt x="14811" y="9279"/>
                  </a:cubicBezTo>
                  <a:cubicBezTo>
                    <a:pt x="15269" y="9272"/>
                    <a:pt x="15727" y="9269"/>
                    <a:pt x="16186" y="9269"/>
                  </a:cubicBezTo>
                  <a:cubicBezTo>
                    <a:pt x="17438" y="9269"/>
                    <a:pt x="18689" y="9288"/>
                    <a:pt x="19941" y="9288"/>
                  </a:cubicBezTo>
                  <a:cubicBezTo>
                    <a:pt x="20399" y="9288"/>
                    <a:pt x="20858" y="9286"/>
                    <a:pt x="21316" y="9279"/>
                  </a:cubicBezTo>
                  <a:cubicBezTo>
                    <a:pt x="24518" y="9212"/>
                    <a:pt x="27720" y="9045"/>
                    <a:pt x="30923" y="9012"/>
                  </a:cubicBezTo>
                  <a:cubicBezTo>
                    <a:pt x="32224" y="8978"/>
                    <a:pt x="33533" y="8970"/>
                    <a:pt x="34842" y="8970"/>
                  </a:cubicBezTo>
                  <a:cubicBezTo>
                    <a:pt x="36151" y="8970"/>
                    <a:pt x="37461" y="8978"/>
                    <a:pt x="38762" y="8978"/>
                  </a:cubicBezTo>
                  <a:cubicBezTo>
                    <a:pt x="40996" y="8945"/>
                    <a:pt x="43231" y="8912"/>
                    <a:pt x="45466" y="8845"/>
                  </a:cubicBezTo>
                  <a:cubicBezTo>
                    <a:pt x="47568" y="8778"/>
                    <a:pt x="49669" y="8645"/>
                    <a:pt x="51737" y="8578"/>
                  </a:cubicBezTo>
                  <a:cubicBezTo>
                    <a:pt x="52621" y="8561"/>
                    <a:pt x="53505" y="8553"/>
                    <a:pt x="54389" y="8553"/>
                  </a:cubicBezTo>
                  <a:cubicBezTo>
                    <a:pt x="55273" y="8553"/>
                    <a:pt x="56157" y="8561"/>
                    <a:pt x="57041" y="8578"/>
                  </a:cubicBezTo>
                  <a:cubicBezTo>
                    <a:pt x="58642" y="8578"/>
                    <a:pt x="60244" y="8645"/>
                    <a:pt x="61845" y="8645"/>
                  </a:cubicBezTo>
                  <a:cubicBezTo>
                    <a:pt x="64413" y="8678"/>
                    <a:pt x="67015" y="8745"/>
                    <a:pt x="69584" y="8745"/>
                  </a:cubicBezTo>
                  <a:cubicBezTo>
                    <a:pt x="70217" y="8745"/>
                    <a:pt x="70818" y="8478"/>
                    <a:pt x="71285" y="8044"/>
                  </a:cubicBezTo>
                  <a:cubicBezTo>
                    <a:pt x="71385" y="7944"/>
                    <a:pt x="71385" y="7744"/>
                    <a:pt x="71385" y="7577"/>
                  </a:cubicBezTo>
                  <a:lnTo>
                    <a:pt x="71385" y="7577"/>
                  </a:lnTo>
                  <a:cubicBezTo>
                    <a:pt x="71285" y="7611"/>
                    <a:pt x="71151" y="7644"/>
                    <a:pt x="71018" y="7678"/>
                  </a:cubicBezTo>
                  <a:cubicBezTo>
                    <a:pt x="70651" y="7878"/>
                    <a:pt x="70251" y="8245"/>
                    <a:pt x="69850" y="8245"/>
                  </a:cubicBezTo>
                  <a:cubicBezTo>
                    <a:pt x="68399" y="8320"/>
                    <a:pt x="66948" y="8357"/>
                    <a:pt x="65497" y="8357"/>
                  </a:cubicBezTo>
                  <a:cubicBezTo>
                    <a:pt x="65014" y="8357"/>
                    <a:pt x="64530" y="8353"/>
                    <a:pt x="64046" y="8345"/>
                  </a:cubicBezTo>
                  <a:cubicBezTo>
                    <a:pt x="62445" y="8345"/>
                    <a:pt x="60844" y="8211"/>
                    <a:pt x="59243" y="8178"/>
                  </a:cubicBezTo>
                  <a:cubicBezTo>
                    <a:pt x="57842" y="8178"/>
                    <a:pt x="56456" y="8163"/>
                    <a:pt x="55074" y="8163"/>
                  </a:cubicBezTo>
                  <a:cubicBezTo>
                    <a:pt x="54384" y="8163"/>
                    <a:pt x="53694" y="8167"/>
                    <a:pt x="53005" y="8178"/>
                  </a:cubicBezTo>
                  <a:cubicBezTo>
                    <a:pt x="50637" y="8211"/>
                    <a:pt x="48268" y="8311"/>
                    <a:pt x="45900" y="8378"/>
                  </a:cubicBezTo>
                  <a:cubicBezTo>
                    <a:pt x="43365" y="8445"/>
                    <a:pt x="40796" y="8545"/>
                    <a:pt x="38261" y="8578"/>
                  </a:cubicBezTo>
                  <a:cubicBezTo>
                    <a:pt x="36793" y="8595"/>
                    <a:pt x="35326" y="8595"/>
                    <a:pt x="33858" y="8595"/>
                  </a:cubicBezTo>
                  <a:cubicBezTo>
                    <a:pt x="32390" y="8595"/>
                    <a:pt x="30923" y="8595"/>
                    <a:pt x="29455" y="8612"/>
                  </a:cubicBezTo>
                  <a:cubicBezTo>
                    <a:pt x="25619" y="8678"/>
                    <a:pt x="21783" y="8812"/>
                    <a:pt x="17913" y="8878"/>
                  </a:cubicBezTo>
                  <a:cubicBezTo>
                    <a:pt x="14978" y="8945"/>
                    <a:pt x="12042" y="9012"/>
                    <a:pt x="9107" y="9012"/>
                  </a:cubicBezTo>
                  <a:cubicBezTo>
                    <a:pt x="8666" y="9018"/>
                    <a:pt x="8224" y="9021"/>
                    <a:pt x="7782" y="9021"/>
                  </a:cubicBezTo>
                  <a:cubicBezTo>
                    <a:pt x="5812" y="9021"/>
                    <a:pt x="3823" y="8966"/>
                    <a:pt x="1835" y="8912"/>
                  </a:cubicBezTo>
                  <a:cubicBezTo>
                    <a:pt x="1435" y="8912"/>
                    <a:pt x="935" y="8912"/>
                    <a:pt x="734" y="8712"/>
                  </a:cubicBezTo>
                  <a:cubicBezTo>
                    <a:pt x="501" y="8445"/>
                    <a:pt x="568" y="7944"/>
                    <a:pt x="568" y="7544"/>
                  </a:cubicBezTo>
                  <a:cubicBezTo>
                    <a:pt x="534" y="5176"/>
                    <a:pt x="501" y="2774"/>
                    <a:pt x="501" y="406"/>
                  </a:cubicBezTo>
                  <a:cubicBezTo>
                    <a:pt x="501" y="135"/>
                    <a:pt x="420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1"/>
            <p:cNvSpPr/>
            <p:nvPr/>
          </p:nvSpPr>
          <p:spPr>
            <a:xfrm>
              <a:off x="7082570" y="3082188"/>
              <a:ext cx="76845" cy="935856"/>
            </a:xfrm>
            <a:custGeom>
              <a:avLst/>
              <a:gdLst/>
              <a:ahLst/>
              <a:cxnLst/>
              <a:rect l="l" t="t" r="r" b="b"/>
              <a:pathLst>
                <a:path w="1102" h="18719" extrusionOk="0">
                  <a:moveTo>
                    <a:pt x="629" y="0"/>
                  </a:moveTo>
                  <a:cubicBezTo>
                    <a:pt x="590" y="0"/>
                    <a:pt x="547" y="2"/>
                    <a:pt x="501" y="5"/>
                  </a:cubicBezTo>
                  <a:cubicBezTo>
                    <a:pt x="701" y="6243"/>
                    <a:pt x="1" y="12481"/>
                    <a:pt x="268" y="18718"/>
                  </a:cubicBezTo>
                  <a:cubicBezTo>
                    <a:pt x="435" y="18518"/>
                    <a:pt x="535" y="18285"/>
                    <a:pt x="535" y="18051"/>
                  </a:cubicBezTo>
                  <a:cubicBezTo>
                    <a:pt x="701" y="14682"/>
                    <a:pt x="835" y="11313"/>
                    <a:pt x="935" y="7977"/>
                  </a:cubicBezTo>
                  <a:cubicBezTo>
                    <a:pt x="1035" y="5476"/>
                    <a:pt x="1035" y="2974"/>
                    <a:pt x="1102" y="472"/>
                  </a:cubicBezTo>
                  <a:cubicBezTo>
                    <a:pt x="1102" y="141"/>
                    <a:pt x="993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1"/>
            <p:cNvSpPr/>
            <p:nvPr/>
          </p:nvSpPr>
          <p:spPr>
            <a:xfrm>
              <a:off x="7111457" y="2832252"/>
              <a:ext cx="65043" cy="68493"/>
            </a:xfrm>
            <a:custGeom>
              <a:avLst/>
              <a:gdLst/>
              <a:ahLst/>
              <a:cxnLst/>
              <a:rect l="l" t="t" r="r" b="b"/>
              <a:pathLst>
                <a:path w="1301" h="1370" extrusionOk="0">
                  <a:moveTo>
                    <a:pt x="701" y="0"/>
                  </a:moveTo>
                  <a:cubicBezTo>
                    <a:pt x="301" y="0"/>
                    <a:pt x="1" y="367"/>
                    <a:pt x="1" y="801"/>
                  </a:cubicBezTo>
                  <a:cubicBezTo>
                    <a:pt x="34" y="1168"/>
                    <a:pt x="234" y="1368"/>
                    <a:pt x="568" y="1368"/>
                  </a:cubicBezTo>
                  <a:cubicBezTo>
                    <a:pt x="581" y="1369"/>
                    <a:pt x="594" y="1370"/>
                    <a:pt x="607" y="1370"/>
                  </a:cubicBezTo>
                  <a:cubicBezTo>
                    <a:pt x="932" y="1370"/>
                    <a:pt x="1300" y="985"/>
                    <a:pt x="1268" y="601"/>
                  </a:cubicBezTo>
                  <a:cubicBezTo>
                    <a:pt x="1235" y="301"/>
                    <a:pt x="1101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1"/>
            <p:cNvSpPr/>
            <p:nvPr/>
          </p:nvSpPr>
          <p:spPr>
            <a:xfrm>
              <a:off x="7131455" y="2696513"/>
              <a:ext cx="65093" cy="54195"/>
            </a:xfrm>
            <a:custGeom>
              <a:avLst/>
              <a:gdLst/>
              <a:ahLst/>
              <a:cxnLst/>
              <a:rect l="l" t="t" r="r" b="b"/>
              <a:pathLst>
                <a:path w="1302" h="1084" extrusionOk="0">
                  <a:moveTo>
                    <a:pt x="444" y="1"/>
                  </a:moveTo>
                  <a:cubicBezTo>
                    <a:pt x="178" y="1"/>
                    <a:pt x="1" y="190"/>
                    <a:pt x="1" y="480"/>
                  </a:cubicBezTo>
                  <a:cubicBezTo>
                    <a:pt x="1" y="797"/>
                    <a:pt x="151" y="1083"/>
                    <a:pt x="480" y="1083"/>
                  </a:cubicBezTo>
                  <a:cubicBezTo>
                    <a:pt x="498" y="1083"/>
                    <a:pt x="516" y="1083"/>
                    <a:pt x="535" y="1081"/>
                  </a:cubicBezTo>
                  <a:cubicBezTo>
                    <a:pt x="735" y="1048"/>
                    <a:pt x="935" y="814"/>
                    <a:pt x="1302" y="547"/>
                  </a:cubicBezTo>
                  <a:cubicBezTo>
                    <a:pt x="968" y="314"/>
                    <a:pt x="768" y="47"/>
                    <a:pt x="568" y="13"/>
                  </a:cubicBezTo>
                  <a:cubicBezTo>
                    <a:pt x="525" y="5"/>
                    <a:pt x="483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1"/>
            <p:cNvSpPr/>
            <p:nvPr/>
          </p:nvSpPr>
          <p:spPr>
            <a:xfrm>
              <a:off x="7139804" y="2945343"/>
              <a:ext cx="54495" cy="46095"/>
            </a:xfrm>
            <a:custGeom>
              <a:avLst/>
              <a:gdLst/>
              <a:ahLst/>
              <a:cxnLst/>
              <a:rect l="l" t="t" r="r" b="b"/>
              <a:pathLst>
                <a:path w="1090" h="922" extrusionOk="0">
                  <a:moveTo>
                    <a:pt x="619" y="1"/>
                  </a:moveTo>
                  <a:cubicBezTo>
                    <a:pt x="590" y="1"/>
                    <a:pt x="562" y="3"/>
                    <a:pt x="534" y="7"/>
                  </a:cubicBezTo>
                  <a:cubicBezTo>
                    <a:pt x="334" y="40"/>
                    <a:pt x="134" y="274"/>
                    <a:pt x="34" y="507"/>
                  </a:cubicBezTo>
                  <a:cubicBezTo>
                    <a:pt x="1" y="574"/>
                    <a:pt x="268" y="874"/>
                    <a:pt x="434" y="907"/>
                  </a:cubicBezTo>
                  <a:cubicBezTo>
                    <a:pt x="478" y="917"/>
                    <a:pt x="520" y="922"/>
                    <a:pt x="561" y="922"/>
                  </a:cubicBezTo>
                  <a:cubicBezTo>
                    <a:pt x="798" y="922"/>
                    <a:pt x="973" y="759"/>
                    <a:pt x="1001" y="474"/>
                  </a:cubicBezTo>
                  <a:cubicBezTo>
                    <a:pt x="1090" y="120"/>
                    <a:pt x="840" y="1"/>
                    <a:pt x="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40"/>
          <p:cNvSpPr txBox="1">
            <a:spLocks noGrp="1"/>
          </p:cNvSpPr>
          <p:nvPr>
            <p:ph type="title"/>
          </p:nvPr>
        </p:nvSpPr>
        <p:spPr>
          <a:xfrm>
            <a:off x="1017875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b="1" dirty="0"/>
              <a:t>NỘI DUNG</a:t>
            </a:r>
            <a:endParaRPr dirty="0"/>
          </a:p>
        </p:txBody>
      </p:sp>
      <p:sp>
        <p:nvSpPr>
          <p:cNvPr id="27" name="TextBox 26"/>
          <p:cNvSpPr txBox="1"/>
          <p:nvPr/>
        </p:nvSpPr>
        <p:spPr>
          <a:xfrm>
            <a:off x="2780625" y="1353033"/>
            <a:ext cx="389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I. PHÉP CỘNG PHÂN SỐ</a:t>
            </a:r>
            <a:endParaRPr lang="vi-VN" sz="24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79750" y="1847057"/>
            <a:ext cx="407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1. </a:t>
            </a:r>
            <a:r>
              <a:rPr lang="en-US" sz="2400" dirty="0" err="1">
                <a:solidFill>
                  <a:srgbClr val="002060"/>
                </a:solidFill>
              </a:rPr>
              <a:t>Quy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tắc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cộng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hai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79750" y="2436950"/>
            <a:ext cx="471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2. </a:t>
            </a:r>
            <a:r>
              <a:rPr lang="en-US" sz="2400" dirty="0" err="1">
                <a:solidFill>
                  <a:srgbClr val="002060"/>
                </a:solidFill>
              </a:rPr>
              <a:t>Tính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chất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cộng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hai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80625" y="2969990"/>
            <a:ext cx="389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II. PHÉP TRỪ PHÂN SỐ</a:t>
            </a:r>
            <a:endParaRPr lang="vi-VN" sz="24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79750" y="3570814"/>
            <a:ext cx="407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1.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đối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của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một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79750" y="4156512"/>
            <a:ext cx="471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2. </a:t>
            </a:r>
            <a:r>
              <a:rPr lang="en-US" sz="2400" dirty="0" err="1">
                <a:solidFill>
                  <a:srgbClr val="002060"/>
                </a:solidFill>
              </a:rPr>
              <a:t>Quy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tắc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trừ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hai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endParaRPr lang="vi-VN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2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3" name="Google Shape;115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4842617" y="225788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54" name="Google Shape;1154;p42"/>
          <p:cNvSpPr txBox="1">
            <a:spLocks noGrp="1"/>
          </p:cNvSpPr>
          <p:nvPr>
            <p:ph type="title"/>
          </p:nvPr>
        </p:nvSpPr>
        <p:spPr>
          <a:xfrm>
            <a:off x="3657991" y="1977358"/>
            <a:ext cx="4034226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PHÉP CỘNG PHÂN SỐ</a:t>
            </a:r>
            <a:endParaRPr sz="3600" dirty="0"/>
          </a:p>
        </p:txBody>
      </p:sp>
      <p:grpSp>
        <p:nvGrpSpPr>
          <p:cNvPr id="1157" name="Google Shape;1157;p42"/>
          <p:cNvGrpSpPr/>
          <p:nvPr/>
        </p:nvGrpSpPr>
        <p:grpSpPr>
          <a:xfrm>
            <a:off x="3304703" y="680023"/>
            <a:ext cx="4548353" cy="3783458"/>
            <a:chOff x="3304703" y="680023"/>
            <a:chExt cx="4548353" cy="3783458"/>
          </a:xfrm>
        </p:grpSpPr>
        <p:sp>
          <p:nvSpPr>
            <p:cNvPr id="1158" name="Google Shape;1158;p42"/>
            <p:cNvSpPr/>
            <p:nvPr/>
          </p:nvSpPr>
          <p:spPr>
            <a:xfrm>
              <a:off x="7802833" y="849104"/>
              <a:ext cx="50223" cy="3447654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2"/>
            <p:cNvSpPr/>
            <p:nvPr/>
          </p:nvSpPr>
          <p:spPr>
            <a:xfrm>
              <a:off x="3304703" y="825673"/>
              <a:ext cx="56946" cy="3511272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2"/>
            <p:cNvSpPr/>
            <p:nvPr/>
          </p:nvSpPr>
          <p:spPr>
            <a:xfrm>
              <a:off x="3328134" y="693419"/>
              <a:ext cx="915498" cy="263707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2"/>
            <p:cNvSpPr/>
            <p:nvPr/>
          </p:nvSpPr>
          <p:spPr>
            <a:xfrm>
              <a:off x="6982764" y="680023"/>
              <a:ext cx="810035" cy="266366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2"/>
            <p:cNvSpPr/>
            <p:nvPr/>
          </p:nvSpPr>
          <p:spPr>
            <a:xfrm>
              <a:off x="3374995" y="4171426"/>
              <a:ext cx="689571" cy="292054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2"/>
            <p:cNvSpPr/>
            <p:nvPr/>
          </p:nvSpPr>
          <p:spPr>
            <a:xfrm>
              <a:off x="6868922" y="4214725"/>
              <a:ext cx="955686" cy="225977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2"/>
            <p:cNvSpPr/>
            <p:nvPr/>
          </p:nvSpPr>
          <p:spPr>
            <a:xfrm>
              <a:off x="6299260" y="788847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2"/>
            <p:cNvSpPr/>
            <p:nvPr/>
          </p:nvSpPr>
          <p:spPr>
            <a:xfrm>
              <a:off x="6076595" y="791355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2"/>
            <p:cNvSpPr/>
            <p:nvPr/>
          </p:nvSpPr>
          <p:spPr>
            <a:xfrm>
              <a:off x="6530154" y="781070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2"/>
            <p:cNvSpPr/>
            <p:nvPr/>
          </p:nvSpPr>
          <p:spPr>
            <a:xfrm>
              <a:off x="6720910" y="793212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2"/>
            <p:cNvSpPr/>
            <p:nvPr/>
          </p:nvSpPr>
          <p:spPr>
            <a:xfrm>
              <a:off x="5675104" y="77695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2"/>
            <p:cNvSpPr/>
            <p:nvPr/>
          </p:nvSpPr>
          <p:spPr>
            <a:xfrm>
              <a:off x="5865860" y="78909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2"/>
            <p:cNvSpPr/>
            <p:nvPr/>
          </p:nvSpPr>
          <p:spPr>
            <a:xfrm>
              <a:off x="5033923" y="788534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2"/>
            <p:cNvSpPr/>
            <p:nvPr/>
          </p:nvSpPr>
          <p:spPr>
            <a:xfrm>
              <a:off x="4811257" y="791043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2"/>
            <p:cNvSpPr/>
            <p:nvPr/>
          </p:nvSpPr>
          <p:spPr>
            <a:xfrm>
              <a:off x="5264817" y="78075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2"/>
            <p:cNvSpPr/>
            <p:nvPr/>
          </p:nvSpPr>
          <p:spPr>
            <a:xfrm>
              <a:off x="5455572" y="79289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2"/>
            <p:cNvSpPr/>
            <p:nvPr/>
          </p:nvSpPr>
          <p:spPr>
            <a:xfrm>
              <a:off x="4409767" y="776645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2"/>
            <p:cNvSpPr/>
            <p:nvPr/>
          </p:nvSpPr>
          <p:spPr>
            <a:xfrm>
              <a:off x="4600522" y="788787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2"/>
            <p:cNvSpPr/>
            <p:nvPr/>
          </p:nvSpPr>
          <p:spPr>
            <a:xfrm>
              <a:off x="6173973" y="4294397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2"/>
            <p:cNvSpPr/>
            <p:nvPr/>
          </p:nvSpPr>
          <p:spPr>
            <a:xfrm>
              <a:off x="5951307" y="4296905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2"/>
            <p:cNvSpPr/>
            <p:nvPr/>
          </p:nvSpPr>
          <p:spPr>
            <a:xfrm>
              <a:off x="6404867" y="4286620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2"/>
            <p:cNvSpPr/>
            <p:nvPr/>
          </p:nvSpPr>
          <p:spPr>
            <a:xfrm>
              <a:off x="6595622" y="4298762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2"/>
            <p:cNvSpPr/>
            <p:nvPr/>
          </p:nvSpPr>
          <p:spPr>
            <a:xfrm>
              <a:off x="5549817" y="428250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2"/>
            <p:cNvSpPr/>
            <p:nvPr/>
          </p:nvSpPr>
          <p:spPr>
            <a:xfrm>
              <a:off x="5740572" y="429464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2"/>
            <p:cNvSpPr/>
            <p:nvPr/>
          </p:nvSpPr>
          <p:spPr>
            <a:xfrm>
              <a:off x="4908635" y="4294084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2"/>
            <p:cNvSpPr/>
            <p:nvPr/>
          </p:nvSpPr>
          <p:spPr>
            <a:xfrm>
              <a:off x="4685970" y="4296593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2"/>
            <p:cNvSpPr/>
            <p:nvPr/>
          </p:nvSpPr>
          <p:spPr>
            <a:xfrm>
              <a:off x="5139529" y="428630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2"/>
            <p:cNvSpPr/>
            <p:nvPr/>
          </p:nvSpPr>
          <p:spPr>
            <a:xfrm>
              <a:off x="5330285" y="429844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2"/>
            <p:cNvSpPr/>
            <p:nvPr/>
          </p:nvSpPr>
          <p:spPr>
            <a:xfrm>
              <a:off x="4284479" y="4282195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2"/>
            <p:cNvSpPr/>
            <p:nvPr/>
          </p:nvSpPr>
          <p:spPr>
            <a:xfrm>
              <a:off x="4475235" y="4294337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88" name="Google Shape;1188;p42"/>
          <p:cNvPicPr preferRelativeResize="0"/>
          <p:nvPr/>
        </p:nvPicPr>
        <p:blipFill rotWithShape="1">
          <a:blip r:embed="rId4">
            <a:alphaModFix/>
          </a:blip>
          <a:srcRect l="7305" t="18671" r="2952" b="7001"/>
          <a:stretch/>
        </p:blipFill>
        <p:spPr>
          <a:xfrm>
            <a:off x="1575150" y="1374800"/>
            <a:ext cx="2668476" cy="28399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00" y="630524"/>
            <a:ext cx="5635700" cy="601375"/>
          </a:xfrm>
        </p:spPr>
        <p:txBody>
          <a:bodyPr/>
          <a:lstStyle/>
          <a:p>
            <a:r>
              <a:rPr lang="en-US" sz="2400" b="1" dirty="0"/>
              <a:t>1. </a:t>
            </a:r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endParaRPr lang="vi-VN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892300" y="1392191"/>
            <a:ext cx="6473900" cy="8255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i="1" dirty="0" err="1">
                <a:solidFill>
                  <a:srgbClr val="002060"/>
                </a:solidFill>
              </a:rPr>
              <a:t>Em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hãy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nhắc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lại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quy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tắc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cộng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hai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phân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số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cùng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mẫu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đã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học</a:t>
            </a:r>
            <a:r>
              <a:rPr lang="en-US" sz="2000" i="1" dirty="0">
                <a:solidFill>
                  <a:srgbClr val="002060"/>
                </a:solidFill>
              </a:rPr>
              <a:t> ở </a:t>
            </a:r>
            <a:r>
              <a:rPr lang="en-US" sz="2000" i="1" dirty="0" err="1">
                <a:solidFill>
                  <a:srgbClr val="002060"/>
                </a:solidFill>
              </a:rPr>
              <a:t>tiểu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học</a:t>
            </a:r>
            <a:r>
              <a:rPr lang="en-US" sz="2000" i="1" dirty="0">
                <a:solidFill>
                  <a:srgbClr val="002060"/>
                </a:solidFill>
              </a:rPr>
              <a:t>? </a:t>
            </a:r>
            <a:endParaRPr lang="vi-VN" sz="2000" i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52" y="1346199"/>
            <a:ext cx="543148" cy="87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92300" y="1267767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err="1"/>
              <a:t>Thực</a:t>
            </a:r>
            <a:r>
              <a:rPr lang="en-US" sz="2000" i="1" dirty="0"/>
              <a:t> </a:t>
            </a:r>
            <a:r>
              <a:rPr lang="en-US" sz="2000" i="1" dirty="0" err="1"/>
              <a:t>hiện</a:t>
            </a:r>
            <a:r>
              <a:rPr lang="en-US" sz="2000" i="1" dirty="0"/>
              <a:t> </a:t>
            </a:r>
            <a:r>
              <a:rPr lang="en-US" sz="2000" i="1" dirty="0" err="1"/>
              <a:t>cộng</a:t>
            </a:r>
            <a:r>
              <a:rPr lang="en-US" sz="2000" i="1" dirty="0"/>
              <a:t> </a:t>
            </a:r>
            <a:r>
              <a:rPr lang="en-US" sz="2000" i="1" dirty="0" err="1"/>
              <a:t>hai</a:t>
            </a:r>
            <a:r>
              <a:rPr lang="en-US" sz="2000" i="1" dirty="0"/>
              <a:t> </a:t>
            </a:r>
            <a:r>
              <a:rPr lang="en-US" sz="2000" i="1" dirty="0" err="1"/>
              <a:t>phân</a:t>
            </a:r>
            <a:r>
              <a:rPr lang="en-US" sz="2000" i="1" dirty="0"/>
              <a:t> </a:t>
            </a:r>
            <a:r>
              <a:rPr lang="en-US" sz="2000" i="1" dirty="0" err="1"/>
              <a:t>số</a:t>
            </a:r>
            <a:r>
              <a:rPr lang="en-US" sz="2000" i="1" dirty="0"/>
              <a:t> </a:t>
            </a:r>
            <a:r>
              <a:rPr lang="en-US" sz="2000" i="1" dirty="0" err="1"/>
              <a:t>sau</a:t>
            </a:r>
            <a:r>
              <a:rPr lang="en-US" sz="2000" i="1" dirty="0"/>
              <a:t>:</a:t>
            </a:r>
            <a:endParaRPr lang="vi-VN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93800" y="1729432"/>
                <a:ext cx="1257300" cy="63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800" y="1729432"/>
                <a:ext cx="1257300" cy="630301"/>
              </a:xfrm>
              <a:prstGeom prst="rect">
                <a:avLst/>
              </a:prstGeom>
              <a:blipFill>
                <a:blip r:embed="rId3"/>
                <a:stretch>
                  <a:fillRect l="-7246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02300" y="1781945"/>
                <a:ext cx="1384300" cy="63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300" y="1781945"/>
                <a:ext cx="1384300" cy="630301"/>
              </a:xfrm>
              <a:prstGeom prst="rect">
                <a:avLst/>
              </a:prstGeom>
              <a:blipFill>
                <a:blip r:embed="rId4"/>
                <a:stretch>
                  <a:fillRect l="-6579"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195096" y="2159678"/>
            <a:ext cx="90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Giải</a:t>
            </a:r>
            <a:r>
              <a:rPr lang="en-US" sz="2000" b="1" dirty="0"/>
              <a:t>:</a:t>
            </a:r>
            <a:endParaRPr lang="vi-VN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292188" y="2901885"/>
                <a:ext cx="2902908" cy="63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188" y="2901885"/>
                <a:ext cx="2902908" cy="630301"/>
              </a:xfrm>
              <a:prstGeom prst="rect">
                <a:avLst/>
              </a:prstGeom>
              <a:blipFill>
                <a:blip r:embed="rId5"/>
                <a:stretch>
                  <a:fillRect l="-3361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4663199" y="2795945"/>
            <a:ext cx="0" cy="1691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942996" y="2901885"/>
                <a:ext cx="3545396" cy="620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996" y="2901885"/>
                <a:ext cx="3545396" cy="620491"/>
              </a:xfrm>
              <a:prstGeom prst="rect">
                <a:avLst/>
              </a:prstGeom>
              <a:blipFill>
                <a:blip r:embed="rId6"/>
                <a:stretch>
                  <a:fillRect l="-2754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9152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  <p:bldP spid="10" grpId="0"/>
      <p:bldP spid="11" grpId="0"/>
      <p:bldP spid="13" grpId="0"/>
      <p:bldP spid="12" grpId="0"/>
      <p:bldP spid="16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16" name="Google Shape;1216;p45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1854880" y="1526901"/>
                <a:ext cx="5753618" cy="261377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>
                  <a:lnSpc>
                    <a:spcPct val="120000"/>
                  </a:lnSpc>
                </a:pP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Muốn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cộng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hai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phân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số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có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cùng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mẫu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số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ta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cộng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các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tử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và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giữ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nguyên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mẫu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:</a:t>
                </a:r>
              </a:p>
              <a:p>
                <a:pPr marL="0" indent="0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ar-AE" sz="2400" b="1" dirty="0">
                    <a:solidFill>
                      <a:srgbClr val="FF000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ar-AE" sz="2400" b="1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endParaRPr lang="ar-AE" sz="2400" b="1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indent="0" algn="just">
                  <a:lnSpc>
                    <a:spcPct val="120000"/>
                  </a:lnSpc>
                </a:pP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VD: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ar-AE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ar-AE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ar-AE" sz="24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ar-AE" sz="2400" b="1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lvl="0" indent="0" algn="just">
                  <a:lnSpc>
                    <a:spcPct val="120000"/>
                  </a:lnSpc>
                </a:pPr>
                <a:endParaRPr lang="ar-AE" sz="28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16" name="Google Shape;1216;p4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854880" y="1526901"/>
                <a:ext cx="5753618" cy="2613777"/>
              </a:xfrm>
              <a:prstGeom prst="rect">
                <a:avLst/>
              </a:prstGeom>
              <a:blipFill>
                <a:blip r:embed="rId3"/>
                <a:stretch>
                  <a:fillRect l="-1589" t="-3030" r="-16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178270" y="571285"/>
            <a:ext cx="5430227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mẫu</a:t>
            </a:r>
            <a:endParaRPr lang="vi-V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6" grpId="0" uiExpand="1" build="p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97" b="8852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7030" y="694616"/>
            <a:ext cx="851769" cy="4518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98143" y="565295"/>
                <a:ext cx="2796157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8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/>
                  <a:t>  </a:t>
                </a:r>
                <a:endParaRPr lang="vi-VN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143" y="565295"/>
                <a:ext cx="2796157" cy="710451"/>
              </a:xfrm>
              <a:prstGeom prst="rect">
                <a:avLst/>
              </a:prstGeom>
              <a:blipFill>
                <a:blip r:embed="rId4"/>
                <a:stretch>
                  <a:fillRect l="-4357" b="-9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17030" y="1335030"/>
                <a:ext cx="7023670" cy="2982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 err="1">
                    <a:latin typeface="+mn-lt"/>
                    <a:ea typeface="Times New Roman" panose="02020603050405020304" pitchFamily="18" charset="0"/>
                  </a:rPr>
                  <a:t>Bước</a:t>
                </a:r>
                <a:r>
                  <a:rPr lang="en-US" sz="2400" b="1" dirty="0">
                    <a:latin typeface="+mn-lt"/>
                    <a:ea typeface="Times New Roman" panose="02020603050405020304" pitchFamily="18" charset="0"/>
                  </a:rPr>
                  <a:t> 1: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Quy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đồng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mẫu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; BCNN(9, 6) = </a:t>
                </a:r>
                <a:r>
                  <a:rPr lang="en-US" sz="2400" dirty="0" smtClean="0">
                    <a:latin typeface="+mn-lt"/>
                    <a:ea typeface="Times New Roman" panose="02020603050405020304" pitchFamily="18" charset="0"/>
                  </a:rPr>
                  <a:t>18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 smtClean="0">
                    <a:latin typeface="+mn-lt"/>
                    <a:ea typeface="Calibri" panose="020F0502020204030204" pitchFamily="34" charset="0"/>
                  </a:rPr>
                  <a:t>18: 9 = 2; 18: 6 = 3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−11. 2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9.2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−5.3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6.3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030" y="1335030"/>
                <a:ext cx="7023670" cy="2982098"/>
              </a:xfrm>
              <a:prstGeom prst="rect">
                <a:avLst/>
              </a:prstGeom>
              <a:blipFill>
                <a:blip r:embed="rId5"/>
                <a:stretch>
                  <a:fillRect l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019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97" b="8852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1799" y="563570"/>
            <a:ext cx="903977" cy="479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36243" y="487690"/>
                <a:ext cx="2300857" cy="631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243" y="487690"/>
                <a:ext cx="2300857" cy="631263"/>
              </a:xfrm>
              <a:prstGeom prst="rect">
                <a:avLst/>
              </a:prstGeom>
              <a:blipFill>
                <a:blip r:embed="rId4"/>
                <a:stretch>
                  <a:fillRect l="-4244"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30462" y="1336206"/>
                <a:ext cx="7013276" cy="2311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 err="1">
                    <a:latin typeface="+mn-lt"/>
                    <a:ea typeface="Times New Roman" panose="02020603050405020304" pitchFamily="18" charset="0"/>
                  </a:rPr>
                  <a:t>Bước</a:t>
                </a:r>
                <a:r>
                  <a:rPr lang="en-US" sz="2400" b="1" dirty="0">
                    <a:latin typeface="+mn-lt"/>
                    <a:ea typeface="Times New Roman" panose="02020603050405020304" pitchFamily="18" charset="0"/>
                  </a:rPr>
                  <a:t> 2: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Cộng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tử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giữ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mẫu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chung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−22+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−15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Vậy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462" y="1336206"/>
                <a:ext cx="7013276" cy="2311658"/>
              </a:xfrm>
              <a:prstGeom prst="rect">
                <a:avLst/>
              </a:prstGeom>
              <a:blipFill>
                <a:blip r:embed="rId5"/>
                <a:stretch>
                  <a:fillRect l="-1391" b="-21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31037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theme/theme1.xml><?xml version="1.0" encoding="utf-8"?>
<a:theme xmlns:a="http://schemas.openxmlformats.org/drawingml/2006/main" name="Tropical Style Book Slideshow for Marketing by Slidesgo">
  <a:themeElements>
    <a:clrScheme name="Simple Light">
      <a:dk1>
        <a:srgbClr val="086245"/>
      </a:dk1>
      <a:lt1>
        <a:srgbClr val="F8B428"/>
      </a:lt1>
      <a:dk2>
        <a:srgbClr val="FBF7CA"/>
      </a:dk2>
      <a:lt2>
        <a:srgbClr val="FFFFFF"/>
      </a:lt2>
      <a:accent1>
        <a:srgbClr val="7F6000"/>
      </a:accent1>
      <a:accent2>
        <a:srgbClr val="F8B428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862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741</Words>
  <Application>Microsoft Office PowerPoint</Application>
  <PresentationFormat>On-screen Show (16:9)</PresentationFormat>
  <Paragraphs>164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Cambria Math</vt:lpstr>
      <vt:lpstr>Arial</vt:lpstr>
      <vt:lpstr>TimesNewRomanPSMT</vt:lpstr>
      <vt:lpstr>Times New Roman</vt:lpstr>
      <vt:lpstr>Lato</vt:lpstr>
      <vt:lpstr>Playfair Display ExtraBold</vt:lpstr>
      <vt:lpstr>Calibri</vt:lpstr>
      <vt:lpstr>Tropical Style Book Slideshow for Marketing by Slidesgo</vt:lpstr>
      <vt:lpstr>CHÀO MỪNG CÁC EM ĐẾN VỚI TIẾT HỌC!</vt:lpstr>
      <vt:lpstr>KHỞI ĐỘNG</vt:lpstr>
      <vt:lpstr>PowerPoint Presentation</vt:lpstr>
      <vt:lpstr>NỘI DUNG</vt:lpstr>
      <vt:lpstr>PHÉP CỘNG PHÂN SỐ</vt:lpstr>
      <vt:lpstr>1. Quy tắc cộng hai phân số</vt:lpstr>
      <vt:lpstr>PowerPoint Presentation</vt:lpstr>
      <vt:lpstr>PowerPoint Presentation</vt:lpstr>
      <vt:lpstr>PowerPoint Presentation</vt:lpstr>
      <vt:lpstr>PowerPoint Presentation</vt:lpstr>
      <vt:lpstr>Luyện tập 1. </vt:lpstr>
      <vt:lpstr>2. Tính chất của phép cộng phân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Tropical Style Book Slideshow for Marketing</dc:title>
  <dc:creator>LaptopAZ.vn</dc:creator>
  <cp:lastModifiedBy>Admin</cp:lastModifiedBy>
  <cp:revision>84</cp:revision>
  <dcterms:modified xsi:type="dcterms:W3CDTF">2025-03-17T03:08:32Z</dcterms:modified>
</cp:coreProperties>
</file>