
<file path=[Content_Types].xml><?xml version="1.0" encoding="utf-8"?>
<Types xmlns="http://schemas.openxmlformats.org/package/2006/content-types">
  <Default Extension="png" ContentType="image/png"/>
  <Default Extension="mp3" ContentType="audio/mpeg"/>
  <Default Extension="svg" ContentType="image/svg+xml"/>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5" r:id="rId2"/>
  </p:sldMasterIdLst>
  <p:notesMasterIdLst>
    <p:notesMasterId r:id="rId45"/>
  </p:notesMasterIdLst>
  <p:sldIdLst>
    <p:sldId id="370" r:id="rId3"/>
    <p:sldId id="371" r:id="rId4"/>
    <p:sldId id="256" r:id="rId5"/>
    <p:sldId id="306" r:id="rId6"/>
    <p:sldId id="312" r:id="rId7"/>
    <p:sldId id="333" r:id="rId8"/>
    <p:sldId id="311" r:id="rId9"/>
    <p:sldId id="310" r:id="rId10"/>
    <p:sldId id="332" r:id="rId11"/>
    <p:sldId id="334" r:id="rId12"/>
    <p:sldId id="374" r:id="rId13"/>
    <p:sldId id="316" r:id="rId14"/>
    <p:sldId id="317" r:id="rId15"/>
    <p:sldId id="320" r:id="rId16"/>
    <p:sldId id="319" r:id="rId17"/>
    <p:sldId id="318" r:id="rId18"/>
    <p:sldId id="321" r:id="rId19"/>
    <p:sldId id="322" r:id="rId20"/>
    <p:sldId id="378" r:id="rId21"/>
    <p:sldId id="358" r:id="rId22"/>
    <p:sldId id="379" r:id="rId23"/>
    <p:sldId id="326" r:id="rId24"/>
    <p:sldId id="369" r:id="rId25"/>
    <p:sldId id="327" r:id="rId26"/>
    <p:sldId id="328" r:id="rId27"/>
    <p:sldId id="362" r:id="rId28"/>
    <p:sldId id="376" r:id="rId29"/>
    <p:sldId id="351" r:id="rId30"/>
    <p:sldId id="352" r:id="rId31"/>
    <p:sldId id="353" r:id="rId32"/>
    <p:sldId id="354" r:id="rId33"/>
    <p:sldId id="355" r:id="rId34"/>
    <p:sldId id="356" r:id="rId35"/>
    <p:sldId id="357" r:id="rId36"/>
    <p:sldId id="361" r:id="rId37"/>
    <p:sldId id="375" r:id="rId38"/>
    <p:sldId id="364" r:id="rId39"/>
    <p:sldId id="365" r:id="rId40"/>
    <p:sldId id="372" r:id="rId41"/>
    <p:sldId id="373" r:id="rId42"/>
    <p:sldId id="330" r:id="rId43"/>
    <p:sldId id="280" r:id="rId44"/>
  </p:sldIdLst>
  <p:sldSz cx="9144000" cy="5143500" type="screen16x9"/>
  <p:notesSz cx="6858000" cy="9144000"/>
  <p:embeddedFontLst>
    <p:embeddedFont>
      <p:font typeface="Cabin" panose="020B0604020202020204" charset="0"/>
      <p:regular r:id="rId46"/>
      <p:bold r:id="rId47"/>
      <p:italic r:id="rId48"/>
      <p:boldItalic r:id="rId49"/>
    </p:embeddedFont>
    <p:embeddedFont>
      <p:font typeface="Bebas Neue" panose="020B0604020202020204" charset="0"/>
      <p:regular r:id="rId50"/>
    </p:embeddedFont>
    <p:embeddedFont>
      <p:font typeface="Montserrat" panose="00000500000000000000" pitchFamily="2" charset="0"/>
      <p:regular r:id="rId51"/>
      <p:bold r:id="rId52"/>
      <p:italic r:id="rId53"/>
      <p:boldItalic r:id="rId54"/>
    </p:embeddedFont>
    <p:embeddedFont>
      <p:font typeface="DM Serif Display" panose="020B0604020202020204" charset="0"/>
      <p:regular r:id="rId55"/>
      <p:italic r:id="rId56"/>
    </p:embeddedFont>
    <p:embeddedFont>
      <p:font typeface="Calibri" panose="020F0502020204030204" pitchFamily="34" charset="0"/>
      <p:regular r:id="rId57"/>
      <p:bold r:id="rId58"/>
      <p:italic r:id="rId59"/>
      <p:boldItalic r:id="rId60"/>
    </p:embeddedFont>
    <p:embeddedFont>
      <p:font typeface="Nunito Light" panose="00000400000000000000" pitchFamily="2" charset="0"/>
      <p:regular r:id="rId61"/>
      <p: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6E8"/>
    <a:srgbClr val="FFE6CA"/>
    <a:srgbClr val="FDE1D8"/>
    <a:srgbClr val="C6EBFA"/>
    <a:srgbClr val="FBD5E5"/>
    <a:srgbClr val="D9E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ADD97C0-A81E-48A2-B2DC-67260C698082}">
  <a:tblStyle styleId="{7ADD97C0-A81E-48A2-B2DC-67260C69808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90818" autoAdjust="0"/>
  </p:normalViewPr>
  <p:slideViewPr>
    <p:cSldViewPr snapToGrid="0">
      <p:cViewPr varScale="1">
        <p:scale>
          <a:sx n="57" d="100"/>
          <a:sy n="57" d="100"/>
        </p:scale>
        <p:origin x="918"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9.fntdata"/><Relationship Id="rId62"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font" Target="fonts/font1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59" Type="http://schemas.openxmlformats.org/officeDocument/2006/relationships/font" Target="fonts/font14.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3ADD86-687A-4380-A169-BE091555C4FF}"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70D1020F-6E8F-4584-8D4F-54D6329AD2FB}">
      <dgm:prSet phldrT="[Text]" custT="1"/>
      <dgm:spPr/>
      <dgm:t>
        <a:bodyPr/>
        <a:lstStyle/>
        <a:p>
          <a:r>
            <a:rPr lang="en-US" sz="16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Making or buying traditional foods </a:t>
          </a:r>
          <a:endParaRPr lang="en-US" sz="16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1D1F0069-A154-4DDA-91AB-A7FC79104C57}" type="parTrans" cxnId="{250C259E-9403-454F-95CE-952945BB5999}">
      <dgm:prSet/>
      <dgm:spPr/>
      <dgm:t>
        <a:bodyPr/>
        <a:lstStyle/>
        <a:p>
          <a:endParaRPr lang="en-US"/>
        </a:p>
      </dgm:t>
    </dgm:pt>
    <dgm:pt modelId="{D1FACA6C-23B9-41A7-B331-DA62C4BB2C57}" type="sibTrans" cxnId="{250C259E-9403-454F-95CE-952945BB5999}">
      <dgm:prSet custT="1"/>
      <dgm:spPr/>
      <dgm:t>
        <a:bodyPr/>
        <a:lstStyle/>
        <a:p>
          <a:r>
            <a:rPr lang="vi-VN" sz="16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Shopping for Tet items</a:t>
          </a:r>
          <a:endParaRPr lang="en-US" sz="16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A337A8B5-2CE7-4FFB-8F3D-A0B3E4B62459}">
      <dgm:prSet phldrT="[Text]" phldr="1"/>
      <dgm:spPr/>
      <dgm:t>
        <a:bodyPr/>
        <a:lstStyle/>
        <a:p>
          <a:endParaRPr lang="en-US" dirty="0"/>
        </a:p>
      </dgm:t>
    </dgm:pt>
    <dgm:pt modelId="{5C989276-5E1C-4333-B81A-83B99E690997}" type="parTrans" cxnId="{A2BB2088-5D4A-4654-83FF-279F7182E178}">
      <dgm:prSet/>
      <dgm:spPr/>
      <dgm:t>
        <a:bodyPr/>
        <a:lstStyle/>
        <a:p>
          <a:endParaRPr lang="en-US"/>
        </a:p>
      </dgm:t>
    </dgm:pt>
    <dgm:pt modelId="{1816AE15-5714-45E4-BB9F-E65003460BB3}" type="sibTrans" cxnId="{A2BB2088-5D4A-4654-83FF-279F7182E178}">
      <dgm:prSet/>
      <dgm:spPr/>
      <dgm:t>
        <a:bodyPr/>
        <a:lstStyle/>
        <a:p>
          <a:endParaRPr lang="en-US"/>
        </a:p>
      </dgm:t>
    </dgm:pt>
    <dgm:pt modelId="{BB20ACC6-8D8C-4BE4-82C0-6EA26F2BA11D}">
      <dgm:prSet phldrT="[Text]" custT="1"/>
      <dgm:spPr/>
      <dgm:t>
        <a:bodyPr/>
        <a:lstStyle/>
        <a:p>
          <a:r>
            <a:rPr lang="vi-VN" sz="1700" b="1" dirty="0" smtClean="0">
              <a:latin typeface="Calibri" panose="020F0502020204030204" pitchFamily="34" charset="0"/>
              <a:ea typeface="Calibri" panose="020F0502020204030204" pitchFamily="34" charset="0"/>
              <a:cs typeface="Calibri" panose="020F0502020204030204" pitchFamily="34" charset="0"/>
            </a:rPr>
            <a:t>Activities before and during Tet</a:t>
          </a:r>
          <a:endParaRPr lang="en-US" sz="1700" b="1" dirty="0">
            <a:latin typeface="Calibri" panose="020F0502020204030204" pitchFamily="34" charset="0"/>
            <a:ea typeface="Calibri" panose="020F0502020204030204" pitchFamily="34" charset="0"/>
            <a:cs typeface="Calibri" panose="020F0502020204030204" pitchFamily="34" charset="0"/>
          </a:endParaRPr>
        </a:p>
      </dgm:t>
    </dgm:pt>
    <dgm:pt modelId="{CEE6A34F-07BC-4D1B-A7C8-5D6D5BB8E7BE}" type="parTrans" cxnId="{07C56A91-24A6-42B3-87EC-088ED160254E}">
      <dgm:prSet/>
      <dgm:spPr/>
      <dgm:t>
        <a:bodyPr/>
        <a:lstStyle/>
        <a:p>
          <a:endParaRPr lang="en-US"/>
        </a:p>
      </dgm:t>
    </dgm:pt>
    <dgm:pt modelId="{6FA3A710-5E57-4DE8-928B-7FA8C9149A77}" type="sibTrans" cxnId="{07C56A91-24A6-42B3-87EC-088ED160254E}">
      <dgm:prSet custT="1"/>
      <dgm:spPr/>
      <dgm:t>
        <a:bodyPr/>
        <a:lstStyle/>
        <a:p>
          <a:r>
            <a:rPr lang="vi-VN" sz="16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Visiting flower markets</a:t>
          </a:r>
          <a:endParaRPr lang="en-US" sz="16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C31DFC01-13C0-49EA-8D03-01602346BCB7}">
      <dgm:prSet phldrT="[Text]" phldr="1"/>
      <dgm:spPr/>
      <dgm:t>
        <a:bodyPr/>
        <a:lstStyle/>
        <a:p>
          <a:endParaRPr lang="en-US" dirty="0"/>
        </a:p>
      </dgm:t>
    </dgm:pt>
    <dgm:pt modelId="{CB093CA1-1D6C-468A-8623-C2CDB4E620D6}" type="parTrans" cxnId="{0B27E60D-1CC8-4257-91F7-F60EB634947C}">
      <dgm:prSet/>
      <dgm:spPr/>
      <dgm:t>
        <a:bodyPr/>
        <a:lstStyle/>
        <a:p>
          <a:endParaRPr lang="en-US"/>
        </a:p>
      </dgm:t>
    </dgm:pt>
    <dgm:pt modelId="{36EF0511-4ACB-4944-AA1D-495BC87B7E37}" type="sibTrans" cxnId="{0B27E60D-1CC8-4257-91F7-F60EB634947C}">
      <dgm:prSet/>
      <dgm:spPr/>
      <dgm:t>
        <a:bodyPr/>
        <a:lstStyle/>
        <a:p>
          <a:endParaRPr lang="en-US"/>
        </a:p>
      </dgm:t>
    </dgm:pt>
    <dgm:pt modelId="{1CC23CA6-B930-43C4-8E50-F2B65B18C701}">
      <dgm:prSet phldrT="[Text]" custT="1"/>
      <dgm:spPr/>
      <dgm:t>
        <a:bodyPr/>
        <a:lstStyle/>
        <a:p>
          <a:r>
            <a:rPr lang="en-US" sz="16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Giving and receiving lucky money </a:t>
          </a:r>
          <a:endParaRPr lang="en-US" sz="16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C3CDB49C-91BB-46DB-9290-F926CF23CC0C}" type="parTrans" cxnId="{84684BA9-9AC8-47F1-960D-77D27B7340E6}">
      <dgm:prSet/>
      <dgm:spPr/>
      <dgm:t>
        <a:bodyPr/>
        <a:lstStyle/>
        <a:p>
          <a:endParaRPr lang="en-US"/>
        </a:p>
      </dgm:t>
    </dgm:pt>
    <dgm:pt modelId="{BA31082C-4EAA-4B44-9B31-C25A8B2606F4}" type="sibTrans" cxnId="{84684BA9-9AC8-47F1-960D-77D27B7340E6}">
      <dgm:prSet custT="1"/>
      <dgm:spPr/>
      <dgm:t>
        <a:bodyPr/>
        <a:lstStyle/>
        <a:p>
          <a:r>
            <a:rPr lang="vi-VN" sz="16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Visiting relatives and friends</a:t>
          </a:r>
          <a:endParaRPr lang="en-US" sz="16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67656634-2598-4003-B61A-90F3F7E9C5F4}">
      <dgm:prSet phldrT="[Text]" phldr="1"/>
      <dgm:spPr/>
      <dgm:t>
        <a:bodyPr/>
        <a:lstStyle/>
        <a:p>
          <a:endParaRPr lang="en-US" dirty="0"/>
        </a:p>
      </dgm:t>
    </dgm:pt>
    <dgm:pt modelId="{483CE619-8112-409A-B2B0-2EA72927117F}" type="parTrans" cxnId="{9D32610C-D67C-427D-95F1-18AD11CEB12F}">
      <dgm:prSet/>
      <dgm:spPr/>
      <dgm:t>
        <a:bodyPr/>
        <a:lstStyle/>
        <a:p>
          <a:endParaRPr lang="en-US"/>
        </a:p>
      </dgm:t>
    </dgm:pt>
    <dgm:pt modelId="{00F2F82B-69F5-4B7F-A592-ADF787591762}" type="sibTrans" cxnId="{9D32610C-D67C-427D-95F1-18AD11CEB12F}">
      <dgm:prSet/>
      <dgm:spPr/>
      <dgm:t>
        <a:bodyPr/>
        <a:lstStyle/>
        <a:p>
          <a:endParaRPr lang="en-US"/>
        </a:p>
      </dgm:t>
    </dgm:pt>
    <dgm:pt modelId="{7691C236-379E-4935-B5A7-5A4902DC4291}" type="pres">
      <dgm:prSet presAssocID="{163ADD86-687A-4380-A169-BE091555C4FF}" presName="Name0" presStyleCnt="0">
        <dgm:presLayoutVars>
          <dgm:chMax/>
          <dgm:chPref/>
          <dgm:dir/>
          <dgm:animLvl val="lvl"/>
        </dgm:presLayoutVars>
      </dgm:prSet>
      <dgm:spPr/>
      <dgm:t>
        <a:bodyPr/>
        <a:lstStyle/>
        <a:p>
          <a:endParaRPr lang="en-US"/>
        </a:p>
      </dgm:t>
    </dgm:pt>
    <dgm:pt modelId="{C32E07F6-0D17-4987-A9B4-8BEA25A57F7D}" type="pres">
      <dgm:prSet presAssocID="{70D1020F-6E8F-4584-8D4F-54D6329AD2FB}" presName="composite" presStyleCnt="0"/>
      <dgm:spPr/>
    </dgm:pt>
    <dgm:pt modelId="{B4815C85-D965-4C3C-B11B-9956B1F16E76}" type="pres">
      <dgm:prSet presAssocID="{70D1020F-6E8F-4584-8D4F-54D6329AD2FB}" presName="Parent1" presStyleLbl="node1" presStyleIdx="0" presStyleCnt="6" custScaleX="118524" custLinFactNeighborX="-831" custLinFactNeighborY="510">
        <dgm:presLayoutVars>
          <dgm:chMax val="1"/>
          <dgm:chPref val="1"/>
          <dgm:bulletEnabled val="1"/>
        </dgm:presLayoutVars>
      </dgm:prSet>
      <dgm:spPr/>
      <dgm:t>
        <a:bodyPr/>
        <a:lstStyle/>
        <a:p>
          <a:endParaRPr lang="en-US"/>
        </a:p>
      </dgm:t>
    </dgm:pt>
    <dgm:pt modelId="{C88FC5DC-7B88-446F-AA73-C826ED6195F2}" type="pres">
      <dgm:prSet presAssocID="{70D1020F-6E8F-4584-8D4F-54D6329AD2FB}" presName="Childtext1" presStyleLbl="revTx" presStyleIdx="0" presStyleCnt="3">
        <dgm:presLayoutVars>
          <dgm:chMax val="0"/>
          <dgm:chPref val="0"/>
          <dgm:bulletEnabled val="1"/>
        </dgm:presLayoutVars>
      </dgm:prSet>
      <dgm:spPr/>
      <dgm:t>
        <a:bodyPr/>
        <a:lstStyle/>
        <a:p>
          <a:endParaRPr lang="en-US"/>
        </a:p>
      </dgm:t>
    </dgm:pt>
    <dgm:pt modelId="{A4473FED-298B-4C0B-8226-1A4A63919473}" type="pres">
      <dgm:prSet presAssocID="{70D1020F-6E8F-4584-8D4F-54D6329AD2FB}" presName="BalanceSpacing" presStyleCnt="0"/>
      <dgm:spPr/>
    </dgm:pt>
    <dgm:pt modelId="{9FAFFB92-6A19-460D-8945-09E7F649A729}" type="pres">
      <dgm:prSet presAssocID="{70D1020F-6E8F-4584-8D4F-54D6329AD2FB}" presName="BalanceSpacing1" presStyleCnt="0"/>
      <dgm:spPr/>
    </dgm:pt>
    <dgm:pt modelId="{6FEEA8A2-A921-4373-8142-E7C3CC137A99}" type="pres">
      <dgm:prSet presAssocID="{D1FACA6C-23B9-41A7-B331-DA62C4BB2C57}" presName="Accent1Text" presStyleLbl="node1" presStyleIdx="1" presStyleCnt="6" custLinFactNeighborY="0"/>
      <dgm:spPr/>
      <dgm:t>
        <a:bodyPr/>
        <a:lstStyle/>
        <a:p>
          <a:endParaRPr lang="en-US"/>
        </a:p>
      </dgm:t>
    </dgm:pt>
    <dgm:pt modelId="{6B286FF3-1335-4C2F-B9B8-47A773B99E29}" type="pres">
      <dgm:prSet presAssocID="{D1FACA6C-23B9-41A7-B331-DA62C4BB2C57}" presName="spaceBetweenRectangles" presStyleCnt="0"/>
      <dgm:spPr/>
    </dgm:pt>
    <dgm:pt modelId="{96432DF4-8220-41D3-852D-37FF5DC0F0EF}" type="pres">
      <dgm:prSet presAssocID="{BB20ACC6-8D8C-4BE4-82C0-6EA26F2BA11D}" presName="composite" presStyleCnt="0"/>
      <dgm:spPr/>
    </dgm:pt>
    <dgm:pt modelId="{27354DE2-5D47-4232-80A7-64CB0CB1F363}" type="pres">
      <dgm:prSet presAssocID="{BB20ACC6-8D8C-4BE4-82C0-6EA26F2BA11D}" presName="Parent1" presStyleLbl="node1" presStyleIdx="2" presStyleCnt="6" custScaleX="123975" custScaleY="95857">
        <dgm:presLayoutVars>
          <dgm:chMax val="1"/>
          <dgm:chPref val="1"/>
          <dgm:bulletEnabled val="1"/>
        </dgm:presLayoutVars>
      </dgm:prSet>
      <dgm:spPr/>
      <dgm:t>
        <a:bodyPr/>
        <a:lstStyle/>
        <a:p>
          <a:endParaRPr lang="en-US"/>
        </a:p>
      </dgm:t>
    </dgm:pt>
    <dgm:pt modelId="{050B98D2-E69C-4B7C-8BAE-A5F9A284AD8D}" type="pres">
      <dgm:prSet presAssocID="{BB20ACC6-8D8C-4BE4-82C0-6EA26F2BA11D}" presName="Childtext1" presStyleLbl="revTx" presStyleIdx="1" presStyleCnt="3">
        <dgm:presLayoutVars>
          <dgm:chMax val="0"/>
          <dgm:chPref val="0"/>
          <dgm:bulletEnabled val="1"/>
        </dgm:presLayoutVars>
      </dgm:prSet>
      <dgm:spPr/>
      <dgm:t>
        <a:bodyPr/>
        <a:lstStyle/>
        <a:p>
          <a:endParaRPr lang="en-US"/>
        </a:p>
      </dgm:t>
    </dgm:pt>
    <dgm:pt modelId="{74CC9506-FC83-49EE-A86E-8A941ED140BC}" type="pres">
      <dgm:prSet presAssocID="{BB20ACC6-8D8C-4BE4-82C0-6EA26F2BA11D}" presName="BalanceSpacing" presStyleCnt="0"/>
      <dgm:spPr/>
    </dgm:pt>
    <dgm:pt modelId="{0982E1BE-3463-4E9D-88D2-86439E88F210}" type="pres">
      <dgm:prSet presAssocID="{BB20ACC6-8D8C-4BE4-82C0-6EA26F2BA11D}" presName="BalanceSpacing1" presStyleCnt="0"/>
      <dgm:spPr/>
    </dgm:pt>
    <dgm:pt modelId="{B8D7F5CB-6FEC-4497-AA20-6B259FB8607F}" type="pres">
      <dgm:prSet presAssocID="{6FA3A710-5E57-4DE8-928B-7FA8C9149A77}" presName="Accent1Text" presStyleLbl="node1" presStyleIdx="3" presStyleCnt="6" custLinFactNeighborY="0"/>
      <dgm:spPr/>
      <dgm:t>
        <a:bodyPr/>
        <a:lstStyle/>
        <a:p>
          <a:endParaRPr lang="en-US"/>
        </a:p>
      </dgm:t>
    </dgm:pt>
    <dgm:pt modelId="{210A13C9-E981-4807-9B24-2FDAFB3EE222}" type="pres">
      <dgm:prSet presAssocID="{6FA3A710-5E57-4DE8-928B-7FA8C9149A77}" presName="spaceBetweenRectangles" presStyleCnt="0"/>
      <dgm:spPr/>
    </dgm:pt>
    <dgm:pt modelId="{66F6390C-A0D3-4435-AA73-9374B4D39D7F}" type="pres">
      <dgm:prSet presAssocID="{1CC23CA6-B930-43C4-8E50-F2B65B18C701}" presName="composite" presStyleCnt="0"/>
      <dgm:spPr/>
    </dgm:pt>
    <dgm:pt modelId="{643B1B5F-6E8F-45F6-A2C0-93BA5B012EDB}" type="pres">
      <dgm:prSet presAssocID="{1CC23CA6-B930-43C4-8E50-F2B65B18C701}" presName="Parent1" presStyleLbl="node1" presStyleIdx="4" presStyleCnt="6">
        <dgm:presLayoutVars>
          <dgm:chMax val="1"/>
          <dgm:chPref val="1"/>
          <dgm:bulletEnabled val="1"/>
        </dgm:presLayoutVars>
      </dgm:prSet>
      <dgm:spPr/>
      <dgm:t>
        <a:bodyPr/>
        <a:lstStyle/>
        <a:p>
          <a:endParaRPr lang="en-US"/>
        </a:p>
      </dgm:t>
    </dgm:pt>
    <dgm:pt modelId="{9103B6BE-82FF-455A-A51F-4449C5C6384F}" type="pres">
      <dgm:prSet presAssocID="{1CC23CA6-B930-43C4-8E50-F2B65B18C701}" presName="Childtext1" presStyleLbl="revTx" presStyleIdx="2" presStyleCnt="3">
        <dgm:presLayoutVars>
          <dgm:chMax val="0"/>
          <dgm:chPref val="0"/>
          <dgm:bulletEnabled val="1"/>
        </dgm:presLayoutVars>
      </dgm:prSet>
      <dgm:spPr/>
      <dgm:t>
        <a:bodyPr/>
        <a:lstStyle/>
        <a:p>
          <a:endParaRPr lang="en-US"/>
        </a:p>
      </dgm:t>
    </dgm:pt>
    <dgm:pt modelId="{6AA29CF1-5E46-4CA0-B95F-CC861A6ACAD2}" type="pres">
      <dgm:prSet presAssocID="{1CC23CA6-B930-43C4-8E50-F2B65B18C701}" presName="BalanceSpacing" presStyleCnt="0"/>
      <dgm:spPr/>
    </dgm:pt>
    <dgm:pt modelId="{0B883B7F-9D04-4970-9DA4-A1345CE796EE}" type="pres">
      <dgm:prSet presAssocID="{1CC23CA6-B930-43C4-8E50-F2B65B18C701}" presName="BalanceSpacing1" presStyleCnt="0"/>
      <dgm:spPr/>
    </dgm:pt>
    <dgm:pt modelId="{71F0013A-1C38-488F-9193-30952D0339E5}" type="pres">
      <dgm:prSet presAssocID="{BA31082C-4EAA-4B44-9B31-C25A8B2606F4}" presName="Accent1Text" presStyleLbl="node1" presStyleIdx="5" presStyleCnt="6" custLinFactNeighborY="0"/>
      <dgm:spPr/>
      <dgm:t>
        <a:bodyPr/>
        <a:lstStyle/>
        <a:p>
          <a:endParaRPr lang="en-US"/>
        </a:p>
      </dgm:t>
    </dgm:pt>
  </dgm:ptLst>
  <dgm:cxnLst>
    <dgm:cxn modelId="{E15F839A-3549-4BE0-8A25-44D10AE7061F}" type="presOf" srcId="{163ADD86-687A-4380-A169-BE091555C4FF}" destId="{7691C236-379E-4935-B5A7-5A4902DC4291}" srcOrd="0" destOrd="0" presId="urn:microsoft.com/office/officeart/2008/layout/AlternatingHexagons"/>
    <dgm:cxn modelId="{79021F22-6BEF-4E57-90C3-C181E64347D4}" type="presOf" srcId="{C31DFC01-13C0-49EA-8D03-01602346BCB7}" destId="{050B98D2-E69C-4B7C-8BAE-A5F9A284AD8D}" srcOrd="0" destOrd="0" presId="urn:microsoft.com/office/officeart/2008/layout/AlternatingHexagons"/>
    <dgm:cxn modelId="{250C259E-9403-454F-95CE-952945BB5999}" srcId="{163ADD86-687A-4380-A169-BE091555C4FF}" destId="{70D1020F-6E8F-4584-8D4F-54D6329AD2FB}" srcOrd="0" destOrd="0" parTransId="{1D1F0069-A154-4DDA-91AB-A7FC79104C57}" sibTransId="{D1FACA6C-23B9-41A7-B331-DA62C4BB2C57}"/>
    <dgm:cxn modelId="{D25F4154-A5B8-4D89-877F-33D4FFDF84A0}" type="presOf" srcId="{1CC23CA6-B930-43C4-8E50-F2B65B18C701}" destId="{643B1B5F-6E8F-45F6-A2C0-93BA5B012EDB}" srcOrd="0" destOrd="0" presId="urn:microsoft.com/office/officeart/2008/layout/AlternatingHexagons"/>
    <dgm:cxn modelId="{4A94C129-3161-486F-90B4-2D8039CD65E3}" type="presOf" srcId="{A337A8B5-2CE7-4FFB-8F3D-A0B3E4B62459}" destId="{C88FC5DC-7B88-446F-AA73-C826ED6195F2}" srcOrd="0" destOrd="0" presId="urn:microsoft.com/office/officeart/2008/layout/AlternatingHexagons"/>
    <dgm:cxn modelId="{0B27E60D-1CC8-4257-91F7-F60EB634947C}" srcId="{BB20ACC6-8D8C-4BE4-82C0-6EA26F2BA11D}" destId="{C31DFC01-13C0-49EA-8D03-01602346BCB7}" srcOrd="0" destOrd="0" parTransId="{CB093CA1-1D6C-468A-8623-C2CDB4E620D6}" sibTransId="{36EF0511-4ACB-4944-AA1D-495BC87B7E37}"/>
    <dgm:cxn modelId="{CE97CEDE-BE62-41C0-8434-FA2BC07F5CAF}" type="presOf" srcId="{70D1020F-6E8F-4584-8D4F-54D6329AD2FB}" destId="{B4815C85-D965-4C3C-B11B-9956B1F16E76}" srcOrd="0" destOrd="0" presId="urn:microsoft.com/office/officeart/2008/layout/AlternatingHexagons"/>
    <dgm:cxn modelId="{07C56A91-24A6-42B3-87EC-088ED160254E}" srcId="{163ADD86-687A-4380-A169-BE091555C4FF}" destId="{BB20ACC6-8D8C-4BE4-82C0-6EA26F2BA11D}" srcOrd="1" destOrd="0" parTransId="{CEE6A34F-07BC-4D1B-A7C8-5D6D5BB8E7BE}" sibTransId="{6FA3A710-5E57-4DE8-928B-7FA8C9149A77}"/>
    <dgm:cxn modelId="{A2BB2088-5D4A-4654-83FF-279F7182E178}" srcId="{70D1020F-6E8F-4584-8D4F-54D6329AD2FB}" destId="{A337A8B5-2CE7-4FFB-8F3D-A0B3E4B62459}" srcOrd="0" destOrd="0" parTransId="{5C989276-5E1C-4333-B81A-83B99E690997}" sibTransId="{1816AE15-5714-45E4-BB9F-E65003460BB3}"/>
    <dgm:cxn modelId="{9D32610C-D67C-427D-95F1-18AD11CEB12F}" srcId="{1CC23CA6-B930-43C4-8E50-F2B65B18C701}" destId="{67656634-2598-4003-B61A-90F3F7E9C5F4}" srcOrd="0" destOrd="0" parTransId="{483CE619-8112-409A-B2B0-2EA72927117F}" sibTransId="{00F2F82B-69F5-4B7F-A592-ADF787591762}"/>
    <dgm:cxn modelId="{93AAB131-C0E9-4200-A536-E3191E09D5F4}" type="presOf" srcId="{BB20ACC6-8D8C-4BE4-82C0-6EA26F2BA11D}" destId="{27354DE2-5D47-4232-80A7-64CB0CB1F363}" srcOrd="0" destOrd="0" presId="urn:microsoft.com/office/officeart/2008/layout/AlternatingHexagons"/>
    <dgm:cxn modelId="{1F5B360C-6AE0-4CD3-AD41-157275D20C13}" type="presOf" srcId="{6FA3A710-5E57-4DE8-928B-7FA8C9149A77}" destId="{B8D7F5CB-6FEC-4497-AA20-6B259FB8607F}" srcOrd="0" destOrd="0" presId="urn:microsoft.com/office/officeart/2008/layout/AlternatingHexagons"/>
    <dgm:cxn modelId="{367AC796-2E05-48BD-A1BE-2AE9EA188D4F}" type="presOf" srcId="{67656634-2598-4003-B61A-90F3F7E9C5F4}" destId="{9103B6BE-82FF-455A-A51F-4449C5C6384F}" srcOrd="0" destOrd="0" presId="urn:microsoft.com/office/officeart/2008/layout/AlternatingHexagons"/>
    <dgm:cxn modelId="{84684BA9-9AC8-47F1-960D-77D27B7340E6}" srcId="{163ADD86-687A-4380-A169-BE091555C4FF}" destId="{1CC23CA6-B930-43C4-8E50-F2B65B18C701}" srcOrd="2" destOrd="0" parTransId="{C3CDB49C-91BB-46DB-9290-F926CF23CC0C}" sibTransId="{BA31082C-4EAA-4B44-9B31-C25A8B2606F4}"/>
    <dgm:cxn modelId="{0BEBCC55-4CAE-4112-BDF6-07CD83CA17F2}" type="presOf" srcId="{BA31082C-4EAA-4B44-9B31-C25A8B2606F4}" destId="{71F0013A-1C38-488F-9193-30952D0339E5}" srcOrd="0" destOrd="0" presId="urn:microsoft.com/office/officeart/2008/layout/AlternatingHexagons"/>
    <dgm:cxn modelId="{171CFFCC-24FD-4AEE-8D7B-304FF351FBF1}" type="presOf" srcId="{D1FACA6C-23B9-41A7-B331-DA62C4BB2C57}" destId="{6FEEA8A2-A921-4373-8142-E7C3CC137A99}" srcOrd="0" destOrd="0" presId="urn:microsoft.com/office/officeart/2008/layout/AlternatingHexagons"/>
    <dgm:cxn modelId="{FDC0BECC-C5A2-43A3-A221-E409812B171F}" type="presParOf" srcId="{7691C236-379E-4935-B5A7-5A4902DC4291}" destId="{C32E07F6-0D17-4987-A9B4-8BEA25A57F7D}" srcOrd="0" destOrd="0" presId="urn:microsoft.com/office/officeart/2008/layout/AlternatingHexagons"/>
    <dgm:cxn modelId="{2C53007F-3170-4946-A23A-7F2F69FD4B9A}" type="presParOf" srcId="{C32E07F6-0D17-4987-A9B4-8BEA25A57F7D}" destId="{B4815C85-D965-4C3C-B11B-9956B1F16E76}" srcOrd="0" destOrd="0" presId="urn:microsoft.com/office/officeart/2008/layout/AlternatingHexagons"/>
    <dgm:cxn modelId="{FA996A2B-EC7D-4CE7-A2A9-68EFC6A9EFCA}" type="presParOf" srcId="{C32E07F6-0D17-4987-A9B4-8BEA25A57F7D}" destId="{C88FC5DC-7B88-446F-AA73-C826ED6195F2}" srcOrd="1" destOrd="0" presId="urn:microsoft.com/office/officeart/2008/layout/AlternatingHexagons"/>
    <dgm:cxn modelId="{D8465C05-3E8B-4DEF-B5F4-00C165950365}" type="presParOf" srcId="{C32E07F6-0D17-4987-A9B4-8BEA25A57F7D}" destId="{A4473FED-298B-4C0B-8226-1A4A63919473}" srcOrd="2" destOrd="0" presId="urn:microsoft.com/office/officeart/2008/layout/AlternatingHexagons"/>
    <dgm:cxn modelId="{C28D9085-47A3-44D4-A942-38872EAB9A4C}" type="presParOf" srcId="{C32E07F6-0D17-4987-A9B4-8BEA25A57F7D}" destId="{9FAFFB92-6A19-460D-8945-09E7F649A729}" srcOrd="3" destOrd="0" presId="urn:microsoft.com/office/officeart/2008/layout/AlternatingHexagons"/>
    <dgm:cxn modelId="{45E55EE7-98D2-49CB-B085-9B13F3BAF056}" type="presParOf" srcId="{C32E07F6-0D17-4987-A9B4-8BEA25A57F7D}" destId="{6FEEA8A2-A921-4373-8142-E7C3CC137A99}" srcOrd="4" destOrd="0" presId="urn:microsoft.com/office/officeart/2008/layout/AlternatingHexagons"/>
    <dgm:cxn modelId="{8AD840B6-27B4-4239-9EB1-48AAA15EA88B}" type="presParOf" srcId="{7691C236-379E-4935-B5A7-5A4902DC4291}" destId="{6B286FF3-1335-4C2F-B9B8-47A773B99E29}" srcOrd="1" destOrd="0" presId="urn:microsoft.com/office/officeart/2008/layout/AlternatingHexagons"/>
    <dgm:cxn modelId="{9FDBEE20-43B5-49ED-98B0-FA1696DFC1B9}" type="presParOf" srcId="{7691C236-379E-4935-B5A7-5A4902DC4291}" destId="{96432DF4-8220-41D3-852D-37FF5DC0F0EF}" srcOrd="2" destOrd="0" presId="urn:microsoft.com/office/officeart/2008/layout/AlternatingHexagons"/>
    <dgm:cxn modelId="{9AB0D966-5175-45F5-9781-2BB0676B3C90}" type="presParOf" srcId="{96432DF4-8220-41D3-852D-37FF5DC0F0EF}" destId="{27354DE2-5D47-4232-80A7-64CB0CB1F363}" srcOrd="0" destOrd="0" presId="urn:microsoft.com/office/officeart/2008/layout/AlternatingHexagons"/>
    <dgm:cxn modelId="{70D8C70F-6D6D-41D1-B579-3B30E07E809A}" type="presParOf" srcId="{96432DF4-8220-41D3-852D-37FF5DC0F0EF}" destId="{050B98D2-E69C-4B7C-8BAE-A5F9A284AD8D}" srcOrd="1" destOrd="0" presId="urn:microsoft.com/office/officeart/2008/layout/AlternatingHexagons"/>
    <dgm:cxn modelId="{3814C66B-850B-440A-B5C6-3FB92F3310F4}" type="presParOf" srcId="{96432DF4-8220-41D3-852D-37FF5DC0F0EF}" destId="{74CC9506-FC83-49EE-A86E-8A941ED140BC}" srcOrd="2" destOrd="0" presId="urn:microsoft.com/office/officeart/2008/layout/AlternatingHexagons"/>
    <dgm:cxn modelId="{5B8CB3C0-668E-48D4-BBEA-348FE23048DE}" type="presParOf" srcId="{96432DF4-8220-41D3-852D-37FF5DC0F0EF}" destId="{0982E1BE-3463-4E9D-88D2-86439E88F210}" srcOrd="3" destOrd="0" presId="urn:microsoft.com/office/officeart/2008/layout/AlternatingHexagons"/>
    <dgm:cxn modelId="{13D9E6A1-E120-40BE-B501-FC59CA3D3F80}" type="presParOf" srcId="{96432DF4-8220-41D3-852D-37FF5DC0F0EF}" destId="{B8D7F5CB-6FEC-4497-AA20-6B259FB8607F}" srcOrd="4" destOrd="0" presId="urn:microsoft.com/office/officeart/2008/layout/AlternatingHexagons"/>
    <dgm:cxn modelId="{33D3F67A-90D6-4AF0-B61A-AB5B8A0868A2}" type="presParOf" srcId="{7691C236-379E-4935-B5A7-5A4902DC4291}" destId="{210A13C9-E981-4807-9B24-2FDAFB3EE222}" srcOrd="3" destOrd="0" presId="urn:microsoft.com/office/officeart/2008/layout/AlternatingHexagons"/>
    <dgm:cxn modelId="{3EBAE232-5B8A-4B84-A507-4F062CFA35D0}" type="presParOf" srcId="{7691C236-379E-4935-B5A7-5A4902DC4291}" destId="{66F6390C-A0D3-4435-AA73-9374B4D39D7F}" srcOrd="4" destOrd="0" presId="urn:microsoft.com/office/officeart/2008/layout/AlternatingHexagons"/>
    <dgm:cxn modelId="{5AC8DAEC-D926-45AB-B91C-008A35CF9F02}" type="presParOf" srcId="{66F6390C-A0D3-4435-AA73-9374B4D39D7F}" destId="{643B1B5F-6E8F-45F6-A2C0-93BA5B012EDB}" srcOrd="0" destOrd="0" presId="urn:microsoft.com/office/officeart/2008/layout/AlternatingHexagons"/>
    <dgm:cxn modelId="{F34D7F85-B84A-4B4C-835C-0F238E3B8B6C}" type="presParOf" srcId="{66F6390C-A0D3-4435-AA73-9374B4D39D7F}" destId="{9103B6BE-82FF-455A-A51F-4449C5C6384F}" srcOrd="1" destOrd="0" presId="urn:microsoft.com/office/officeart/2008/layout/AlternatingHexagons"/>
    <dgm:cxn modelId="{2A193717-0AE8-40D6-B9D5-B5D080A09945}" type="presParOf" srcId="{66F6390C-A0D3-4435-AA73-9374B4D39D7F}" destId="{6AA29CF1-5E46-4CA0-B95F-CC861A6ACAD2}" srcOrd="2" destOrd="0" presId="urn:microsoft.com/office/officeart/2008/layout/AlternatingHexagons"/>
    <dgm:cxn modelId="{51309574-B873-453D-947C-7FA99D5A3DE1}" type="presParOf" srcId="{66F6390C-A0D3-4435-AA73-9374B4D39D7F}" destId="{0B883B7F-9D04-4970-9DA4-A1345CE796EE}" srcOrd="3" destOrd="0" presId="urn:microsoft.com/office/officeart/2008/layout/AlternatingHexagons"/>
    <dgm:cxn modelId="{8FA66619-A837-4E87-9A9C-1BBD1BCA3399}" type="presParOf" srcId="{66F6390C-A0D3-4435-AA73-9374B4D39D7F}" destId="{71F0013A-1C38-488F-9193-30952D0339E5}"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1E0213-D026-4084-AC6C-F2CE20397DE7}"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C7D1D8B9-B237-4CD3-BA48-B7AB6D8EB531}">
      <dgm:prSet phldrT="[Text]"/>
      <dgm:spPr/>
      <dgm:t>
        <a:bodyPr/>
        <a:lstStyle/>
        <a:p>
          <a:r>
            <a:rPr lang="vi-VN" dirty="0" smtClean="0">
              <a:latin typeface="Calibri" panose="020F0502020204030204" pitchFamily="34" charset="0"/>
              <a:ea typeface="Calibri" panose="020F0502020204030204" pitchFamily="34" charset="0"/>
              <a:cs typeface="Calibri" panose="020F0502020204030204" pitchFamily="34" charset="0"/>
            </a:rPr>
            <a:t>Wrap- up</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0C8E2474-7CBE-43D1-8A75-C2E9C206271E}" type="parTrans" cxnId="{1BB75609-C1BA-46E9-81A9-E5DCB3C3FB9B}">
      <dgm:prSet/>
      <dgm:spPr/>
      <dgm:t>
        <a:bodyPr/>
        <a:lstStyle/>
        <a:p>
          <a:endParaRPr lang="en-US"/>
        </a:p>
      </dgm:t>
    </dgm:pt>
    <dgm:pt modelId="{682C2298-D411-4BC6-9CF3-EF471BEE5863}" type="sibTrans" cxnId="{1BB75609-C1BA-46E9-81A9-E5DCB3C3FB9B}">
      <dgm:prSet/>
      <dgm:spPr/>
      <dgm:t>
        <a:bodyPr/>
        <a:lstStyle/>
        <a:p>
          <a:endParaRPr lang="en-US"/>
        </a:p>
      </dgm:t>
    </dgm:pt>
    <dgm:pt modelId="{926127F5-469C-4944-9ABA-A6C1F7D4006F}">
      <dgm:prSet phldrT="[Text]" custT="1"/>
      <dgm:spPr/>
      <dgm:t>
        <a:bodyPr/>
        <a:lstStyle/>
        <a:p>
          <a:r>
            <a:rPr lang="vi-VN" sz="1600" b="1" dirty="0" smtClean="0">
              <a:latin typeface="Calibri" panose="020F0502020204030204" pitchFamily="34" charset="0"/>
              <a:ea typeface="Calibri" panose="020F0502020204030204" pitchFamily="34" charset="0"/>
              <a:cs typeface="Calibri" panose="020F0502020204030204" pitchFamily="34" charset="0"/>
            </a:rPr>
            <a:t>The topic of the unit is T</a:t>
          </a:r>
          <a:r>
            <a:rPr lang="en-US" sz="1600" b="1" dirty="0" smtClean="0">
              <a:latin typeface="Calibri" panose="020F0502020204030204" pitchFamily="34" charset="0"/>
              <a:ea typeface="Calibri" panose="020F0502020204030204" pitchFamily="34" charset="0"/>
              <a:cs typeface="Calibri" panose="020F0502020204030204" pitchFamily="34" charset="0"/>
            </a:rPr>
            <a:t>et holiday</a:t>
          </a:r>
          <a:r>
            <a:rPr lang="vi-VN" sz="1600" b="1" dirty="0" smtClean="0">
              <a:latin typeface="Calibri" panose="020F0502020204030204" pitchFamily="34" charset="0"/>
              <a:ea typeface="Calibri" panose="020F0502020204030204" pitchFamily="34" charset="0"/>
              <a:cs typeface="Calibri" panose="020F0502020204030204" pitchFamily="34" charset="0"/>
            </a:rPr>
            <a:t> </a:t>
          </a:r>
          <a:r>
            <a:rPr lang="en-US" sz="1600" b="1" dirty="0" smtClean="0">
              <a:latin typeface="Calibri" panose="020F0502020204030204" pitchFamily="34" charset="0"/>
              <a:ea typeface="Calibri" panose="020F0502020204030204" pitchFamily="34" charset="0"/>
              <a:cs typeface="Calibri" panose="020F0502020204030204" pitchFamily="34" charset="0"/>
            </a:rPr>
            <a:t>(Vietnamese Lunar New </a:t>
          </a:r>
          <a:r>
            <a:rPr lang="vi-VN" sz="1600" b="1" dirty="0" smtClean="0">
              <a:latin typeface="Calibri" panose="020F0502020204030204" pitchFamily="34" charset="0"/>
              <a:ea typeface="Calibri" panose="020F0502020204030204" pitchFamily="34" charset="0"/>
              <a:cs typeface="Calibri" panose="020F0502020204030204" pitchFamily="34" charset="0"/>
            </a:rPr>
            <a:t>Year)</a:t>
          </a:r>
          <a:endParaRPr lang="en-US" sz="1600" dirty="0">
            <a:latin typeface="Calibri" panose="020F0502020204030204" pitchFamily="34" charset="0"/>
            <a:ea typeface="Calibri" panose="020F0502020204030204" pitchFamily="34" charset="0"/>
            <a:cs typeface="Calibri" panose="020F0502020204030204" pitchFamily="34" charset="0"/>
          </a:endParaRPr>
        </a:p>
      </dgm:t>
    </dgm:pt>
    <dgm:pt modelId="{3291066F-B3ED-48E4-B39D-2AD7D281AE32}" type="parTrans" cxnId="{F4F06519-F062-4E54-B94B-35AA6AF6405E}">
      <dgm:prSet/>
      <dgm:spPr/>
      <dgm:t>
        <a:bodyPr/>
        <a:lstStyle/>
        <a:p>
          <a:endParaRPr lang="en-US"/>
        </a:p>
      </dgm:t>
    </dgm:pt>
    <dgm:pt modelId="{F63236E2-4E8E-4FCB-A1FF-081C14EA96F8}" type="sibTrans" cxnId="{F4F06519-F062-4E54-B94B-35AA6AF6405E}">
      <dgm:prSet/>
      <dgm:spPr/>
      <dgm:t>
        <a:bodyPr/>
        <a:lstStyle/>
        <a:p>
          <a:endParaRPr lang="en-US"/>
        </a:p>
      </dgm:t>
    </dgm:pt>
    <dgm:pt modelId="{A91B8AEB-A0E1-4191-BCE7-3A299AED69EC}">
      <dgm:prSet phldrT="[Text]" custT="1"/>
      <dgm:spPr/>
      <dgm:t>
        <a:bodyPr/>
        <a:lstStyle/>
        <a:p>
          <a:r>
            <a:rPr lang="vi-VN" sz="1400" b="1" dirty="0" smtClean="0">
              <a:latin typeface="Calibri" panose="020F0502020204030204" pitchFamily="34" charset="0"/>
              <a:ea typeface="Calibri" panose="020F0502020204030204" pitchFamily="34" charset="0"/>
              <a:cs typeface="Calibri" panose="020F0502020204030204" pitchFamily="34" charset="0"/>
            </a:rPr>
            <a:t>V</a:t>
          </a:r>
          <a:r>
            <a:rPr lang="en-US" sz="1400" b="1" dirty="0" err="1" smtClean="0">
              <a:latin typeface="Calibri" panose="020F0502020204030204" pitchFamily="34" charset="0"/>
              <a:ea typeface="Calibri" panose="020F0502020204030204" pitchFamily="34" charset="0"/>
              <a:cs typeface="Calibri" panose="020F0502020204030204" pitchFamily="34" charset="0"/>
            </a:rPr>
            <a:t>ocabulary</a:t>
          </a:r>
          <a:r>
            <a:rPr lang="en-US" sz="1400" b="1" dirty="0" smtClean="0">
              <a:latin typeface="Calibri" panose="020F0502020204030204" pitchFamily="34" charset="0"/>
              <a:ea typeface="Calibri" panose="020F0502020204030204" pitchFamily="34" charset="0"/>
              <a:cs typeface="Calibri" panose="020F0502020204030204" pitchFamily="34" charset="0"/>
            </a:rPr>
            <a:t> related to Tet, such as traditions, activities, and customs of the holiday.</a:t>
          </a:r>
          <a:endParaRPr lang="vi-VN" sz="1400" b="1" dirty="0" smtClean="0">
            <a:latin typeface="Calibri" panose="020F0502020204030204" pitchFamily="34" charset="0"/>
            <a:ea typeface="Calibri" panose="020F0502020204030204" pitchFamily="34" charset="0"/>
            <a:cs typeface="Calibri" panose="020F0502020204030204" pitchFamily="34" charset="0"/>
          </a:endParaRPr>
        </a:p>
        <a:p>
          <a:r>
            <a:rPr lang="en-US" sz="1400" b="1" dirty="0" smtClean="0">
              <a:latin typeface="Calibri" panose="020F0502020204030204" pitchFamily="34" charset="0"/>
              <a:ea typeface="Calibri" panose="020F0502020204030204" pitchFamily="34" charset="0"/>
              <a:cs typeface="Calibri" panose="020F0502020204030204" pitchFamily="34" charset="0"/>
            </a:rPr>
            <a:t>Grammar: Structures used to talk about events or plans for Tet.</a:t>
          </a:r>
          <a:endParaRPr lang="en-US" sz="1400" dirty="0"/>
        </a:p>
      </dgm:t>
    </dgm:pt>
    <dgm:pt modelId="{14B949F0-A345-42F7-85A0-F876B1C7A5D0}" type="parTrans" cxnId="{C614B93E-D77C-4666-A45C-959FC17550F7}">
      <dgm:prSet/>
      <dgm:spPr/>
      <dgm:t>
        <a:bodyPr/>
        <a:lstStyle/>
        <a:p>
          <a:endParaRPr lang="en-US"/>
        </a:p>
      </dgm:t>
    </dgm:pt>
    <dgm:pt modelId="{BE5A30AC-F0A8-4A8D-84B3-543050A82E6C}" type="sibTrans" cxnId="{C614B93E-D77C-4666-A45C-959FC17550F7}">
      <dgm:prSet/>
      <dgm:spPr/>
      <dgm:t>
        <a:bodyPr/>
        <a:lstStyle/>
        <a:p>
          <a:endParaRPr lang="en-US"/>
        </a:p>
      </dgm:t>
    </dgm:pt>
    <dgm:pt modelId="{1F044A24-B060-4EB0-9E51-D6EC0632418F}">
      <dgm:prSet phldrT="[Text]" custT="1"/>
      <dgm:spPr/>
      <dgm:t>
        <a:bodyPr/>
        <a:lstStyle/>
        <a:p>
          <a:r>
            <a:rPr lang="en-US" sz="1600" b="1" dirty="0" smtClean="0">
              <a:latin typeface="Calibri" panose="020F0502020204030204" pitchFamily="34" charset="0"/>
              <a:ea typeface="Calibri" panose="020F0502020204030204" pitchFamily="34" charset="0"/>
              <a:cs typeface="Calibri" panose="020F0502020204030204" pitchFamily="34" charset="0"/>
            </a:rPr>
            <a:t>Understanding the significance and practices of Tet.</a:t>
          </a:r>
          <a:endParaRPr lang="en-US" sz="1600" dirty="0"/>
        </a:p>
      </dgm:t>
    </dgm:pt>
    <dgm:pt modelId="{2C4B3F34-BB3C-497C-BA75-EF4B2D25A5A3}" type="parTrans" cxnId="{2892E4CB-903A-4E80-8AFD-2AEB4A905DB0}">
      <dgm:prSet/>
      <dgm:spPr/>
      <dgm:t>
        <a:bodyPr/>
        <a:lstStyle/>
        <a:p>
          <a:endParaRPr lang="en-US"/>
        </a:p>
      </dgm:t>
    </dgm:pt>
    <dgm:pt modelId="{C78F2246-6B9D-4D0A-8485-79C84D1E234A}" type="sibTrans" cxnId="{2892E4CB-903A-4E80-8AFD-2AEB4A905DB0}">
      <dgm:prSet/>
      <dgm:spPr/>
      <dgm:t>
        <a:bodyPr/>
        <a:lstStyle/>
        <a:p>
          <a:endParaRPr lang="en-US"/>
        </a:p>
      </dgm:t>
    </dgm:pt>
    <dgm:pt modelId="{6AD86A60-80B2-4D38-8F04-43FF7DA131AA}" type="pres">
      <dgm:prSet presAssocID="{A31E0213-D026-4084-AC6C-F2CE20397DE7}" presName="Name0" presStyleCnt="0">
        <dgm:presLayoutVars>
          <dgm:chPref val="1"/>
          <dgm:dir/>
          <dgm:animOne val="branch"/>
          <dgm:animLvl val="lvl"/>
          <dgm:resizeHandles val="exact"/>
        </dgm:presLayoutVars>
      </dgm:prSet>
      <dgm:spPr/>
      <dgm:t>
        <a:bodyPr/>
        <a:lstStyle/>
        <a:p>
          <a:endParaRPr lang="en-US"/>
        </a:p>
      </dgm:t>
    </dgm:pt>
    <dgm:pt modelId="{CA650F48-319E-402C-817E-CF77D7DB30DD}" type="pres">
      <dgm:prSet presAssocID="{C7D1D8B9-B237-4CD3-BA48-B7AB6D8EB531}" presName="root1" presStyleCnt="0"/>
      <dgm:spPr/>
    </dgm:pt>
    <dgm:pt modelId="{95A2812F-FB2B-4D71-BA09-91FE7E32F78D}" type="pres">
      <dgm:prSet presAssocID="{C7D1D8B9-B237-4CD3-BA48-B7AB6D8EB531}" presName="LevelOneTextNode" presStyleLbl="node0" presStyleIdx="0" presStyleCnt="1" custAng="0" custFlipVert="0" custScaleX="172229" custScaleY="98008" custLinFactNeighborY="0">
        <dgm:presLayoutVars>
          <dgm:chPref val="3"/>
        </dgm:presLayoutVars>
      </dgm:prSet>
      <dgm:spPr/>
      <dgm:t>
        <a:bodyPr/>
        <a:lstStyle/>
        <a:p>
          <a:endParaRPr lang="en-US"/>
        </a:p>
      </dgm:t>
    </dgm:pt>
    <dgm:pt modelId="{8735DC8A-9F30-4A13-8991-9DFA4E043AEA}" type="pres">
      <dgm:prSet presAssocID="{C7D1D8B9-B237-4CD3-BA48-B7AB6D8EB531}" presName="level2hierChild" presStyleCnt="0"/>
      <dgm:spPr/>
    </dgm:pt>
    <dgm:pt modelId="{32147238-9B07-4663-BC7C-D564BEF3BC23}" type="pres">
      <dgm:prSet presAssocID="{3291066F-B3ED-48E4-B39D-2AD7D281AE32}" presName="conn2-1" presStyleLbl="parChTrans1D2" presStyleIdx="0" presStyleCnt="3"/>
      <dgm:spPr/>
      <dgm:t>
        <a:bodyPr/>
        <a:lstStyle/>
        <a:p>
          <a:endParaRPr lang="en-US"/>
        </a:p>
      </dgm:t>
    </dgm:pt>
    <dgm:pt modelId="{2C951E7A-6C38-42B0-8341-C91334A73C40}" type="pres">
      <dgm:prSet presAssocID="{3291066F-B3ED-48E4-B39D-2AD7D281AE32}" presName="connTx" presStyleLbl="parChTrans1D2" presStyleIdx="0" presStyleCnt="3"/>
      <dgm:spPr/>
      <dgm:t>
        <a:bodyPr/>
        <a:lstStyle/>
        <a:p>
          <a:endParaRPr lang="en-US"/>
        </a:p>
      </dgm:t>
    </dgm:pt>
    <dgm:pt modelId="{AFBF6489-65CA-47AA-8D01-F0165384FF33}" type="pres">
      <dgm:prSet presAssocID="{926127F5-469C-4944-9ABA-A6C1F7D4006F}" presName="root2" presStyleCnt="0"/>
      <dgm:spPr/>
    </dgm:pt>
    <dgm:pt modelId="{F82430E0-4F46-4C6E-9F04-2750AA7965DD}" type="pres">
      <dgm:prSet presAssocID="{926127F5-469C-4944-9ABA-A6C1F7D4006F}" presName="LevelTwoTextNode" presStyleLbl="node2" presStyleIdx="0" presStyleCnt="3" custScaleX="256556">
        <dgm:presLayoutVars>
          <dgm:chPref val="3"/>
        </dgm:presLayoutVars>
      </dgm:prSet>
      <dgm:spPr/>
      <dgm:t>
        <a:bodyPr/>
        <a:lstStyle/>
        <a:p>
          <a:endParaRPr lang="en-US"/>
        </a:p>
      </dgm:t>
    </dgm:pt>
    <dgm:pt modelId="{4C5ADCCB-106E-469C-A83F-9E8F733E3A18}" type="pres">
      <dgm:prSet presAssocID="{926127F5-469C-4944-9ABA-A6C1F7D4006F}" presName="level3hierChild" presStyleCnt="0"/>
      <dgm:spPr/>
    </dgm:pt>
    <dgm:pt modelId="{73446BF4-76A4-407C-9B82-4190DF7DCC5A}" type="pres">
      <dgm:prSet presAssocID="{14B949F0-A345-42F7-85A0-F876B1C7A5D0}" presName="conn2-1" presStyleLbl="parChTrans1D2" presStyleIdx="1" presStyleCnt="3"/>
      <dgm:spPr/>
      <dgm:t>
        <a:bodyPr/>
        <a:lstStyle/>
        <a:p>
          <a:endParaRPr lang="en-US"/>
        </a:p>
      </dgm:t>
    </dgm:pt>
    <dgm:pt modelId="{77AE2FD1-4B8B-4846-8BBB-6CFBE62E26A8}" type="pres">
      <dgm:prSet presAssocID="{14B949F0-A345-42F7-85A0-F876B1C7A5D0}" presName="connTx" presStyleLbl="parChTrans1D2" presStyleIdx="1" presStyleCnt="3"/>
      <dgm:spPr/>
      <dgm:t>
        <a:bodyPr/>
        <a:lstStyle/>
        <a:p>
          <a:endParaRPr lang="en-US"/>
        </a:p>
      </dgm:t>
    </dgm:pt>
    <dgm:pt modelId="{B66193DC-61B8-45F8-A016-AEA4E8CD7B26}" type="pres">
      <dgm:prSet presAssocID="{A91B8AEB-A0E1-4191-BCE7-3A299AED69EC}" presName="root2" presStyleCnt="0"/>
      <dgm:spPr/>
    </dgm:pt>
    <dgm:pt modelId="{4957C80C-C514-4C34-B6F7-6DEBDEE0DA1A}" type="pres">
      <dgm:prSet presAssocID="{A91B8AEB-A0E1-4191-BCE7-3A299AED69EC}" presName="LevelTwoTextNode" presStyleLbl="node2" presStyleIdx="1" presStyleCnt="3" custScaleX="292512">
        <dgm:presLayoutVars>
          <dgm:chPref val="3"/>
        </dgm:presLayoutVars>
      </dgm:prSet>
      <dgm:spPr/>
      <dgm:t>
        <a:bodyPr/>
        <a:lstStyle/>
        <a:p>
          <a:endParaRPr lang="en-US"/>
        </a:p>
      </dgm:t>
    </dgm:pt>
    <dgm:pt modelId="{DF09BAF3-6B71-4987-AB31-F8E8B76D06D7}" type="pres">
      <dgm:prSet presAssocID="{A91B8AEB-A0E1-4191-BCE7-3A299AED69EC}" presName="level3hierChild" presStyleCnt="0"/>
      <dgm:spPr/>
    </dgm:pt>
    <dgm:pt modelId="{7723D7AD-5A9D-4100-A71D-243647E6386F}" type="pres">
      <dgm:prSet presAssocID="{2C4B3F34-BB3C-497C-BA75-EF4B2D25A5A3}" presName="conn2-1" presStyleLbl="parChTrans1D2" presStyleIdx="2" presStyleCnt="3"/>
      <dgm:spPr/>
      <dgm:t>
        <a:bodyPr/>
        <a:lstStyle/>
        <a:p>
          <a:endParaRPr lang="en-US"/>
        </a:p>
      </dgm:t>
    </dgm:pt>
    <dgm:pt modelId="{8170DBB4-6228-46BB-B368-EB7C97EE2C4F}" type="pres">
      <dgm:prSet presAssocID="{2C4B3F34-BB3C-497C-BA75-EF4B2D25A5A3}" presName="connTx" presStyleLbl="parChTrans1D2" presStyleIdx="2" presStyleCnt="3"/>
      <dgm:spPr/>
      <dgm:t>
        <a:bodyPr/>
        <a:lstStyle/>
        <a:p>
          <a:endParaRPr lang="en-US"/>
        </a:p>
      </dgm:t>
    </dgm:pt>
    <dgm:pt modelId="{58DB56F5-5586-4EA9-BB3D-3CDFBF46658D}" type="pres">
      <dgm:prSet presAssocID="{1F044A24-B060-4EB0-9E51-D6EC0632418F}" presName="root2" presStyleCnt="0"/>
      <dgm:spPr/>
    </dgm:pt>
    <dgm:pt modelId="{422E359C-04AC-4A6B-87C9-12503AA5621C}" type="pres">
      <dgm:prSet presAssocID="{1F044A24-B060-4EB0-9E51-D6EC0632418F}" presName="LevelTwoTextNode" presStyleLbl="node2" presStyleIdx="2" presStyleCnt="3" custScaleX="272106">
        <dgm:presLayoutVars>
          <dgm:chPref val="3"/>
        </dgm:presLayoutVars>
      </dgm:prSet>
      <dgm:spPr/>
      <dgm:t>
        <a:bodyPr/>
        <a:lstStyle/>
        <a:p>
          <a:endParaRPr lang="en-US"/>
        </a:p>
      </dgm:t>
    </dgm:pt>
    <dgm:pt modelId="{50B297C9-3CD0-40B5-818F-53C57025D8D8}" type="pres">
      <dgm:prSet presAssocID="{1F044A24-B060-4EB0-9E51-D6EC0632418F}" presName="level3hierChild" presStyleCnt="0"/>
      <dgm:spPr/>
    </dgm:pt>
  </dgm:ptLst>
  <dgm:cxnLst>
    <dgm:cxn modelId="{9FE2F3D1-CA20-4D14-A2D3-961CB9E9AD34}" type="presOf" srcId="{2C4B3F34-BB3C-497C-BA75-EF4B2D25A5A3}" destId="{7723D7AD-5A9D-4100-A71D-243647E6386F}" srcOrd="0" destOrd="0" presId="urn:microsoft.com/office/officeart/2008/layout/HorizontalMultiLevelHierarchy"/>
    <dgm:cxn modelId="{1BB75609-C1BA-46E9-81A9-E5DCB3C3FB9B}" srcId="{A31E0213-D026-4084-AC6C-F2CE20397DE7}" destId="{C7D1D8B9-B237-4CD3-BA48-B7AB6D8EB531}" srcOrd="0" destOrd="0" parTransId="{0C8E2474-7CBE-43D1-8A75-C2E9C206271E}" sibTransId="{682C2298-D411-4BC6-9CF3-EF471BEE5863}"/>
    <dgm:cxn modelId="{A9DE2BD7-B66F-455C-91E1-3B97DDDB3456}" type="presOf" srcId="{14B949F0-A345-42F7-85A0-F876B1C7A5D0}" destId="{77AE2FD1-4B8B-4846-8BBB-6CFBE62E26A8}" srcOrd="1" destOrd="0" presId="urn:microsoft.com/office/officeart/2008/layout/HorizontalMultiLevelHierarchy"/>
    <dgm:cxn modelId="{2892E4CB-903A-4E80-8AFD-2AEB4A905DB0}" srcId="{C7D1D8B9-B237-4CD3-BA48-B7AB6D8EB531}" destId="{1F044A24-B060-4EB0-9E51-D6EC0632418F}" srcOrd="2" destOrd="0" parTransId="{2C4B3F34-BB3C-497C-BA75-EF4B2D25A5A3}" sibTransId="{C78F2246-6B9D-4D0A-8485-79C84D1E234A}"/>
    <dgm:cxn modelId="{0934B167-0E34-42C0-AA78-476BF9C9864F}" type="presOf" srcId="{2C4B3F34-BB3C-497C-BA75-EF4B2D25A5A3}" destId="{8170DBB4-6228-46BB-B368-EB7C97EE2C4F}" srcOrd="1" destOrd="0" presId="urn:microsoft.com/office/officeart/2008/layout/HorizontalMultiLevelHierarchy"/>
    <dgm:cxn modelId="{2274FD1B-B59B-4F7A-A669-41806B87846B}" type="presOf" srcId="{14B949F0-A345-42F7-85A0-F876B1C7A5D0}" destId="{73446BF4-76A4-407C-9B82-4190DF7DCC5A}" srcOrd="0" destOrd="0" presId="urn:microsoft.com/office/officeart/2008/layout/HorizontalMultiLevelHierarchy"/>
    <dgm:cxn modelId="{8E927069-23C5-44E3-82F7-9ECA3EF23A83}" type="presOf" srcId="{3291066F-B3ED-48E4-B39D-2AD7D281AE32}" destId="{32147238-9B07-4663-BC7C-D564BEF3BC23}" srcOrd="0" destOrd="0" presId="urn:microsoft.com/office/officeart/2008/layout/HorizontalMultiLevelHierarchy"/>
    <dgm:cxn modelId="{8359C9A8-7503-4521-8EDC-97E9F46FDBC4}" type="presOf" srcId="{A31E0213-D026-4084-AC6C-F2CE20397DE7}" destId="{6AD86A60-80B2-4D38-8F04-43FF7DA131AA}" srcOrd="0" destOrd="0" presId="urn:microsoft.com/office/officeart/2008/layout/HorizontalMultiLevelHierarchy"/>
    <dgm:cxn modelId="{05224DD1-4D21-4498-8CFE-3D3994B117BC}" type="presOf" srcId="{926127F5-469C-4944-9ABA-A6C1F7D4006F}" destId="{F82430E0-4F46-4C6E-9F04-2750AA7965DD}" srcOrd="0" destOrd="0" presId="urn:microsoft.com/office/officeart/2008/layout/HorizontalMultiLevelHierarchy"/>
    <dgm:cxn modelId="{B0E193E0-464D-443F-8504-15E5E67A87C9}" type="presOf" srcId="{3291066F-B3ED-48E4-B39D-2AD7D281AE32}" destId="{2C951E7A-6C38-42B0-8341-C91334A73C40}" srcOrd="1" destOrd="0" presId="urn:microsoft.com/office/officeart/2008/layout/HorizontalMultiLevelHierarchy"/>
    <dgm:cxn modelId="{DAF9BCFD-59AF-494D-A7B6-D4B4BE37EB5B}" type="presOf" srcId="{A91B8AEB-A0E1-4191-BCE7-3A299AED69EC}" destId="{4957C80C-C514-4C34-B6F7-6DEBDEE0DA1A}" srcOrd="0" destOrd="0" presId="urn:microsoft.com/office/officeart/2008/layout/HorizontalMultiLevelHierarchy"/>
    <dgm:cxn modelId="{F4F06519-F062-4E54-B94B-35AA6AF6405E}" srcId="{C7D1D8B9-B237-4CD3-BA48-B7AB6D8EB531}" destId="{926127F5-469C-4944-9ABA-A6C1F7D4006F}" srcOrd="0" destOrd="0" parTransId="{3291066F-B3ED-48E4-B39D-2AD7D281AE32}" sibTransId="{F63236E2-4E8E-4FCB-A1FF-081C14EA96F8}"/>
    <dgm:cxn modelId="{3A5FF180-6F4D-46A8-97B1-E3717CE7872A}" type="presOf" srcId="{C7D1D8B9-B237-4CD3-BA48-B7AB6D8EB531}" destId="{95A2812F-FB2B-4D71-BA09-91FE7E32F78D}" srcOrd="0" destOrd="0" presId="urn:microsoft.com/office/officeart/2008/layout/HorizontalMultiLevelHierarchy"/>
    <dgm:cxn modelId="{C614B93E-D77C-4666-A45C-959FC17550F7}" srcId="{C7D1D8B9-B237-4CD3-BA48-B7AB6D8EB531}" destId="{A91B8AEB-A0E1-4191-BCE7-3A299AED69EC}" srcOrd="1" destOrd="0" parTransId="{14B949F0-A345-42F7-85A0-F876B1C7A5D0}" sibTransId="{BE5A30AC-F0A8-4A8D-84B3-543050A82E6C}"/>
    <dgm:cxn modelId="{CAAA3303-0466-41D2-B957-18000A93ADBF}" type="presOf" srcId="{1F044A24-B060-4EB0-9E51-D6EC0632418F}" destId="{422E359C-04AC-4A6B-87C9-12503AA5621C}" srcOrd="0" destOrd="0" presId="urn:microsoft.com/office/officeart/2008/layout/HorizontalMultiLevelHierarchy"/>
    <dgm:cxn modelId="{4A533C88-EDB9-47E9-A2F8-EE775C605E6A}" type="presParOf" srcId="{6AD86A60-80B2-4D38-8F04-43FF7DA131AA}" destId="{CA650F48-319E-402C-817E-CF77D7DB30DD}" srcOrd="0" destOrd="0" presId="urn:microsoft.com/office/officeart/2008/layout/HorizontalMultiLevelHierarchy"/>
    <dgm:cxn modelId="{4D833960-9B62-4ABD-95B7-A0C6B4363A63}" type="presParOf" srcId="{CA650F48-319E-402C-817E-CF77D7DB30DD}" destId="{95A2812F-FB2B-4D71-BA09-91FE7E32F78D}" srcOrd="0" destOrd="0" presId="urn:microsoft.com/office/officeart/2008/layout/HorizontalMultiLevelHierarchy"/>
    <dgm:cxn modelId="{198DE34C-0B0F-41AE-9B05-83B03EC04EEC}" type="presParOf" srcId="{CA650F48-319E-402C-817E-CF77D7DB30DD}" destId="{8735DC8A-9F30-4A13-8991-9DFA4E043AEA}" srcOrd="1" destOrd="0" presId="urn:microsoft.com/office/officeart/2008/layout/HorizontalMultiLevelHierarchy"/>
    <dgm:cxn modelId="{26C64284-F5FA-4318-93A5-548B200DDB7D}" type="presParOf" srcId="{8735DC8A-9F30-4A13-8991-9DFA4E043AEA}" destId="{32147238-9B07-4663-BC7C-D564BEF3BC23}" srcOrd="0" destOrd="0" presId="urn:microsoft.com/office/officeart/2008/layout/HorizontalMultiLevelHierarchy"/>
    <dgm:cxn modelId="{417F8A81-66C3-49A7-8660-D3725F2F8185}" type="presParOf" srcId="{32147238-9B07-4663-BC7C-D564BEF3BC23}" destId="{2C951E7A-6C38-42B0-8341-C91334A73C40}" srcOrd="0" destOrd="0" presId="urn:microsoft.com/office/officeart/2008/layout/HorizontalMultiLevelHierarchy"/>
    <dgm:cxn modelId="{5B2FC0C8-8E68-4FE1-B12C-13891E510898}" type="presParOf" srcId="{8735DC8A-9F30-4A13-8991-9DFA4E043AEA}" destId="{AFBF6489-65CA-47AA-8D01-F0165384FF33}" srcOrd="1" destOrd="0" presId="urn:microsoft.com/office/officeart/2008/layout/HorizontalMultiLevelHierarchy"/>
    <dgm:cxn modelId="{54CF3E74-2DDA-4370-93F4-804BD4A4CA01}" type="presParOf" srcId="{AFBF6489-65CA-47AA-8D01-F0165384FF33}" destId="{F82430E0-4F46-4C6E-9F04-2750AA7965DD}" srcOrd="0" destOrd="0" presId="urn:microsoft.com/office/officeart/2008/layout/HorizontalMultiLevelHierarchy"/>
    <dgm:cxn modelId="{50B18C8C-E10A-48A1-A49A-0EFBD0CF34C8}" type="presParOf" srcId="{AFBF6489-65CA-47AA-8D01-F0165384FF33}" destId="{4C5ADCCB-106E-469C-A83F-9E8F733E3A18}" srcOrd="1" destOrd="0" presId="urn:microsoft.com/office/officeart/2008/layout/HorizontalMultiLevelHierarchy"/>
    <dgm:cxn modelId="{5BFEE2AB-12DB-4356-AA0D-B4DF19723A7C}" type="presParOf" srcId="{8735DC8A-9F30-4A13-8991-9DFA4E043AEA}" destId="{73446BF4-76A4-407C-9B82-4190DF7DCC5A}" srcOrd="2" destOrd="0" presId="urn:microsoft.com/office/officeart/2008/layout/HorizontalMultiLevelHierarchy"/>
    <dgm:cxn modelId="{5B706F5F-4D59-4FCB-8829-B0E2961E0DC7}" type="presParOf" srcId="{73446BF4-76A4-407C-9B82-4190DF7DCC5A}" destId="{77AE2FD1-4B8B-4846-8BBB-6CFBE62E26A8}" srcOrd="0" destOrd="0" presId="urn:microsoft.com/office/officeart/2008/layout/HorizontalMultiLevelHierarchy"/>
    <dgm:cxn modelId="{976CAE6A-57FD-4A2E-AC1E-6A77FCB940BC}" type="presParOf" srcId="{8735DC8A-9F30-4A13-8991-9DFA4E043AEA}" destId="{B66193DC-61B8-45F8-A016-AEA4E8CD7B26}" srcOrd="3" destOrd="0" presId="urn:microsoft.com/office/officeart/2008/layout/HorizontalMultiLevelHierarchy"/>
    <dgm:cxn modelId="{5ED82110-95DB-41D3-8BCE-25CFE99C55B8}" type="presParOf" srcId="{B66193DC-61B8-45F8-A016-AEA4E8CD7B26}" destId="{4957C80C-C514-4C34-B6F7-6DEBDEE0DA1A}" srcOrd="0" destOrd="0" presId="urn:microsoft.com/office/officeart/2008/layout/HorizontalMultiLevelHierarchy"/>
    <dgm:cxn modelId="{B257163F-77C2-40F7-9F4B-9DB5748D625C}" type="presParOf" srcId="{B66193DC-61B8-45F8-A016-AEA4E8CD7B26}" destId="{DF09BAF3-6B71-4987-AB31-F8E8B76D06D7}" srcOrd="1" destOrd="0" presId="urn:microsoft.com/office/officeart/2008/layout/HorizontalMultiLevelHierarchy"/>
    <dgm:cxn modelId="{8D6906AF-6C84-449F-A5F5-84D9A7A105BD}" type="presParOf" srcId="{8735DC8A-9F30-4A13-8991-9DFA4E043AEA}" destId="{7723D7AD-5A9D-4100-A71D-243647E6386F}" srcOrd="4" destOrd="0" presId="urn:microsoft.com/office/officeart/2008/layout/HorizontalMultiLevelHierarchy"/>
    <dgm:cxn modelId="{543915B1-FE3D-4A2A-ADA2-B81520F1F71D}" type="presParOf" srcId="{7723D7AD-5A9D-4100-A71D-243647E6386F}" destId="{8170DBB4-6228-46BB-B368-EB7C97EE2C4F}" srcOrd="0" destOrd="0" presId="urn:microsoft.com/office/officeart/2008/layout/HorizontalMultiLevelHierarchy"/>
    <dgm:cxn modelId="{64BCD1DF-270B-4395-BAD0-89B314749AE4}" type="presParOf" srcId="{8735DC8A-9F30-4A13-8991-9DFA4E043AEA}" destId="{58DB56F5-5586-4EA9-BB3D-3CDFBF46658D}" srcOrd="5" destOrd="0" presId="urn:microsoft.com/office/officeart/2008/layout/HorizontalMultiLevelHierarchy"/>
    <dgm:cxn modelId="{346F63D4-BFFA-45E4-AC51-E1F58DE8C5DB}" type="presParOf" srcId="{58DB56F5-5586-4EA9-BB3D-3CDFBF46658D}" destId="{422E359C-04AC-4A6B-87C9-12503AA5621C}" srcOrd="0" destOrd="0" presId="urn:microsoft.com/office/officeart/2008/layout/HorizontalMultiLevelHierarchy"/>
    <dgm:cxn modelId="{C18D5649-8E98-4565-8807-8E29EB4251FF}" type="presParOf" srcId="{58DB56F5-5586-4EA9-BB3D-3CDFBF46658D}" destId="{50B297C9-3CD0-40B5-818F-53C57025D8D8}"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23D7AD-5A9D-4100-A71D-243647E6386F}">
      <dsp:nvSpPr>
        <dsp:cNvPr id="0" name=""/>
        <dsp:cNvSpPr/>
      </dsp:nvSpPr>
      <dsp:spPr>
        <a:xfrm>
          <a:off x="1113034" y="1708150"/>
          <a:ext cx="422483" cy="805037"/>
        </a:xfrm>
        <a:custGeom>
          <a:avLst/>
          <a:gdLst/>
          <a:ahLst/>
          <a:cxnLst/>
          <a:rect l="0" t="0" r="0" b="0"/>
          <a:pathLst>
            <a:path>
              <a:moveTo>
                <a:pt x="0" y="0"/>
              </a:moveTo>
              <a:lnTo>
                <a:pt x="211241" y="0"/>
              </a:lnTo>
              <a:lnTo>
                <a:pt x="211241" y="805037"/>
              </a:lnTo>
              <a:lnTo>
                <a:pt x="422483" y="80503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301546" y="2087939"/>
        <a:ext cx="45458" cy="45458"/>
      </dsp:txXfrm>
    </dsp:sp>
    <dsp:sp modelId="{73446BF4-76A4-407C-9B82-4190DF7DCC5A}">
      <dsp:nvSpPr>
        <dsp:cNvPr id="0" name=""/>
        <dsp:cNvSpPr/>
      </dsp:nvSpPr>
      <dsp:spPr>
        <a:xfrm>
          <a:off x="1113034" y="1662430"/>
          <a:ext cx="422483" cy="91440"/>
        </a:xfrm>
        <a:custGeom>
          <a:avLst/>
          <a:gdLst/>
          <a:ahLst/>
          <a:cxnLst/>
          <a:rect l="0" t="0" r="0" b="0"/>
          <a:pathLst>
            <a:path>
              <a:moveTo>
                <a:pt x="0" y="45720"/>
              </a:moveTo>
              <a:lnTo>
                <a:pt x="422483" y="457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313713" y="1697587"/>
        <a:ext cx="21124" cy="21124"/>
      </dsp:txXfrm>
    </dsp:sp>
    <dsp:sp modelId="{32147238-9B07-4663-BC7C-D564BEF3BC23}">
      <dsp:nvSpPr>
        <dsp:cNvPr id="0" name=""/>
        <dsp:cNvSpPr/>
      </dsp:nvSpPr>
      <dsp:spPr>
        <a:xfrm>
          <a:off x="1113034" y="903112"/>
          <a:ext cx="422483" cy="805037"/>
        </a:xfrm>
        <a:custGeom>
          <a:avLst/>
          <a:gdLst/>
          <a:ahLst/>
          <a:cxnLst/>
          <a:rect l="0" t="0" r="0" b="0"/>
          <a:pathLst>
            <a:path>
              <a:moveTo>
                <a:pt x="0" y="805037"/>
              </a:moveTo>
              <a:lnTo>
                <a:pt x="211241" y="805037"/>
              </a:lnTo>
              <a:lnTo>
                <a:pt x="211241" y="0"/>
              </a:lnTo>
              <a:lnTo>
                <a:pt x="422483"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301546" y="1282901"/>
        <a:ext cx="45458" cy="45458"/>
      </dsp:txXfrm>
    </dsp:sp>
    <dsp:sp modelId="{95A2812F-FB2B-4D71-BA09-91FE7E32F78D}">
      <dsp:nvSpPr>
        <dsp:cNvPr id="0" name=""/>
        <dsp:cNvSpPr/>
      </dsp:nvSpPr>
      <dsp:spPr>
        <a:xfrm rot="16200000">
          <a:off x="-1102625" y="1153546"/>
          <a:ext cx="3322111" cy="11092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lvl="0" algn="ctr" defTabSz="2800350">
            <a:lnSpc>
              <a:spcPct val="90000"/>
            </a:lnSpc>
            <a:spcBef>
              <a:spcPct val="0"/>
            </a:spcBef>
            <a:spcAft>
              <a:spcPct val="35000"/>
            </a:spcAft>
          </a:pPr>
          <a:r>
            <a:rPr lang="vi-VN" sz="6300" kern="1200" dirty="0" smtClean="0">
              <a:latin typeface="Calibri" panose="020F0502020204030204" pitchFamily="34" charset="0"/>
              <a:ea typeface="Calibri" panose="020F0502020204030204" pitchFamily="34" charset="0"/>
              <a:cs typeface="Calibri" panose="020F0502020204030204" pitchFamily="34" charset="0"/>
            </a:rPr>
            <a:t>Wrap- up</a:t>
          </a:r>
          <a:endParaRPr lang="en-US" sz="6300" kern="1200" dirty="0">
            <a:latin typeface="Calibri" panose="020F0502020204030204" pitchFamily="34" charset="0"/>
            <a:ea typeface="Calibri" panose="020F0502020204030204" pitchFamily="34" charset="0"/>
            <a:cs typeface="Calibri" panose="020F0502020204030204" pitchFamily="34" charset="0"/>
          </a:endParaRPr>
        </a:p>
      </dsp:txBody>
      <dsp:txXfrm>
        <a:off x="-1102625" y="1153546"/>
        <a:ext cx="3322111" cy="1109206"/>
      </dsp:txXfrm>
    </dsp:sp>
    <dsp:sp modelId="{F82430E0-4F46-4C6E-9F04-2750AA7965DD}">
      <dsp:nvSpPr>
        <dsp:cNvPr id="0" name=""/>
        <dsp:cNvSpPr/>
      </dsp:nvSpPr>
      <dsp:spPr>
        <a:xfrm>
          <a:off x="1535517" y="581097"/>
          <a:ext cx="5419538" cy="64403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vi-VN" sz="1600" b="1" kern="1200" dirty="0" smtClean="0">
              <a:latin typeface="Calibri" panose="020F0502020204030204" pitchFamily="34" charset="0"/>
              <a:ea typeface="Calibri" panose="020F0502020204030204" pitchFamily="34" charset="0"/>
              <a:cs typeface="Calibri" panose="020F0502020204030204" pitchFamily="34" charset="0"/>
            </a:rPr>
            <a:t>The topic of the unit is T</a:t>
          </a:r>
          <a:r>
            <a:rPr lang="en-US" sz="1600" b="1" kern="1200" dirty="0" smtClean="0">
              <a:latin typeface="Calibri" panose="020F0502020204030204" pitchFamily="34" charset="0"/>
              <a:ea typeface="Calibri" panose="020F0502020204030204" pitchFamily="34" charset="0"/>
              <a:cs typeface="Calibri" panose="020F0502020204030204" pitchFamily="34" charset="0"/>
            </a:rPr>
            <a:t>et holiday</a:t>
          </a:r>
          <a:r>
            <a:rPr lang="vi-VN" sz="1600" b="1" kern="1200" dirty="0" smtClean="0">
              <a:latin typeface="Calibri" panose="020F0502020204030204" pitchFamily="34" charset="0"/>
              <a:ea typeface="Calibri" panose="020F0502020204030204" pitchFamily="34" charset="0"/>
              <a:cs typeface="Calibri" panose="020F0502020204030204" pitchFamily="34" charset="0"/>
            </a:rPr>
            <a:t> </a:t>
          </a:r>
          <a:r>
            <a:rPr lang="en-US" sz="1600" b="1" kern="1200" dirty="0" smtClean="0">
              <a:latin typeface="Calibri" panose="020F0502020204030204" pitchFamily="34" charset="0"/>
              <a:ea typeface="Calibri" panose="020F0502020204030204" pitchFamily="34" charset="0"/>
              <a:cs typeface="Calibri" panose="020F0502020204030204" pitchFamily="34" charset="0"/>
            </a:rPr>
            <a:t>(Vietnamese Lunar New </a:t>
          </a:r>
          <a:r>
            <a:rPr lang="vi-VN" sz="1600" b="1" kern="1200" dirty="0" smtClean="0">
              <a:latin typeface="Calibri" panose="020F0502020204030204" pitchFamily="34" charset="0"/>
              <a:ea typeface="Calibri" panose="020F0502020204030204" pitchFamily="34" charset="0"/>
              <a:cs typeface="Calibri" panose="020F0502020204030204" pitchFamily="34" charset="0"/>
            </a:rPr>
            <a:t>Year)</a:t>
          </a:r>
          <a:endParaRPr lang="en-US" sz="1600" kern="1200" dirty="0">
            <a:latin typeface="Calibri" panose="020F0502020204030204" pitchFamily="34" charset="0"/>
            <a:ea typeface="Calibri" panose="020F0502020204030204" pitchFamily="34" charset="0"/>
            <a:cs typeface="Calibri" panose="020F0502020204030204" pitchFamily="34" charset="0"/>
          </a:endParaRPr>
        </a:p>
      </dsp:txBody>
      <dsp:txXfrm>
        <a:off x="1535517" y="581097"/>
        <a:ext cx="5419538" cy="644030"/>
      </dsp:txXfrm>
    </dsp:sp>
    <dsp:sp modelId="{4957C80C-C514-4C34-B6F7-6DEBDEE0DA1A}">
      <dsp:nvSpPr>
        <dsp:cNvPr id="0" name=""/>
        <dsp:cNvSpPr/>
      </dsp:nvSpPr>
      <dsp:spPr>
        <a:xfrm>
          <a:off x="1535517" y="1386134"/>
          <a:ext cx="6179079" cy="64403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vi-VN" sz="1400" b="1" kern="1200" dirty="0" smtClean="0">
              <a:latin typeface="Calibri" panose="020F0502020204030204" pitchFamily="34" charset="0"/>
              <a:ea typeface="Calibri" panose="020F0502020204030204" pitchFamily="34" charset="0"/>
              <a:cs typeface="Calibri" panose="020F0502020204030204" pitchFamily="34" charset="0"/>
            </a:rPr>
            <a:t>V</a:t>
          </a:r>
          <a:r>
            <a:rPr lang="en-US" sz="1400" b="1" kern="1200" dirty="0" err="1" smtClean="0">
              <a:latin typeface="Calibri" panose="020F0502020204030204" pitchFamily="34" charset="0"/>
              <a:ea typeface="Calibri" panose="020F0502020204030204" pitchFamily="34" charset="0"/>
              <a:cs typeface="Calibri" panose="020F0502020204030204" pitchFamily="34" charset="0"/>
            </a:rPr>
            <a:t>ocabulary</a:t>
          </a:r>
          <a:r>
            <a:rPr lang="en-US" sz="1400" b="1" kern="1200" dirty="0" smtClean="0">
              <a:latin typeface="Calibri" panose="020F0502020204030204" pitchFamily="34" charset="0"/>
              <a:ea typeface="Calibri" panose="020F0502020204030204" pitchFamily="34" charset="0"/>
              <a:cs typeface="Calibri" panose="020F0502020204030204" pitchFamily="34" charset="0"/>
            </a:rPr>
            <a:t> related to Tet, such as traditions, activities, and customs of the holiday.</a:t>
          </a:r>
          <a:endParaRPr lang="vi-VN" sz="1400" b="1" kern="1200" dirty="0" smtClean="0">
            <a:latin typeface="Calibri" panose="020F0502020204030204" pitchFamily="34" charset="0"/>
            <a:ea typeface="Calibri" panose="020F0502020204030204" pitchFamily="34" charset="0"/>
            <a:cs typeface="Calibri" panose="020F0502020204030204" pitchFamily="34" charset="0"/>
          </a:endParaRPr>
        </a:p>
        <a:p>
          <a:pPr lvl="0" algn="ctr" defTabSz="622300">
            <a:lnSpc>
              <a:spcPct val="90000"/>
            </a:lnSpc>
            <a:spcBef>
              <a:spcPct val="0"/>
            </a:spcBef>
            <a:spcAft>
              <a:spcPct val="35000"/>
            </a:spcAft>
          </a:pPr>
          <a:r>
            <a:rPr lang="en-US" sz="1400" b="1" kern="1200" dirty="0" smtClean="0">
              <a:latin typeface="Calibri" panose="020F0502020204030204" pitchFamily="34" charset="0"/>
              <a:ea typeface="Calibri" panose="020F0502020204030204" pitchFamily="34" charset="0"/>
              <a:cs typeface="Calibri" panose="020F0502020204030204" pitchFamily="34" charset="0"/>
            </a:rPr>
            <a:t>Grammar: Structures used to talk about events or plans for Tet.</a:t>
          </a:r>
          <a:endParaRPr lang="en-US" sz="1400" kern="1200" dirty="0"/>
        </a:p>
      </dsp:txBody>
      <dsp:txXfrm>
        <a:off x="1535517" y="1386134"/>
        <a:ext cx="6179079" cy="644030"/>
      </dsp:txXfrm>
    </dsp:sp>
    <dsp:sp modelId="{422E359C-04AC-4A6B-87C9-12503AA5621C}">
      <dsp:nvSpPr>
        <dsp:cNvPr id="0" name=""/>
        <dsp:cNvSpPr/>
      </dsp:nvSpPr>
      <dsp:spPr>
        <a:xfrm>
          <a:off x="1535517" y="2191172"/>
          <a:ext cx="5748019" cy="64403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Calibri" panose="020F0502020204030204" pitchFamily="34" charset="0"/>
              <a:ea typeface="Calibri" panose="020F0502020204030204" pitchFamily="34" charset="0"/>
              <a:cs typeface="Calibri" panose="020F0502020204030204" pitchFamily="34" charset="0"/>
            </a:rPr>
            <a:t>Understanding the significance and practices of Tet.</a:t>
          </a:r>
          <a:endParaRPr lang="en-US" sz="1600" kern="1200" dirty="0"/>
        </a:p>
      </dsp:txBody>
      <dsp:txXfrm>
        <a:off x="1535517" y="2191172"/>
        <a:ext cx="5748019" cy="644030"/>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0746684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3597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1958e4b1c69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1958e4b1c69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8906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417985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2091350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426449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2786662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2238881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2496454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2564896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B62FB90-C021-40C3-ACC1-60A35BBA1602}" type="slidenum">
              <a:rPr lang="en-US" smtClean="0"/>
              <a:t>39</a:t>
            </a:fld>
            <a:endParaRPr lang="en-US"/>
          </a:p>
        </p:txBody>
      </p:sp>
    </p:spTree>
    <p:extLst>
      <p:ext uri="{BB962C8B-B14F-4D97-AF65-F5344CB8AC3E}">
        <p14:creationId xmlns:p14="http://schemas.microsoft.com/office/powerpoint/2010/main" val="645822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13c8230601d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13c8230601d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7932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815288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5"/>
        <p:cNvGrpSpPr/>
        <p:nvPr/>
      </p:nvGrpSpPr>
      <p:grpSpPr>
        <a:xfrm>
          <a:off x="0" y="0"/>
          <a:ext cx="0" cy="0"/>
          <a:chOff x="0" y="0"/>
          <a:chExt cx="0" cy="0"/>
        </a:xfrm>
      </p:grpSpPr>
      <p:sp>
        <p:nvSpPr>
          <p:cNvPr id="1906" name="Google Shape;1906;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7" name="Google Shape;1907;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5952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1558549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494261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g1958e4b1c6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2" name="Google Shape;1332;g1958e4b1c6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7188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g1958e4b1c6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2" name="Google Shape;1332;g1958e4b1c6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4646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211598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1958e4b1c69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1958e4b1c69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9987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1958e4b1c69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1958e4b1c69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028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79200" y="539500"/>
            <a:ext cx="7185600" cy="33957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107350" y="3975800"/>
            <a:ext cx="4929300" cy="435900"/>
          </a:xfrm>
          <a:prstGeom prst="rect">
            <a:avLst/>
          </a:prstGeom>
          <a:noFill/>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0" y="0"/>
            <a:ext cx="4261609" cy="3427984"/>
            <a:chOff x="0" y="0"/>
            <a:chExt cx="4261609" cy="3427984"/>
          </a:xfrm>
        </p:grpSpPr>
        <p:sp>
          <p:nvSpPr>
            <p:cNvPr id="12" name="Google Shape;12;p2"/>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6880000" y="2039350"/>
            <a:ext cx="2264012" cy="3104139"/>
            <a:chOff x="6880000" y="2039350"/>
            <a:chExt cx="2264012" cy="3104139"/>
          </a:xfrm>
        </p:grpSpPr>
        <p:sp>
          <p:nvSpPr>
            <p:cNvPr id="15" name="Google Shape;15;p2"/>
            <p:cNvSpPr/>
            <p:nvPr/>
          </p:nvSpPr>
          <p:spPr>
            <a:xfrm>
              <a:off x="7108302" y="2204556"/>
              <a:ext cx="2035710" cy="2938932"/>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880000" y="2039350"/>
              <a:ext cx="2264011" cy="3104138"/>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394"/>
        <p:cNvGrpSpPr/>
        <p:nvPr/>
      </p:nvGrpSpPr>
      <p:grpSpPr>
        <a:xfrm>
          <a:off x="0" y="0"/>
          <a:ext cx="0" cy="0"/>
          <a:chOff x="0" y="0"/>
          <a:chExt cx="0" cy="0"/>
        </a:xfrm>
      </p:grpSpPr>
      <p:sp>
        <p:nvSpPr>
          <p:cNvPr id="395" name="Google Shape;395;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6" name="Google Shape;396;p21"/>
          <p:cNvSpPr txBox="1">
            <a:spLocks noGrp="1"/>
          </p:cNvSpPr>
          <p:nvPr>
            <p:ph type="subTitle" idx="1"/>
          </p:nvPr>
        </p:nvSpPr>
        <p:spPr>
          <a:xfrm>
            <a:off x="4779924" y="1348700"/>
            <a:ext cx="3644100" cy="3255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400" b="0"/>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397" name="Google Shape;397;p21"/>
          <p:cNvSpPr txBox="1">
            <a:spLocks noGrp="1"/>
          </p:cNvSpPr>
          <p:nvPr>
            <p:ph type="subTitle" idx="2"/>
          </p:nvPr>
        </p:nvSpPr>
        <p:spPr>
          <a:xfrm>
            <a:off x="719976" y="1348700"/>
            <a:ext cx="3644100" cy="3255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400" b="0"/>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grpSp>
        <p:nvGrpSpPr>
          <p:cNvPr id="398" name="Google Shape;398;p21"/>
          <p:cNvGrpSpPr/>
          <p:nvPr/>
        </p:nvGrpSpPr>
        <p:grpSpPr>
          <a:xfrm>
            <a:off x="15" y="22"/>
            <a:ext cx="3465260" cy="2787411"/>
            <a:chOff x="2846775" y="3027525"/>
            <a:chExt cx="1888425" cy="1519025"/>
          </a:xfrm>
        </p:grpSpPr>
        <p:sp>
          <p:nvSpPr>
            <p:cNvPr id="399" name="Google Shape;399;p21"/>
            <p:cNvSpPr/>
            <p:nvPr/>
          </p:nvSpPr>
          <p:spPr>
            <a:xfrm>
              <a:off x="2846775" y="3027525"/>
              <a:ext cx="1797850" cy="1425850"/>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1"/>
            <p:cNvSpPr/>
            <p:nvPr/>
          </p:nvSpPr>
          <p:spPr>
            <a:xfrm>
              <a:off x="2846775" y="3027525"/>
              <a:ext cx="1888425" cy="1519025"/>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solidFill>
              <a:schemeClr val="lt2"/>
            </a:solid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1" name="Google Shape;401;p21"/>
          <p:cNvGrpSpPr/>
          <p:nvPr/>
        </p:nvGrpSpPr>
        <p:grpSpPr>
          <a:xfrm>
            <a:off x="5091996" y="4274295"/>
            <a:ext cx="4052000" cy="869198"/>
            <a:chOff x="5091996" y="4274295"/>
            <a:chExt cx="4052000" cy="869198"/>
          </a:xfrm>
        </p:grpSpPr>
        <p:sp>
          <p:nvSpPr>
            <p:cNvPr id="402" name="Google Shape;402;p21"/>
            <p:cNvSpPr/>
            <p:nvPr/>
          </p:nvSpPr>
          <p:spPr>
            <a:xfrm flipH="1">
              <a:off x="5250471" y="4408091"/>
              <a:ext cx="3893525" cy="735402"/>
            </a:xfrm>
            <a:custGeom>
              <a:avLst/>
              <a:gdLst/>
              <a:ahLst/>
              <a:cxnLst/>
              <a:rect l="l" t="t" r="r" b="b"/>
              <a:pathLst>
                <a:path w="73190" h="13824" extrusionOk="0">
                  <a:moveTo>
                    <a:pt x="0" y="0"/>
                  </a:moveTo>
                  <a:lnTo>
                    <a:pt x="0" y="13823"/>
                  </a:lnTo>
                  <a:lnTo>
                    <a:pt x="73190" y="13823"/>
                  </a:lnTo>
                  <a:cubicBezTo>
                    <a:pt x="73190" y="13823"/>
                    <a:pt x="70536" y="6083"/>
                    <a:pt x="56241" y="6083"/>
                  </a:cubicBezTo>
                  <a:cubicBezTo>
                    <a:pt x="53596" y="6083"/>
                    <a:pt x="50552" y="6348"/>
                    <a:pt x="47052" y="6976"/>
                  </a:cubicBezTo>
                  <a:cubicBezTo>
                    <a:pt x="38998" y="8417"/>
                    <a:pt x="30991" y="9252"/>
                    <a:pt x="23918" y="9252"/>
                  </a:cubicBezTo>
                  <a:cubicBezTo>
                    <a:pt x="11311" y="9252"/>
                    <a:pt x="1669" y="660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1"/>
            <p:cNvSpPr/>
            <p:nvPr/>
          </p:nvSpPr>
          <p:spPr>
            <a:xfrm flipH="1">
              <a:off x="5091996" y="4274295"/>
              <a:ext cx="4052000" cy="869194"/>
            </a:xfrm>
            <a:custGeom>
              <a:avLst/>
              <a:gdLst/>
              <a:ahLst/>
              <a:cxnLst/>
              <a:rect l="l" t="t" r="r" b="b"/>
              <a:pathLst>
                <a:path w="76169" h="16339" fill="none" extrusionOk="0">
                  <a:moveTo>
                    <a:pt x="76168" y="16338"/>
                  </a:moveTo>
                  <a:cubicBezTo>
                    <a:pt x="76168" y="16338"/>
                    <a:pt x="72287" y="3495"/>
                    <a:pt x="48974" y="8240"/>
                  </a:cubicBezTo>
                  <a:cubicBezTo>
                    <a:pt x="25647" y="12986"/>
                    <a:pt x="2708" y="12173"/>
                    <a:pt x="0" y="1"/>
                  </a:cubicBezTo>
                </a:path>
              </a:pathLst>
            </a:custGeom>
            <a:solidFill>
              <a:schemeClr val="lt2"/>
            </a:solid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 name="Google Shape;404;p21"/>
          <p:cNvGrpSpPr/>
          <p:nvPr/>
        </p:nvGrpSpPr>
        <p:grpSpPr>
          <a:xfrm rot="10800000">
            <a:off x="179788" y="2846693"/>
            <a:ext cx="342685" cy="940000"/>
            <a:chOff x="8606213" y="4046575"/>
            <a:chExt cx="342685" cy="940000"/>
          </a:xfrm>
        </p:grpSpPr>
        <p:grpSp>
          <p:nvGrpSpPr>
            <p:cNvPr id="405" name="Google Shape;405;p21"/>
            <p:cNvGrpSpPr/>
            <p:nvPr/>
          </p:nvGrpSpPr>
          <p:grpSpPr>
            <a:xfrm>
              <a:off x="8606213" y="4046575"/>
              <a:ext cx="104150" cy="104150"/>
              <a:chOff x="7648113" y="3202125"/>
              <a:chExt cx="104150" cy="104150"/>
            </a:xfrm>
          </p:grpSpPr>
          <p:sp>
            <p:nvSpPr>
              <p:cNvPr id="406" name="Google Shape;406;p21"/>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1"/>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8" name="Google Shape;408;p21"/>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1"/>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 name="Google Shape;410;p21"/>
          <p:cNvGrpSpPr/>
          <p:nvPr/>
        </p:nvGrpSpPr>
        <p:grpSpPr>
          <a:xfrm rot="10800000">
            <a:off x="8552912" y="183375"/>
            <a:ext cx="408861" cy="834343"/>
            <a:chOff x="158738" y="274450"/>
            <a:chExt cx="408861" cy="834343"/>
          </a:xfrm>
        </p:grpSpPr>
        <p:grpSp>
          <p:nvGrpSpPr>
            <p:cNvPr id="411" name="Google Shape;411;p21"/>
            <p:cNvGrpSpPr/>
            <p:nvPr/>
          </p:nvGrpSpPr>
          <p:grpSpPr>
            <a:xfrm>
              <a:off x="158738" y="626738"/>
              <a:ext cx="109300" cy="109625"/>
              <a:chOff x="9043313" y="2299825"/>
              <a:chExt cx="109300" cy="109625"/>
            </a:xfrm>
          </p:grpSpPr>
          <p:sp>
            <p:nvSpPr>
              <p:cNvPr id="412" name="Google Shape;412;p21"/>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1"/>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21"/>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1"/>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21"/>
          <p:cNvGrpSpPr/>
          <p:nvPr/>
        </p:nvGrpSpPr>
        <p:grpSpPr>
          <a:xfrm rot="-1385973">
            <a:off x="170796" y="3985571"/>
            <a:ext cx="386880" cy="356365"/>
            <a:chOff x="6578186" y="3304323"/>
            <a:chExt cx="592215" cy="545427"/>
          </a:xfrm>
        </p:grpSpPr>
        <p:sp>
          <p:nvSpPr>
            <p:cNvPr id="417" name="Google Shape;417;p21"/>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1"/>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1"/>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1"/>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21"/>
          <p:cNvGrpSpPr/>
          <p:nvPr/>
        </p:nvGrpSpPr>
        <p:grpSpPr>
          <a:xfrm rot="737630">
            <a:off x="7738730" y="121766"/>
            <a:ext cx="386883" cy="356382"/>
            <a:chOff x="6578186" y="3304323"/>
            <a:chExt cx="592215" cy="545427"/>
          </a:xfrm>
        </p:grpSpPr>
        <p:sp>
          <p:nvSpPr>
            <p:cNvPr id="422" name="Google Shape;422;p21"/>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1"/>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1"/>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1"/>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
    <p:bg>
      <p:bgPr>
        <a:solidFill>
          <a:schemeClr val="lt2"/>
        </a:solidFill>
        <a:effectLst/>
      </p:bgPr>
    </p:bg>
    <p:spTree>
      <p:nvGrpSpPr>
        <p:cNvPr id="1" name="Shape 433"/>
        <p:cNvGrpSpPr/>
        <p:nvPr/>
      </p:nvGrpSpPr>
      <p:grpSpPr>
        <a:xfrm>
          <a:off x="0" y="0"/>
          <a:ext cx="0" cy="0"/>
          <a:chOff x="0" y="0"/>
          <a:chExt cx="0" cy="0"/>
        </a:xfrm>
      </p:grpSpPr>
      <p:grpSp>
        <p:nvGrpSpPr>
          <p:cNvPr id="434" name="Google Shape;434;p23"/>
          <p:cNvGrpSpPr/>
          <p:nvPr/>
        </p:nvGrpSpPr>
        <p:grpSpPr>
          <a:xfrm>
            <a:off x="7677305" y="3132328"/>
            <a:ext cx="1466908" cy="2011247"/>
            <a:chOff x="2782925" y="1553350"/>
            <a:chExt cx="879125" cy="1205350"/>
          </a:xfrm>
        </p:grpSpPr>
        <p:sp>
          <p:nvSpPr>
            <p:cNvPr id="435" name="Google Shape;435;p23"/>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3"/>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dk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7" name="Google Shape;437;p23"/>
          <p:cNvGrpSpPr/>
          <p:nvPr/>
        </p:nvGrpSpPr>
        <p:grpSpPr>
          <a:xfrm flipH="1">
            <a:off x="-84" y="6"/>
            <a:ext cx="1537000" cy="759579"/>
            <a:chOff x="2583400" y="743900"/>
            <a:chExt cx="1078975" cy="533225"/>
          </a:xfrm>
        </p:grpSpPr>
        <p:sp>
          <p:nvSpPr>
            <p:cNvPr id="438" name="Google Shape;438;p23"/>
            <p:cNvSpPr/>
            <p:nvPr/>
          </p:nvSpPr>
          <p:spPr>
            <a:xfrm>
              <a:off x="2637875" y="743900"/>
              <a:ext cx="1024500" cy="390075"/>
            </a:xfrm>
            <a:custGeom>
              <a:avLst/>
              <a:gdLst/>
              <a:ahLst/>
              <a:cxnLst/>
              <a:rect l="l" t="t" r="r" b="b"/>
              <a:pathLst>
                <a:path w="40980" h="15603" extrusionOk="0">
                  <a:moveTo>
                    <a:pt x="0" y="1"/>
                  </a:moveTo>
                  <a:cubicBezTo>
                    <a:pt x="0" y="1"/>
                    <a:pt x="8294" y="15602"/>
                    <a:pt x="32112" y="15602"/>
                  </a:cubicBezTo>
                  <a:cubicBezTo>
                    <a:pt x="34858" y="15602"/>
                    <a:pt x="37810" y="15395"/>
                    <a:pt x="40979" y="14933"/>
                  </a:cubicBezTo>
                  <a:lnTo>
                    <a:pt x="409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3"/>
            <p:cNvSpPr/>
            <p:nvPr/>
          </p:nvSpPr>
          <p:spPr>
            <a:xfrm>
              <a:off x="2583400" y="743900"/>
              <a:ext cx="1078975" cy="533225"/>
            </a:xfrm>
            <a:custGeom>
              <a:avLst/>
              <a:gdLst/>
              <a:ahLst/>
              <a:cxnLst/>
              <a:rect l="l" t="t" r="r" b="b"/>
              <a:pathLst>
                <a:path w="43159" h="21329" fill="none" extrusionOk="0">
                  <a:moveTo>
                    <a:pt x="0" y="1"/>
                  </a:moveTo>
                  <a:cubicBezTo>
                    <a:pt x="0" y="1"/>
                    <a:pt x="10870" y="21328"/>
                    <a:pt x="43158" y="16415"/>
                  </a:cubicBezTo>
                </a:path>
              </a:pathLst>
            </a:custGeom>
            <a:noFill/>
            <a:ln w="4200" cap="flat" cmpd="sng">
              <a:solidFill>
                <a:schemeClr val="dk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1">
    <p:bg>
      <p:bgPr>
        <a:solidFill>
          <a:schemeClr val="dk2"/>
        </a:solidFill>
        <a:effectLst/>
      </p:bgPr>
    </p:bg>
    <p:spTree>
      <p:nvGrpSpPr>
        <p:cNvPr id="1" name="Shape 440"/>
        <p:cNvGrpSpPr/>
        <p:nvPr/>
      </p:nvGrpSpPr>
      <p:grpSpPr>
        <a:xfrm>
          <a:off x="0" y="0"/>
          <a:ext cx="0" cy="0"/>
          <a:chOff x="0" y="0"/>
          <a:chExt cx="0" cy="0"/>
        </a:xfrm>
      </p:grpSpPr>
      <p:grpSp>
        <p:nvGrpSpPr>
          <p:cNvPr id="441" name="Google Shape;441;p24"/>
          <p:cNvGrpSpPr/>
          <p:nvPr/>
        </p:nvGrpSpPr>
        <p:grpSpPr>
          <a:xfrm>
            <a:off x="7677305" y="3132328"/>
            <a:ext cx="1466908" cy="2011247"/>
            <a:chOff x="2782925" y="1553350"/>
            <a:chExt cx="879125" cy="1205350"/>
          </a:xfrm>
        </p:grpSpPr>
        <p:sp>
          <p:nvSpPr>
            <p:cNvPr id="442" name="Google Shape;442;p24"/>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4"/>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accent5"/>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4" name="Google Shape;444;p24"/>
          <p:cNvGrpSpPr/>
          <p:nvPr/>
        </p:nvGrpSpPr>
        <p:grpSpPr>
          <a:xfrm>
            <a:off x="2" y="-14"/>
            <a:ext cx="3142150" cy="2527506"/>
            <a:chOff x="2846775" y="3027525"/>
            <a:chExt cx="1888425" cy="1519025"/>
          </a:xfrm>
        </p:grpSpPr>
        <p:sp>
          <p:nvSpPr>
            <p:cNvPr id="445" name="Google Shape;445;p24"/>
            <p:cNvSpPr/>
            <p:nvPr/>
          </p:nvSpPr>
          <p:spPr>
            <a:xfrm>
              <a:off x="2846775" y="3027525"/>
              <a:ext cx="1797850" cy="1425850"/>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4"/>
            <p:cNvSpPr/>
            <p:nvPr/>
          </p:nvSpPr>
          <p:spPr>
            <a:xfrm>
              <a:off x="2846775" y="3027525"/>
              <a:ext cx="1888425" cy="1519025"/>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accent5"/>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3B526A92-8AAF-4BF0-85FE-B336BF0F8D2D}" type="datetimeFigureOut">
              <a:rPr lang="en-US" smtClean="0"/>
              <a:t>3/17/2025</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836778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3B526A92-8AAF-4BF0-85FE-B336BF0F8D2D}" type="datetimeFigureOut">
              <a:rPr lang="en-US" smtClean="0"/>
              <a:t>3/17/2025</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4411035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DDCFBB"/>
          </a:solidFill>
          <a:ln/>
        </p:spPr>
      </p:sp>
      <p:sp>
        <p:nvSpPr>
          <p:cNvPr id="3" name="Shape 1"/>
          <p:cNvSpPr/>
          <p:nvPr/>
        </p:nvSpPr>
        <p:spPr>
          <a:xfrm>
            <a:off x="0" y="0"/>
            <a:ext cx="9144000" cy="5143500"/>
          </a:xfrm>
          <a:prstGeom prst="rect">
            <a:avLst/>
          </a:prstGeom>
          <a:solidFill>
            <a:srgbClr val="F9F6F0"/>
          </a:solidFill>
          <a:ln/>
        </p:spPr>
      </p:sp>
      <p:pic>
        <p:nvPicPr>
          <p:cNvPr id="4" name="Image 0" descr="preencoded.png">
            <a:hlinkClick r:id="rId2"/>
          </p:cNvPr>
          <p:cNvPicPr>
            <a:picLocks noChangeAspect="1"/>
          </p:cNvPicPr>
          <p:nvPr/>
        </p:nvPicPr>
        <p:blipFill>
          <a:blip r:embed="rId3"/>
          <a:stretch>
            <a:fillRect/>
          </a:stretch>
        </p:blipFill>
        <p:spPr>
          <a:xfrm>
            <a:off x="8024510" y="4843463"/>
            <a:ext cx="1076628" cy="257175"/>
          </a:xfrm>
          <a:prstGeom prst="rect">
            <a:avLst/>
          </a:prstGeom>
        </p:spPr>
      </p:pic>
    </p:spTree>
    <p:extLst>
      <p:ext uri="{BB962C8B-B14F-4D97-AF65-F5344CB8AC3E}">
        <p14:creationId xmlns:p14="http://schemas.microsoft.com/office/powerpoint/2010/main" val="8325693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DDCFBB"/>
          </a:solidFill>
          <a:ln/>
        </p:spPr>
      </p:sp>
      <p:sp>
        <p:nvSpPr>
          <p:cNvPr id="3" name="Shape 1"/>
          <p:cNvSpPr/>
          <p:nvPr/>
        </p:nvSpPr>
        <p:spPr>
          <a:xfrm>
            <a:off x="0" y="0"/>
            <a:ext cx="9144000" cy="5143500"/>
          </a:xfrm>
          <a:prstGeom prst="rect">
            <a:avLst/>
          </a:prstGeom>
          <a:solidFill>
            <a:srgbClr val="F9F6F0"/>
          </a:solidFill>
          <a:ln/>
        </p:spPr>
      </p:sp>
      <p:pic>
        <p:nvPicPr>
          <p:cNvPr id="4" name="Image 0" descr="preencoded.png">
            <a:hlinkClick r:id="rId2"/>
          </p:cNvPr>
          <p:cNvPicPr>
            <a:picLocks noChangeAspect="1"/>
          </p:cNvPicPr>
          <p:nvPr/>
        </p:nvPicPr>
        <p:blipFill>
          <a:blip r:embed="rId3"/>
          <a:stretch>
            <a:fillRect/>
          </a:stretch>
        </p:blipFill>
        <p:spPr>
          <a:xfrm>
            <a:off x="8024510" y="4843463"/>
            <a:ext cx="1076628" cy="257175"/>
          </a:xfrm>
          <a:prstGeom prst="rect">
            <a:avLst/>
          </a:prstGeom>
        </p:spPr>
      </p:pic>
    </p:spTree>
    <p:extLst>
      <p:ext uri="{BB962C8B-B14F-4D97-AF65-F5344CB8AC3E}">
        <p14:creationId xmlns:p14="http://schemas.microsoft.com/office/powerpoint/2010/main" val="2099190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DDCFBB"/>
          </a:solidFill>
          <a:ln/>
        </p:spPr>
      </p:sp>
      <p:sp>
        <p:nvSpPr>
          <p:cNvPr id="3" name="Shape 1"/>
          <p:cNvSpPr/>
          <p:nvPr/>
        </p:nvSpPr>
        <p:spPr>
          <a:xfrm>
            <a:off x="0" y="0"/>
            <a:ext cx="9144000" cy="5143500"/>
          </a:xfrm>
          <a:prstGeom prst="rect">
            <a:avLst/>
          </a:prstGeom>
          <a:solidFill>
            <a:srgbClr val="F9F6F0"/>
          </a:solidFill>
          <a:ln/>
        </p:spPr>
      </p:sp>
      <p:pic>
        <p:nvPicPr>
          <p:cNvPr id="4" name="Image 0" descr="preencoded.png">
            <a:hlinkClick r:id="rId2"/>
          </p:cNvPr>
          <p:cNvPicPr>
            <a:picLocks noChangeAspect="1"/>
          </p:cNvPicPr>
          <p:nvPr/>
        </p:nvPicPr>
        <p:blipFill>
          <a:blip r:embed="rId3"/>
          <a:stretch>
            <a:fillRect/>
          </a:stretch>
        </p:blipFill>
        <p:spPr>
          <a:xfrm>
            <a:off x="8024510" y="4843463"/>
            <a:ext cx="1076628" cy="257175"/>
          </a:xfrm>
          <a:prstGeom prst="rect">
            <a:avLst/>
          </a:prstGeom>
        </p:spPr>
      </p:pic>
    </p:spTree>
    <p:extLst>
      <p:ext uri="{BB962C8B-B14F-4D97-AF65-F5344CB8AC3E}">
        <p14:creationId xmlns:p14="http://schemas.microsoft.com/office/powerpoint/2010/main" val="17070980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DDCFBB"/>
          </a:solidFill>
          <a:ln/>
        </p:spPr>
      </p:sp>
      <p:sp>
        <p:nvSpPr>
          <p:cNvPr id="3" name="Shape 1"/>
          <p:cNvSpPr/>
          <p:nvPr/>
        </p:nvSpPr>
        <p:spPr>
          <a:xfrm>
            <a:off x="0" y="0"/>
            <a:ext cx="9144000" cy="5143500"/>
          </a:xfrm>
          <a:prstGeom prst="rect">
            <a:avLst/>
          </a:prstGeom>
          <a:solidFill>
            <a:srgbClr val="F9F6F0"/>
          </a:solidFill>
          <a:ln/>
        </p:spPr>
      </p:sp>
      <p:pic>
        <p:nvPicPr>
          <p:cNvPr id="4" name="Image 0" descr="preencoded.png">
            <a:hlinkClick r:id="rId2"/>
          </p:cNvPr>
          <p:cNvPicPr>
            <a:picLocks noChangeAspect="1"/>
          </p:cNvPicPr>
          <p:nvPr/>
        </p:nvPicPr>
        <p:blipFill>
          <a:blip r:embed="rId3"/>
          <a:stretch>
            <a:fillRect/>
          </a:stretch>
        </p:blipFill>
        <p:spPr>
          <a:xfrm>
            <a:off x="8024510" y="4843463"/>
            <a:ext cx="1076628" cy="257175"/>
          </a:xfrm>
          <a:prstGeom prst="rect">
            <a:avLst/>
          </a:prstGeom>
        </p:spPr>
      </p:pic>
    </p:spTree>
    <p:extLst>
      <p:ext uri="{BB962C8B-B14F-4D97-AF65-F5344CB8AC3E}">
        <p14:creationId xmlns:p14="http://schemas.microsoft.com/office/powerpoint/2010/main" val="30835887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DDCFBB"/>
          </a:solidFill>
          <a:ln/>
        </p:spPr>
      </p:sp>
      <p:sp>
        <p:nvSpPr>
          <p:cNvPr id="3" name="Shape 1"/>
          <p:cNvSpPr/>
          <p:nvPr/>
        </p:nvSpPr>
        <p:spPr>
          <a:xfrm>
            <a:off x="0" y="0"/>
            <a:ext cx="9144000" cy="5143500"/>
          </a:xfrm>
          <a:prstGeom prst="rect">
            <a:avLst/>
          </a:prstGeom>
          <a:solidFill>
            <a:srgbClr val="F9F6F0"/>
          </a:solidFill>
          <a:ln/>
        </p:spPr>
      </p:sp>
      <p:pic>
        <p:nvPicPr>
          <p:cNvPr id="4" name="Image 0" descr="preencoded.png">
            <a:hlinkClick r:id="rId2"/>
          </p:cNvPr>
          <p:cNvPicPr>
            <a:picLocks noChangeAspect="1"/>
          </p:cNvPicPr>
          <p:nvPr/>
        </p:nvPicPr>
        <p:blipFill>
          <a:blip r:embed="rId3"/>
          <a:stretch>
            <a:fillRect/>
          </a:stretch>
        </p:blipFill>
        <p:spPr>
          <a:xfrm>
            <a:off x="8024510" y="4843463"/>
            <a:ext cx="1076628" cy="257175"/>
          </a:xfrm>
          <a:prstGeom prst="rect">
            <a:avLst/>
          </a:prstGeom>
        </p:spPr>
      </p:pic>
    </p:spTree>
    <p:extLst>
      <p:ext uri="{BB962C8B-B14F-4D97-AF65-F5344CB8AC3E}">
        <p14:creationId xmlns:p14="http://schemas.microsoft.com/office/powerpoint/2010/main" val="1658118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6"/>
        <p:cNvGrpSpPr/>
        <p:nvPr/>
      </p:nvGrpSpPr>
      <p:grpSpPr>
        <a:xfrm>
          <a:off x="0" y="0"/>
          <a:ext cx="0" cy="0"/>
          <a:chOff x="0" y="0"/>
          <a:chExt cx="0" cy="0"/>
        </a:xfrm>
      </p:grpSpPr>
      <p:sp>
        <p:nvSpPr>
          <p:cNvPr id="37" name="Google Shape;37;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5"/>
          <p:cNvSpPr txBox="1">
            <a:spLocks noGrp="1"/>
          </p:cNvSpPr>
          <p:nvPr>
            <p:ph type="subTitle" idx="1"/>
          </p:nvPr>
        </p:nvSpPr>
        <p:spPr>
          <a:xfrm>
            <a:off x="5055275" y="2643900"/>
            <a:ext cx="2505600" cy="128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9" name="Google Shape;39;p5"/>
          <p:cNvSpPr txBox="1">
            <a:spLocks noGrp="1"/>
          </p:cNvSpPr>
          <p:nvPr>
            <p:ph type="subTitle" idx="2"/>
          </p:nvPr>
        </p:nvSpPr>
        <p:spPr>
          <a:xfrm>
            <a:off x="1583300" y="2643900"/>
            <a:ext cx="2505600" cy="128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 name="Google Shape;40;p5"/>
          <p:cNvSpPr txBox="1">
            <a:spLocks noGrp="1"/>
          </p:cNvSpPr>
          <p:nvPr>
            <p:ph type="subTitle" idx="3"/>
          </p:nvPr>
        </p:nvSpPr>
        <p:spPr>
          <a:xfrm>
            <a:off x="5055275" y="233587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accent2"/>
                </a:solidFill>
                <a:latin typeface="DM Serif Display"/>
                <a:ea typeface="DM Serif Display"/>
                <a:cs typeface="DM Serif Display"/>
                <a:sym typeface="DM Serif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1" name="Google Shape;41;p5"/>
          <p:cNvSpPr txBox="1">
            <a:spLocks noGrp="1"/>
          </p:cNvSpPr>
          <p:nvPr>
            <p:ph type="subTitle" idx="4"/>
          </p:nvPr>
        </p:nvSpPr>
        <p:spPr>
          <a:xfrm>
            <a:off x="1583300" y="233587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accent2"/>
                </a:solidFill>
                <a:latin typeface="DM Serif Display"/>
                <a:ea typeface="DM Serif Display"/>
                <a:cs typeface="DM Serif Display"/>
                <a:sym typeface="DM Serif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42" name="Google Shape;42;p5"/>
          <p:cNvGrpSpPr/>
          <p:nvPr/>
        </p:nvGrpSpPr>
        <p:grpSpPr>
          <a:xfrm flipH="1">
            <a:off x="-61" y="-4"/>
            <a:ext cx="2191588" cy="730392"/>
            <a:chOff x="1358725" y="239400"/>
            <a:chExt cx="1333975" cy="444575"/>
          </a:xfrm>
        </p:grpSpPr>
        <p:sp>
          <p:nvSpPr>
            <p:cNvPr id="43" name="Google Shape;43;p5"/>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45;p5"/>
          <p:cNvGrpSpPr/>
          <p:nvPr/>
        </p:nvGrpSpPr>
        <p:grpSpPr>
          <a:xfrm>
            <a:off x="5272293" y="2571823"/>
            <a:ext cx="3871707" cy="2571834"/>
            <a:chOff x="837475" y="2641675"/>
            <a:chExt cx="1785925" cy="1186325"/>
          </a:xfrm>
        </p:grpSpPr>
        <p:sp>
          <p:nvSpPr>
            <p:cNvPr id="46" name="Google Shape;46;p5"/>
            <p:cNvSpPr/>
            <p:nvPr/>
          </p:nvSpPr>
          <p:spPr>
            <a:xfrm>
              <a:off x="933200" y="2702275"/>
              <a:ext cx="1690200" cy="1125725"/>
            </a:xfrm>
            <a:custGeom>
              <a:avLst/>
              <a:gdLst/>
              <a:ahLst/>
              <a:cxnLst/>
              <a:rect l="l" t="t" r="r" b="b"/>
              <a:pathLst>
                <a:path w="67608" h="45029" extrusionOk="0">
                  <a:moveTo>
                    <a:pt x="67607" y="0"/>
                  </a:moveTo>
                  <a:cubicBezTo>
                    <a:pt x="67607" y="0"/>
                    <a:pt x="59625" y="8756"/>
                    <a:pt x="59832" y="24990"/>
                  </a:cubicBezTo>
                  <a:cubicBezTo>
                    <a:pt x="59986" y="36416"/>
                    <a:pt x="51805" y="39960"/>
                    <a:pt x="39541" y="39960"/>
                  </a:cubicBezTo>
                  <a:cubicBezTo>
                    <a:pt x="34380" y="39960"/>
                    <a:pt x="28495" y="39332"/>
                    <a:pt x="22205" y="38400"/>
                  </a:cubicBezTo>
                  <a:cubicBezTo>
                    <a:pt x="19266" y="37967"/>
                    <a:pt x="16716" y="37780"/>
                    <a:pt x="14502" y="37780"/>
                  </a:cubicBezTo>
                  <a:cubicBezTo>
                    <a:pt x="1048" y="37780"/>
                    <a:pt x="44" y="44677"/>
                    <a:pt x="2" y="45015"/>
                  </a:cubicBezTo>
                  <a:lnTo>
                    <a:pt x="67607" y="45015"/>
                  </a:lnTo>
                  <a:lnTo>
                    <a:pt x="67607" y="0"/>
                  </a:lnTo>
                  <a:close/>
                  <a:moveTo>
                    <a:pt x="1" y="45015"/>
                  </a:moveTo>
                  <a:lnTo>
                    <a:pt x="1" y="45028"/>
                  </a:lnTo>
                  <a:cubicBezTo>
                    <a:pt x="1" y="45028"/>
                    <a:pt x="1" y="45024"/>
                    <a:pt x="2" y="450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p:nvPr/>
          </p:nvSpPr>
          <p:spPr>
            <a:xfrm>
              <a:off x="837475" y="2641675"/>
              <a:ext cx="1785925" cy="1186325"/>
            </a:xfrm>
            <a:custGeom>
              <a:avLst/>
              <a:gdLst/>
              <a:ahLst/>
              <a:cxnLst/>
              <a:rect l="l" t="t" r="r" b="b"/>
              <a:pathLst>
                <a:path w="71437" h="47453" fill="none" extrusionOk="0">
                  <a:moveTo>
                    <a:pt x="0" y="47452"/>
                  </a:moveTo>
                  <a:cubicBezTo>
                    <a:pt x="0" y="47452"/>
                    <a:pt x="1006" y="37162"/>
                    <a:pt x="23455" y="40476"/>
                  </a:cubicBezTo>
                  <a:cubicBezTo>
                    <a:pt x="45892" y="43777"/>
                    <a:pt x="63454" y="43442"/>
                    <a:pt x="63222" y="26331"/>
                  </a:cubicBezTo>
                  <a:cubicBezTo>
                    <a:pt x="63003" y="9220"/>
                    <a:pt x="71436" y="0"/>
                    <a:pt x="71436" y="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48;p5"/>
          <p:cNvGrpSpPr/>
          <p:nvPr/>
        </p:nvGrpSpPr>
        <p:grpSpPr>
          <a:xfrm>
            <a:off x="8619088" y="126200"/>
            <a:ext cx="342685" cy="940000"/>
            <a:chOff x="8606213" y="4046575"/>
            <a:chExt cx="342685" cy="940000"/>
          </a:xfrm>
        </p:grpSpPr>
        <p:grpSp>
          <p:nvGrpSpPr>
            <p:cNvPr id="49" name="Google Shape;49;p5"/>
            <p:cNvGrpSpPr/>
            <p:nvPr/>
          </p:nvGrpSpPr>
          <p:grpSpPr>
            <a:xfrm>
              <a:off x="8606213" y="4046575"/>
              <a:ext cx="104150" cy="104150"/>
              <a:chOff x="7648113" y="3202125"/>
              <a:chExt cx="104150" cy="104150"/>
            </a:xfrm>
          </p:grpSpPr>
          <p:sp>
            <p:nvSpPr>
              <p:cNvPr id="50" name="Google Shape;50;p5"/>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5"/>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5"/>
          <p:cNvGrpSpPr/>
          <p:nvPr/>
        </p:nvGrpSpPr>
        <p:grpSpPr>
          <a:xfrm>
            <a:off x="188488" y="4186825"/>
            <a:ext cx="408861" cy="834343"/>
            <a:chOff x="158738" y="274450"/>
            <a:chExt cx="408861" cy="834343"/>
          </a:xfrm>
        </p:grpSpPr>
        <p:grpSp>
          <p:nvGrpSpPr>
            <p:cNvPr id="55" name="Google Shape;55;p5"/>
            <p:cNvGrpSpPr/>
            <p:nvPr/>
          </p:nvGrpSpPr>
          <p:grpSpPr>
            <a:xfrm>
              <a:off x="158738" y="626738"/>
              <a:ext cx="109300" cy="109625"/>
              <a:chOff x="9043313" y="2299825"/>
              <a:chExt cx="109300" cy="109625"/>
            </a:xfrm>
          </p:grpSpPr>
          <p:sp>
            <p:nvSpPr>
              <p:cNvPr id="56" name="Google Shape;56;p5"/>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5"/>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 name="Google Shape;58;p5"/>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DDCFBB"/>
          </a:solidFill>
          <a:ln/>
        </p:spPr>
      </p:sp>
      <p:sp>
        <p:nvSpPr>
          <p:cNvPr id="3" name="Shape 1"/>
          <p:cNvSpPr/>
          <p:nvPr/>
        </p:nvSpPr>
        <p:spPr>
          <a:xfrm>
            <a:off x="0" y="0"/>
            <a:ext cx="9144000" cy="5143500"/>
          </a:xfrm>
          <a:prstGeom prst="rect">
            <a:avLst/>
          </a:prstGeom>
          <a:solidFill>
            <a:srgbClr val="F9F6F0"/>
          </a:solidFill>
          <a:ln/>
        </p:spPr>
      </p:sp>
      <p:pic>
        <p:nvPicPr>
          <p:cNvPr id="4" name="Image 0" descr="preencoded.png">
            <a:hlinkClick r:id="rId2"/>
          </p:cNvPr>
          <p:cNvPicPr>
            <a:picLocks noChangeAspect="1"/>
          </p:cNvPicPr>
          <p:nvPr/>
        </p:nvPicPr>
        <p:blipFill>
          <a:blip r:embed="rId3"/>
          <a:stretch>
            <a:fillRect/>
          </a:stretch>
        </p:blipFill>
        <p:spPr>
          <a:xfrm>
            <a:off x="8024510" y="4843463"/>
            <a:ext cx="1076628" cy="257175"/>
          </a:xfrm>
          <a:prstGeom prst="rect">
            <a:avLst/>
          </a:prstGeom>
        </p:spPr>
      </p:pic>
    </p:spTree>
    <p:extLst>
      <p:ext uri="{BB962C8B-B14F-4D97-AF65-F5344CB8AC3E}">
        <p14:creationId xmlns:p14="http://schemas.microsoft.com/office/powerpoint/2010/main" val="36854139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DDCFBB"/>
          </a:solidFill>
          <a:ln/>
        </p:spPr>
      </p:sp>
      <p:sp>
        <p:nvSpPr>
          <p:cNvPr id="3" name="Shape 1"/>
          <p:cNvSpPr/>
          <p:nvPr/>
        </p:nvSpPr>
        <p:spPr>
          <a:xfrm>
            <a:off x="0" y="0"/>
            <a:ext cx="9144000" cy="5143500"/>
          </a:xfrm>
          <a:prstGeom prst="rect">
            <a:avLst/>
          </a:prstGeom>
          <a:solidFill>
            <a:srgbClr val="F9F6F0"/>
          </a:solidFill>
          <a:ln/>
        </p:spPr>
      </p:sp>
      <p:pic>
        <p:nvPicPr>
          <p:cNvPr id="4" name="Image 0" descr="preencoded.png">
            <a:hlinkClick r:id="rId2"/>
          </p:cNvPr>
          <p:cNvPicPr>
            <a:picLocks noChangeAspect="1"/>
          </p:cNvPicPr>
          <p:nvPr/>
        </p:nvPicPr>
        <p:blipFill>
          <a:blip r:embed="rId3"/>
          <a:stretch>
            <a:fillRect/>
          </a:stretch>
        </p:blipFill>
        <p:spPr>
          <a:xfrm>
            <a:off x="8024510" y="4843463"/>
            <a:ext cx="1076628" cy="257175"/>
          </a:xfrm>
          <a:prstGeom prst="rect">
            <a:avLst/>
          </a:prstGeom>
        </p:spPr>
      </p:pic>
    </p:spTree>
    <p:extLst>
      <p:ext uri="{BB962C8B-B14F-4D97-AF65-F5344CB8AC3E}">
        <p14:creationId xmlns:p14="http://schemas.microsoft.com/office/powerpoint/2010/main" val="279530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2"/>
        <p:cNvGrpSpPr/>
        <p:nvPr/>
      </p:nvGrpSpPr>
      <p:grpSpPr>
        <a:xfrm>
          <a:off x="0" y="0"/>
          <a:ext cx="0" cy="0"/>
          <a:chOff x="0" y="0"/>
          <a:chExt cx="0" cy="0"/>
        </a:xfrm>
      </p:grpSpPr>
      <p:sp>
        <p:nvSpPr>
          <p:cNvPr id="123" name="Google Shape;123;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2761423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2038200" y="2274200"/>
            <a:ext cx="5067600" cy="135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title" idx="2" hasCustomPrompt="1"/>
          </p:nvPr>
        </p:nvSpPr>
        <p:spPr>
          <a:xfrm>
            <a:off x="3890700" y="1139600"/>
            <a:ext cx="1362600" cy="8418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0" name="Google Shape;20;p3"/>
          <p:cNvSpPr txBox="1">
            <a:spLocks noGrp="1"/>
          </p:cNvSpPr>
          <p:nvPr>
            <p:ph type="subTitle" idx="1"/>
          </p:nvPr>
        </p:nvSpPr>
        <p:spPr>
          <a:xfrm>
            <a:off x="2038200" y="3705100"/>
            <a:ext cx="5067600" cy="37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600"/>
            </a:lvl1pPr>
            <a:lvl2pPr lvl="1" algn="ctr" rtl="0">
              <a:lnSpc>
                <a:spcPct val="100000"/>
              </a:lnSpc>
              <a:spcBef>
                <a:spcPts val="0"/>
              </a:spcBef>
              <a:spcAft>
                <a:spcPts val="0"/>
              </a:spcAft>
              <a:buSzPts val="1100"/>
              <a:buNone/>
              <a:defRPr/>
            </a:lvl2pPr>
            <a:lvl3pPr lvl="2" algn="ctr" rtl="0">
              <a:lnSpc>
                <a:spcPct val="100000"/>
              </a:lnSpc>
              <a:spcBef>
                <a:spcPts val="1600"/>
              </a:spcBef>
              <a:spcAft>
                <a:spcPts val="0"/>
              </a:spcAft>
              <a:buSzPts val="1100"/>
              <a:buNone/>
              <a:defRPr/>
            </a:lvl3pPr>
            <a:lvl4pPr lvl="3" algn="ctr" rtl="0">
              <a:lnSpc>
                <a:spcPct val="100000"/>
              </a:lnSpc>
              <a:spcBef>
                <a:spcPts val="1600"/>
              </a:spcBef>
              <a:spcAft>
                <a:spcPts val="0"/>
              </a:spcAft>
              <a:buSzPts val="1100"/>
              <a:buNone/>
              <a:defRPr/>
            </a:lvl4pPr>
            <a:lvl5pPr lvl="4" algn="ctr" rtl="0">
              <a:lnSpc>
                <a:spcPct val="100000"/>
              </a:lnSpc>
              <a:spcBef>
                <a:spcPts val="1600"/>
              </a:spcBef>
              <a:spcAft>
                <a:spcPts val="0"/>
              </a:spcAft>
              <a:buSzPts val="1100"/>
              <a:buNone/>
              <a:defRPr/>
            </a:lvl5pPr>
            <a:lvl6pPr lvl="5" algn="ctr" rtl="0">
              <a:lnSpc>
                <a:spcPct val="100000"/>
              </a:lnSpc>
              <a:spcBef>
                <a:spcPts val="1600"/>
              </a:spcBef>
              <a:spcAft>
                <a:spcPts val="0"/>
              </a:spcAft>
              <a:buSzPts val="1100"/>
              <a:buNone/>
              <a:defRPr/>
            </a:lvl6pPr>
            <a:lvl7pPr lvl="6" algn="ctr" rtl="0">
              <a:lnSpc>
                <a:spcPct val="100000"/>
              </a:lnSpc>
              <a:spcBef>
                <a:spcPts val="1600"/>
              </a:spcBef>
              <a:spcAft>
                <a:spcPts val="0"/>
              </a:spcAft>
              <a:buSzPts val="1100"/>
              <a:buNone/>
              <a:defRPr/>
            </a:lvl7pPr>
            <a:lvl8pPr lvl="7" algn="ctr" rtl="0">
              <a:lnSpc>
                <a:spcPct val="100000"/>
              </a:lnSpc>
              <a:spcBef>
                <a:spcPts val="1600"/>
              </a:spcBef>
              <a:spcAft>
                <a:spcPts val="0"/>
              </a:spcAft>
              <a:buSzPts val="1100"/>
              <a:buNone/>
              <a:defRPr/>
            </a:lvl8pPr>
            <a:lvl9pPr lvl="8" algn="ctr" rtl="0">
              <a:lnSpc>
                <a:spcPct val="100000"/>
              </a:lnSpc>
              <a:spcBef>
                <a:spcPts val="1600"/>
              </a:spcBef>
              <a:spcAft>
                <a:spcPts val="1600"/>
              </a:spcAft>
              <a:buSzPts val="1100"/>
              <a:buNone/>
              <a:defRPr/>
            </a:lvl9pPr>
          </a:lstStyle>
          <a:p>
            <a:endParaRPr/>
          </a:p>
        </p:txBody>
      </p:sp>
      <p:grpSp>
        <p:nvGrpSpPr>
          <p:cNvPr id="21" name="Google Shape;21;p3"/>
          <p:cNvGrpSpPr/>
          <p:nvPr/>
        </p:nvGrpSpPr>
        <p:grpSpPr>
          <a:xfrm rot="10800000">
            <a:off x="-11" y="-2"/>
            <a:ext cx="3871707" cy="2571834"/>
            <a:chOff x="837475" y="2641675"/>
            <a:chExt cx="1785925" cy="1186325"/>
          </a:xfrm>
        </p:grpSpPr>
        <p:sp>
          <p:nvSpPr>
            <p:cNvPr id="22" name="Google Shape;22;p3"/>
            <p:cNvSpPr/>
            <p:nvPr/>
          </p:nvSpPr>
          <p:spPr>
            <a:xfrm>
              <a:off x="933200" y="2702275"/>
              <a:ext cx="1690200" cy="1125725"/>
            </a:xfrm>
            <a:custGeom>
              <a:avLst/>
              <a:gdLst/>
              <a:ahLst/>
              <a:cxnLst/>
              <a:rect l="l" t="t" r="r" b="b"/>
              <a:pathLst>
                <a:path w="67608" h="45029" extrusionOk="0">
                  <a:moveTo>
                    <a:pt x="67607" y="0"/>
                  </a:moveTo>
                  <a:cubicBezTo>
                    <a:pt x="67607" y="0"/>
                    <a:pt x="59625" y="8756"/>
                    <a:pt x="59832" y="24990"/>
                  </a:cubicBezTo>
                  <a:cubicBezTo>
                    <a:pt x="59986" y="36416"/>
                    <a:pt x="51805" y="39960"/>
                    <a:pt x="39541" y="39960"/>
                  </a:cubicBezTo>
                  <a:cubicBezTo>
                    <a:pt x="34380" y="39960"/>
                    <a:pt x="28495" y="39332"/>
                    <a:pt x="22205" y="38400"/>
                  </a:cubicBezTo>
                  <a:cubicBezTo>
                    <a:pt x="19266" y="37967"/>
                    <a:pt x="16716" y="37780"/>
                    <a:pt x="14502" y="37780"/>
                  </a:cubicBezTo>
                  <a:cubicBezTo>
                    <a:pt x="1048" y="37780"/>
                    <a:pt x="44" y="44677"/>
                    <a:pt x="2" y="45015"/>
                  </a:cubicBezTo>
                  <a:lnTo>
                    <a:pt x="67607" y="45015"/>
                  </a:lnTo>
                  <a:lnTo>
                    <a:pt x="67607" y="0"/>
                  </a:lnTo>
                  <a:close/>
                  <a:moveTo>
                    <a:pt x="1" y="45015"/>
                  </a:moveTo>
                  <a:lnTo>
                    <a:pt x="1" y="45028"/>
                  </a:lnTo>
                  <a:cubicBezTo>
                    <a:pt x="1" y="45028"/>
                    <a:pt x="1" y="45024"/>
                    <a:pt x="2" y="450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837475" y="2641675"/>
              <a:ext cx="1785925" cy="1186325"/>
            </a:xfrm>
            <a:custGeom>
              <a:avLst/>
              <a:gdLst/>
              <a:ahLst/>
              <a:cxnLst/>
              <a:rect l="l" t="t" r="r" b="b"/>
              <a:pathLst>
                <a:path w="71437" h="47453" fill="none" extrusionOk="0">
                  <a:moveTo>
                    <a:pt x="0" y="47452"/>
                  </a:moveTo>
                  <a:cubicBezTo>
                    <a:pt x="0" y="47452"/>
                    <a:pt x="1006" y="37162"/>
                    <a:pt x="23455" y="40476"/>
                  </a:cubicBezTo>
                  <a:cubicBezTo>
                    <a:pt x="45892" y="43777"/>
                    <a:pt x="63454" y="43442"/>
                    <a:pt x="63222" y="26331"/>
                  </a:cubicBezTo>
                  <a:cubicBezTo>
                    <a:pt x="63003" y="9220"/>
                    <a:pt x="71436" y="0"/>
                    <a:pt x="71436" y="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3"/>
          <p:cNvGrpSpPr/>
          <p:nvPr/>
        </p:nvGrpSpPr>
        <p:grpSpPr>
          <a:xfrm flipH="1">
            <a:off x="4912556" y="4235865"/>
            <a:ext cx="4231439" cy="907689"/>
            <a:chOff x="-323372" y="1437008"/>
            <a:chExt cx="2478730" cy="531714"/>
          </a:xfrm>
        </p:grpSpPr>
        <p:sp>
          <p:nvSpPr>
            <p:cNvPr id="25" name="Google Shape;25;p3"/>
            <p:cNvSpPr/>
            <p:nvPr/>
          </p:nvSpPr>
          <p:spPr>
            <a:xfrm>
              <a:off x="-323372" y="1518854"/>
              <a:ext cx="2381786" cy="449868"/>
            </a:xfrm>
            <a:custGeom>
              <a:avLst/>
              <a:gdLst/>
              <a:ahLst/>
              <a:cxnLst/>
              <a:rect l="l" t="t" r="r" b="b"/>
              <a:pathLst>
                <a:path w="73190" h="13824" extrusionOk="0">
                  <a:moveTo>
                    <a:pt x="0" y="0"/>
                  </a:moveTo>
                  <a:lnTo>
                    <a:pt x="0" y="13823"/>
                  </a:lnTo>
                  <a:lnTo>
                    <a:pt x="73190" y="13823"/>
                  </a:lnTo>
                  <a:cubicBezTo>
                    <a:pt x="73190" y="13823"/>
                    <a:pt x="70536" y="6083"/>
                    <a:pt x="56241" y="6083"/>
                  </a:cubicBezTo>
                  <a:cubicBezTo>
                    <a:pt x="53596" y="6083"/>
                    <a:pt x="50552" y="6348"/>
                    <a:pt x="47052" y="6976"/>
                  </a:cubicBezTo>
                  <a:cubicBezTo>
                    <a:pt x="38998" y="8417"/>
                    <a:pt x="30991" y="9252"/>
                    <a:pt x="23918" y="9252"/>
                  </a:cubicBezTo>
                  <a:cubicBezTo>
                    <a:pt x="11311" y="9252"/>
                    <a:pt x="1669" y="660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323372" y="1437008"/>
              <a:ext cx="2478730" cy="531712"/>
            </a:xfrm>
            <a:custGeom>
              <a:avLst/>
              <a:gdLst/>
              <a:ahLst/>
              <a:cxnLst/>
              <a:rect l="l" t="t" r="r" b="b"/>
              <a:pathLst>
                <a:path w="76169" h="16339" fill="none" extrusionOk="0">
                  <a:moveTo>
                    <a:pt x="76168" y="16338"/>
                  </a:moveTo>
                  <a:cubicBezTo>
                    <a:pt x="76168" y="16338"/>
                    <a:pt x="72287" y="3495"/>
                    <a:pt x="48974" y="8240"/>
                  </a:cubicBezTo>
                  <a:cubicBezTo>
                    <a:pt x="25647" y="12986"/>
                    <a:pt x="2708" y="12173"/>
                    <a:pt x="0"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658321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 name="Google Shape;29;p4"/>
          <p:cNvSpPr txBox="1">
            <a:spLocks noGrp="1"/>
          </p:cNvSpPr>
          <p:nvPr>
            <p:ph type="body" idx="1"/>
          </p:nvPr>
        </p:nvSpPr>
        <p:spPr>
          <a:xfrm>
            <a:off x="720000" y="1139551"/>
            <a:ext cx="7704000" cy="354900"/>
          </a:xfrm>
          <a:prstGeom prst="rect">
            <a:avLst/>
          </a:prstGeom>
        </p:spPr>
        <p:txBody>
          <a:bodyPr spcFirstLastPara="1" wrap="square" lIns="91425" tIns="91425" rIns="91425" bIns="91425" anchor="t" anchorCtr="0">
            <a:noAutofit/>
          </a:bodyPr>
          <a:lstStyle>
            <a:lvl1pPr marL="457200" lvl="0" indent="-298450" algn="ctr" rtl="0">
              <a:lnSpc>
                <a:spcPct val="100000"/>
              </a:lnSpc>
              <a:spcBef>
                <a:spcPts val="0"/>
              </a:spcBef>
              <a:spcAft>
                <a:spcPts val="0"/>
              </a:spcAft>
              <a:buClr>
                <a:srgbClr val="42FFB7"/>
              </a:buClr>
              <a:buSzPts val="1100"/>
              <a:buFont typeface="Nunito Light"/>
              <a:buChar char="●"/>
              <a:defRPr sz="1200"/>
            </a:lvl1pPr>
            <a:lvl2pPr marL="914400" lvl="1" indent="-298450" rtl="0">
              <a:lnSpc>
                <a:spcPct val="115000"/>
              </a:lnSpc>
              <a:spcBef>
                <a:spcPts val="0"/>
              </a:spcBef>
              <a:spcAft>
                <a:spcPts val="0"/>
              </a:spcAft>
              <a:buClr>
                <a:srgbClr val="FFC800"/>
              </a:buClr>
              <a:buSzPts val="1100"/>
              <a:buFont typeface="Nunito Light"/>
              <a:buChar char="○"/>
              <a:defRPr>
                <a:solidFill>
                  <a:srgbClr val="434343"/>
                </a:solidFill>
              </a:defRPr>
            </a:lvl2pPr>
            <a:lvl3pPr marL="1371600" lvl="2" indent="-298450" rtl="0">
              <a:lnSpc>
                <a:spcPct val="115000"/>
              </a:lnSpc>
              <a:spcBef>
                <a:spcPts val="1600"/>
              </a:spcBef>
              <a:spcAft>
                <a:spcPts val="0"/>
              </a:spcAft>
              <a:buClr>
                <a:srgbClr val="FFC800"/>
              </a:buClr>
              <a:buSzPts val="1100"/>
              <a:buFont typeface="Nunito Light"/>
              <a:buChar char="■"/>
              <a:defRPr>
                <a:solidFill>
                  <a:srgbClr val="434343"/>
                </a:solidFill>
              </a:defRPr>
            </a:lvl3pPr>
            <a:lvl4pPr marL="1828800" lvl="3" indent="-298450" rtl="0">
              <a:lnSpc>
                <a:spcPct val="115000"/>
              </a:lnSpc>
              <a:spcBef>
                <a:spcPts val="1600"/>
              </a:spcBef>
              <a:spcAft>
                <a:spcPts val="0"/>
              </a:spcAft>
              <a:buClr>
                <a:srgbClr val="FFC800"/>
              </a:buClr>
              <a:buSzPts val="1100"/>
              <a:buFont typeface="Nunito Light"/>
              <a:buChar char="●"/>
              <a:defRPr>
                <a:solidFill>
                  <a:srgbClr val="434343"/>
                </a:solidFill>
              </a:defRPr>
            </a:lvl4pPr>
            <a:lvl5pPr marL="2286000" lvl="4" indent="-298450" rtl="0">
              <a:lnSpc>
                <a:spcPct val="115000"/>
              </a:lnSpc>
              <a:spcBef>
                <a:spcPts val="1600"/>
              </a:spcBef>
              <a:spcAft>
                <a:spcPts val="0"/>
              </a:spcAft>
              <a:buClr>
                <a:srgbClr val="434343"/>
              </a:buClr>
              <a:buSzPts val="1100"/>
              <a:buFont typeface="Nunito Light"/>
              <a:buChar char="○"/>
              <a:defRPr>
                <a:solidFill>
                  <a:srgbClr val="434343"/>
                </a:solidFill>
              </a:defRPr>
            </a:lvl5pPr>
            <a:lvl6pPr marL="2743200" lvl="5" indent="-298450" rtl="0">
              <a:lnSpc>
                <a:spcPct val="115000"/>
              </a:lnSpc>
              <a:spcBef>
                <a:spcPts val="1600"/>
              </a:spcBef>
              <a:spcAft>
                <a:spcPts val="0"/>
              </a:spcAft>
              <a:buClr>
                <a:srgbClr val="434343"/>
              </a:buClr>
              <a:buSzPts val="1100"/>
              <a:buFont typeface="Nunito Light"/>
              <a:buChar char="■"/>
              <a:defRPr>
                <a:solidFill>
                  <a:srgbClr val="434343"/>
                </a:solidFill>
              </a:defRPr>
            </a:lvl6pPr>
            <a:lvl7pPr marL="3200400" lvl="6" indent="-298450" rtl="0">
              <a:lnSpc>
                <a:spcPct val="115000"/>
              </a:lnSpc>
              <a:spcBef>
                <a:spcPts val="1600"/>
              </a:spcBef>
              <a:spcAft>
                <a:spcPts val="0"/>
              </a:spcAft>
              <a:buClr>
                <a:srgbClr val="434343"/>
              </a:buClr>
              <a:buSzPts val="1100"/>
              <a:buFont typeface="Nunito Light"/>
              <a:buChar char="●"/>
              <a:defRPr>
                <a:solidFill>
                  <a:srgbClr val="434343"/>
                </a:solidFill>
              </a:defRPr>
            </a:lvl7pPr>
            <a:lvl8pPr marL="3657600" lvl="7" indent="-298450" rtl="0">
              <a:lnSpc>
                <a:spcPct val="115000"/>
              </a:lnSpc>
              <a:spcBef>
                <a:spcPts val="1600"/>
              </a:spcBef>
              <a:spcAft>
                <a:spcPts val="0"/>
              </a:spcAft>
              <a:buClr>
                <a:srgbClr val="434343"/>
              </a:buClr>
              <a:buSzPts val="1100"/>
              <a:buFont typeface="Nunito Light"/>
              <a:buChar char="○"/>
              <a:defRPr>
                <a:solidFill>
                  <a:srgbClr val="434343"/>
                </a:solidFill>
              </a:defRPr>
            </a:lvl8pPr>
            <a:lvl9pPr marL="4114800" lvl="8" indent="-298450" rtl="0">
              <a:lnSpc>
                <a:spcPct val="115000"/>
              </a:lnSpc>
              <a:spcBef>
                <a:spcPts val="1600"/>
              </a:spcBef>
              <a:spcAft>
                <a:spcPts val="1600"/>
              </a:spcAft>
              <a:buClr>
                <a:srgbClr val="434343"/>
              </a:buClr>
              <a:buSzPts val="1100"/>
              <a:buFont typeface="Nunito Light"/>
              <a:buChar char="■"/>
              <a:defRPr>
                <a:solidFill>
                  <a:srgbClr val="434343"/>
                </a:solidFill>
              </a:defRPr>
            </a:lvl9pPr>
          </a:lstStyle>
          <a:p>
            <a:endParaRPr/>
          </a:p>
        </p:txBody>
      </p:sp>
      <p:grpSp>
        <p:nvGrpSpPr>
          <p:cNvPr id="30" name="Google Shape;30;p4"/>
          <p:cNvGrpSpPr/>
          <p:nvPr/>
        </p:nvGrpSpPr>
        <p:grpSpPr>
          <a:xfrm>
            <a:off x="6952413" y="-4"/>
            <a:ext cx="2191588" cy="730392"/>
            <a:chOff x="1358725" y="239400"/>
            <a:chExt cx="1333975" cy="444575"/>
          </a:xfrm>
        </p:grpSpPr>
        <p:sp>
          <p:nvSpPr>
            <p:cNvPr id="31" name="Google Shape;31;p4"/>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4"/>
          <p:cNvGrpSpPr/>
          <p:nvPr/>
        </p:nvGrpSpPr>
        <p:grpSpPr>
          <a:xfrm flipH="1">
            <a:off x="-61" y="2571823"/>
            <a:ext cx="3871707" cy="2571834"/>
            <a:chOff x="837475" y="2641675"/>
            <a:chExt cx="1785925" cy="1186325"/>
          </a:xfrm>
        </p:grpSpPr>
        <p:sp>
          <p:nvSpPr>
            <p:cNvPr id="34" name="Google Shape;34;p4"/>
            <p:cNvSpPr/>
            <p:nvPr/>
          </p:nvSpPr>
          <p:spPr>
            <a:xfrm>
              <a:off x="933200" y="2702275"/>
              <a:ext cx="1690200" cy="1125725"/>
            </a:xfrm>
            <a:custGeom>
              <a:avLst/>
              <a:gdLst/>
              <a:ahLst/>
              <a:cxnLst/>
              <a:rect l="l" t="t" r="r" b="b"/>
              <a:pathLst>
                <a:path w="67608" h="45029" extrusionOk="0">
                  <a:moveTo>
                    <a:pt x="67607" y="0"/>
                  </a:moveTo>
                  <a:cubicBezTo>
                    <a:pt x="67607" y="0"/>
                    <a:pt x="59625" y="8756"/>
                    <a:pt x="59832" y="24990"/>
                  </a:cubicBezTo>
                  <a:cubicBezTo>
                    <a:pt x="59986" y="36416"/>
                    <a:pt x="51805" y="39960"/>
                    <a:pt x="39541" y="39960"/>
                  </a:cubicBezTo>
                  <a:cubicBezTo>
                    <a:pt x="34380" y="39960"/>
                    <a:pt x="28495" y="39332"/>
                    <a:pt x="22205" y="38400"/>
                  </a:cubicBezTo>
                  <a:cubicBezTo>
                    <a:pt x="19266" y="37967"/>
                    <a:pt x="16716" y="37780"/>
                    <a:pt x="14502" y="37780"/>
                  </a:cubicBezTo>
                  <a:cubicBezTo>
                    <a:pt x="1048" y="37780"/>
                    <a:pt x="44" y="44677"/>
                    <a:pt x="2" y="45015"/>
                  </a:cubicBezTo>
                  <a:lnTo>
                    <a:pt x="67607" y="45015"/>
                  </a:lnTo>
                  <a:lnTo>
                    <a:pt x="67607" y="0"/>
                  </a:lnTo>
                  <a:close/>
                  <a:moveTo>
                    <a:pt x="1" y="45015"/>
                  </a:moveTo>
                  <a:lnTo>
                    <a:pt x="1" y="45028"/>
                  </a:lnTo>
                  <a:cubicBezTo>
                    <a:pt x="1" y="45028"/>
                    <a:pt x="1" y="45024"/>
                    <a:pt x="2" y="450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837475" y="2641675"/>
              <a:ext cx="1785925" cy="1186325"/>
            </a:xfrm>
            <a:custGeom>
              <a:avLst/>
              <a:gdLst/>
              <a:ahLst/>
              <a:cxnLst/>
              <a:rect l="l" t="t" r="r" b="b"/>
              <a:pathLst>
                <a:path w="71437" h="47453" fill="none" extrusionOk="0">
                  <a:moveTo>
                    <a:pt x="0" y="47452"/>
                  </a:moveTo>
                  <a:cubicBezTo>
                    <a:pt x="0" y="47452"/>
                    <a:pt x="1006" y="37162"/>
                    <a:pt x="23455" y="40476"/>
                  </a:cubicBezTo>
                  <a:cubicBezTo>
                    <a:pt x="45892" y="43777"/>
                    <a:pt x="63454" y="43442"/>
                    <a:pt x="63222" y="26331"/>
                  </a:cubicBezTo>
                  <a:cubicBezTo>
                    <a:pt x="63003" y="9220"/>
                    <a:pt x="71436" y="0"/>
                    <a:pt x="71436" y="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136626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6"/>
        <p:cNvGrpSpPr/>
        <p:nvPr/>
      </p:nvGrpSpPr>
      <p:grpSpPr>
        <a:xfrm>
          <a:off x="0" y="0"/>
          <a:ext cx="0" cy="0"/>
          <a:chOff x="0" y="0"/>
          <a:chExt cx="0" cy="0"/>
        </a:xfrm>
      </p:grpSpPr>
      <p:sp>
        <p:nvSpPr>
          <p:cNvPr id="37" name="Google Shape;37;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5"/>
          <p:cNvSpPr txBox="1">
            <a:spLocks noGrp="1"/>
          </p:cNvSpPr>
          <p:nvPr>
            <p:ph type="subTitle" idx="1"/>
          </p:nvPr>
        </p:nvSpPr>
        <p:spPr>
          <a:xfrm>
            <a:off x="5055275" y="2643900"/>
            <a:ext cx="2505600" cy="128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9" name="Google Shape;39;p5"/>
          <p:cNvSpPr txBox="1">
            <a:spLocks noGrp="1"/>
          </p:cNvSpPr>
          <p:nvPr>
            <p:ph type="subTitle" idx="2"/>
          </p:nvPr>
        </p:nvSpPr>
        <p:spPr>
          <a:xfrm>
            <a:off x="1583300" y="2643900"/>
            <a:ext cx="2505600" cy="128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 name="Google Shape;40;p5"/>
          <p:cNvSpPr txBox="1">
            <a:spLocks noGrp="1"/>
          </p:cNvSpPr>
          <p:nvPr>
            <p:ph type="subTitle" idx="3"/>
          </p:nvPr>
        </p:nvSpPr>
        <p:spPr>
          <a:xfrm>
            <a:off x="5055275" y="233587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accent2"/>
                </a:solidFill>
                <a:latin typeface="DM Serif Display"/>
                <a:ea typeface="DM Serif Display"/>
                <a:cs typeface="DM Serif Display"/>
                <a:sym typeface="DM Serif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1" name="Google Shape;41;p5"/>
          <p:cNvSpPr txBox="1">
            <a:spLocks noGrp="1"/>
          </p:cNvSpPr>
          <p:nvPr>
            <p:ph type="subTitle" idx="4"/>
          </p:nvPr>
        </p:nvSpPr>
        <p:spPr>
          <a:xfrm>
            <a:off x="1583300" y="233587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accent2"/>
                </a:solidFill>
                <a:latin typeface="DM Serif Display"/>
                <a:ea typeface="DM Serif Display"/>
                <a:cs typeface="DM Serif Display"/>
                <a:sym typeface="DM Serif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42" name="Google Shape;42;p5"/>
          <p:cNvGrpSpPr/>
          <p:nvPr/>
        </p:nvGrpSpPr>
        <p:grpSpPr>
          <a:xfrm flipH="1">
            <a:off x="-61" y="-4"/>
            <a:ext cx="2191588" cy="730392"/>
            <a:chOff x="1358725" y="239400"/>
            <a:chExt cx="1333975" cy="444575"/>
          </a:xfrm>
        </p:grpSpPr>
        <p:sp>
          <p:nvSpPr>
            <p:cNvPr id="43" name="Google Shape;43;p5"/>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45;p5"/>
          <p:cNvGrpSpPr/>
          <p:nvPr/>
        </p:nvGrpSpPr>
        <p:grpSpPr>
          <a:xfrm>
            <a:off x="5272293" y="2571823"/>
            <a:ext cx="3871707" cy="2571834"/>
            <a:chOff x="837475" y="2641675"/>
            <a:chExt cx="1785925" cy="1186325"/>
          </a:xfrm>
        </p:grpSpPr>
        <p:sp>
          <p:nvSpPr>
            <p:cNvPr id="46" name="Google Shape;46;p5"/>
            <p:cNvSpPr/>
            <p:nvPr/>
          </p:nvSpPr>
          <p:spPr>
            <a:xfrm>
              <a:off x="933200" y="2702275"/>
              <a:ext cx="1690200" cy="1125725"/>
            </a:xfrm>
            <a:custGeom>
              <a:avLst/>
              <a:gdLst/>
              <a:ahLst/>
              <a:cxnLst/>
              <a:rect l="l" t="t" r="r" b="b"/>
              <a:pathLst>
                <a:path w="67608" h="45029" extrusionOk="0">
                  <a:moveTo>
                    <a:pt x="67607" y="0"/>
                  </a:moveTo>
                  <a:cubicBezTo>
                    <a:pt x="67607" y="0"/>
                    <a:pt x="59625" y="8756"/>
                    <a:pt x="59832" y="24990"/>
                  </a:cubicBezTo>
                  <a:cubicBezTo>
                    <a:pt x="59986" y="36416"/>
                    <a:pt x="51805" y="39960"/>
                    <a:pt x="39541" y="39960"/>
                  </a:cubicBezTo>
                  <a:cubicBezTo>
                    <a:pt x="34380" y="39960"/>
                    <a:pt x="28495" y="39332"/>
                    <a:pt x="22205" y="38400"/>
                  </a:cubicBezTo>
                  <a:cubicBezTo>
                    <a:pt x="19266" y="37967"/>
                    <a:pt x="16716" y="37780"/>
                    <a:pt x="14502" y="37780"/>
                  </a:cubicBezTo>
                  <a:cubicBezTo>
                    <a:pt x="1048" y="37780"/>
                    <a:pt x="44" y="44677"/>
                    <a:pt x="2" y="45015"/>
                  </a:cubicBezTo>
                  <a:lnTo>
                    <a:pt x="67607" y="45015"/>
                  </a:lnTo>
                  <a:lnTo>
                    <a:pt x="67607" y="0"/>
                  </a:lnTo>
                  <a:close/>
                  <a:moveTo>
                    <a:pt x="1" y="45015"/>
                  </a:moveTo>
                  <a:lnTo>
                    <a:pt x="1" y="45028"/>
                  </a:lnTo>
                  <a:cubicBezTo>
                    <a:pt x="1" y="45028"/>
                    <a:pt x="1" y="45024"/>
                    <a:pt x="2" y="450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p:nvPr/>
          </p:nvSpPr>
          <p:spPr>
            <a:xfrm>
              <a:off x="837475" y="2641675"/>
              <a:ext cx="1785925" cy="1186325"/>
            </a:xfrm>
            <a:custGeom>
              <a:avLst/>
              <a:gdLst/>
              <a:ahLst/>
              <a:cxnLst/>
              <a:rect l="l" t="t" r="r" b="b"/>
              <a:pathLst>
                <a:path w="71437" h="47453" fill="none" extrusionOk="0">
                  <a:moveTo>
                    <a:pt x="0" y="47452"/>
                  </a:moveTo>
                  <a:cubicBezTo>
                    <a:pt x="0" y="47452"/>
                    <a:pt x="1006" y="37162"/>
                    <a:pt x="23455" y="40476"/>
                  </a:cubicBezTo>
                  <a:cubicBezTo>
                    <a:pt x="45892" y="43777"/>
                    <a:pt x="63454" y="43442"/>
                    <a:pt x="63222" y="26331"/>
                  </a:cubicBezTo>
                  <a:cubicBezTo>
                    <a:pt x="63003" y="9220"/>
                    <a:pt x="71436" y="0"/>
                    <a:pt x="71436" y="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48;p5"/>
          <p:cNvGrpSpPr/>
          <p:nvPr/>
        </p:nvGrpSpPr>
        <p:grpSpPr>
          <a:xfrm>
            <a:off x="8619088" y="126200"/>
            <a:ext cx="342685" cy="940000"/>
            <a:chOff x="8606213" y="4046575"/>
            <a:chExt cx="342685" cy="940000"/>
          </a:xfrm>
        </p:grpSpPr>
        <p:grpSp>
          <p:nvGrpSpPr>
            <p:cNvPr id="49" name="Google Shape;49;p5"/>
            <p:cNvGrpSpPr/>
            <p:nvPr/>
          </p:nvGrpSpPr>
          <p:grpSpPr>
            <a:xfrm>
              <a:off x="8606213" y="4046575"/>
              <a:ext cx="104150" cy="104150"/>
              <a:chOff x="7648113" y="3202125"/>
              <a:chExt cx="104150" cy="104150"/>
            </a:xfrm>
          </p:grpSpPr>
          <p:sp>
            <p:nvSpPr>
              <p:cNvPr id="50" name="Google Shape;50;p5"/>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5"/>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5"/>
          <p:cNvGrpSpPr/>
          <p:nvPr/>
        </p:nvGrpSpPr>
        <p:grpSpPr>
          <a:xfrm>
            <a:off x="188488" y="4186825"/>
            <a:ext cx="408861" cy="834343"/>
            <a:chOff x="158738" y="274450"/>
            <a:chExt cx="408861" cy="834343"/>
          </a:xfrm>
        </p:grpSpPr>
        <p:grpSp>
          <p:nvGrpSpPr>
            <p:cNvPr id="55" name="Google Shape;55;p5"/>
            <p:cNvGrpSpPr/>
            <p:nvPr/>
          </p:nvGrpSpPr>
          <p:grpSpPr>
            <a:xfrm>
              <a:off x="158738" y="626738"/>
              <a:ext cx="109300" cy="109625"/>
              <a:chOff x="9043313" y="2299825"/>
              <a:chExt cx="109300" cy="109625"/>
            </a:xfrm>
          </p:grpSpPr>
          <p:sp>
            <p:nvSpPr>
              <p:cNvPr id="56" name="Google Shape;56;p5"/>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5"/>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 name="Google Shape;58;p5"/>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694161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0"/>
        <p:cNvGrpSpPr/>
        <p:nvPr/>
      </p:nvGrpSpPr>
      <p:grpSpPr>
        <a:xfrm>
          <a:off x="0" y="0"/>
          <a:ext cx="0" cy="0"/>
          <a:chOff x="0" y="0"/>
          <a:chExt cx="0" cy="0"/>
        </a:xfrm>
      </p:grpSpPr>
      <p:grpSp>
        <p:nvGrpSpPr>
          <p:cNvPr id="61" name="Google Shape;61;p6"/>
          <p:cNvGrpSpPr/>
          <p:nvPr/>
        </p:nvGrpSpPr>
        <p:grpSpPr>
          <a:xfrm rot="10800000">
            <a:off x="4882400" y="1774561"/>
            <a:ext cx="4261609" cy="3427984"/>
            <a:chOff x="0" y="0"/>
            <a:chExt cx="4261609" cy="3427984"/>
          </a:xfrm>
        </p:grpSpPr>
        <p:sp>
          <p:nvSpPr>
            <p:cNvPr id="62" name="Google Shape;62;p6"/>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6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5" name="Google Shape;65;p6"/>
          <p:cNvGrpSpPr/>
          <p:nvPr/>
        </p:nvGrpSpPr>
        <p:grpSpPr>
          <a:xfrm flipH="1">
            <a:off x="-12" y="-4"/>
            <a:ext cx="2191588" cy="730392"/>
            <a:chOff x="1358725" y="239400"/>
            <a:chExt cx="1333975" cy="444575"/>
          </a:xfrm>
        </p:grpSpPr>
        <p:sp>
          <p:nvSpPr>
            <p:cNvPr id="66" name="Google Shape;66;p6"/>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6"/>
          <p:cNvGrpSpPr/>
          <p:nvPr/>
        </p:nvGrpSpPr>
        <p:grpSpPr>
          <a:xfrm>
            <a:off x="1462363" y="1711388"/>
            <a:ext cx="6076637" cy="3083400"/>
            <a:chOff x="1462363" y="1558988"/>
            <a:chExt cx="6076637" cy="3083400"/>
          </a:xfrm>
        </p:grpSpPr>
        <p:sp>
          <p:nvSpPr>
            <p:cNvPr id="69" name="Google Shape;69;p6"/>
            <p:cNvSpPr/>
            <p:nvPr/>
          </p:nvSpPr>
          <p:spPr>
            <a:xfrm rot="5400000">
              <a:off x="3030300" y="133688"/>
              <a:ext cx="3083400" cy="59340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70;p6"/>
            <p:cNvGrpSpPr/>
            <p:nvPr/>
          </p:nvGrpSpPr>
          <p:grpSpPr>
            <a:xfrm>
              <a:off x="1462363" y="1664049"/>
              <a:ext cx="441262" cy="2868057"/>
              <a:chOff x="2249101" y="2730885"/>
              <a:chExt cx="144449" cy="938869"/>
            </a:xfrm>
          </p:grpSpPr>
          <p:grpSp>
            <p:nvGrpSpPr>
              <p:cNvPr id="71" name="Google Shape;71;p6"/>
              <p:cNvGrpSpPr/>
              <p:nvPr/>
            </p:nvGrpSpPr>
            <p:grpSpPr>
              <a:xfrm>
                <a:off x="2308246" y="2735050"/>
                <a:ext cx="85304" cy="931099"/>
                <a:chOff x="2308246" y="2735050"/>
                <a:chExt cx="85304" cy="931099"/>
              </a:xfrm>
            </p:grpSpPr>
            <p:sp>
              <p:nvSpPr>
                <p:cNvPr id="72" name="Google Shape;72;p6"/>
                <p:cNvSpPr/>
                <p:nvPr/>
              </p:nvSpPr>
              <p:spPr>
                <a:xfrm rot="-1440772">
                  <a:off x="2322060" y="2745489"/>
                  <a:ext cx="63014" cy="55057"/>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6"/>
                <p:cNvSpPr/>
                <p:nvPr/>
              </p:nvSpPr>
              <p:spPr>
                <a:xfrm rot="-1440772">
                  <a:off x="2321678" y="2840539"/>
                  <a:ext cx="62587" cy="55057"/>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6"/>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6"/>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6"/>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6"/>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6"/>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6"/>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6"/>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82;p6"/>
              <p:cNvGrpSpPr/>
              <p:nvPr/>
            </p:nvGrpSpPr>
            <p:grpSpPr>
              <a:xfrm>
                <a:off x="2249101" y="2730885"/>
                <a:ext cx="109152" cy="938869"/>
                <a:chOff x="2249101" y="2730885"/>
                <a:chExt cx="109152" cy="938869"/>
              </a:xfrm>
            </p:grpSpPr>
            <p:sp>
              <p:nvSpPr>
                <p:cNvPr id="83" name="Google Shape;83;p6"/>
                <p:cNvSpPr/>
                <p:nvPr/>
              </p:nvSpPr>
              <p:spPr>
                <a:xfrm rot="-1440772">
                  <a:off x="2261281" y="2747068"/>
                  <a:ext cx="90445" cy="51315"/>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6"/>
                <p:cNvSpPr/>
                <p:nvPr/>
              </p:nvSpPr>
              <p:spPr>
                <a:xfrm rot="-1440772">
                  <a:off x="2260472" y="2842118"/>
                  <a:ext cx="90872" cy="51315"/>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extLst>
      <p:ext uri="{BB962C8B-B14F-4D97-AF65-F5344CB8AC3E}">
        <p14:creationId xmlns:p14="http://schemas.microsoft.com/office/powerpoint/2010/main" val="11368965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3"/>
        <p:cNvGrpSpPr/>
        <p:nvPr/>
      </p:nvGrpSpPr>
      <p:grpSpPr>
        <a:xfrm>
          <a:off x="0" y="0"/>
          <a:ext cx="0" cy="0"/>
          <a:chOff x="0" y="0"/>
          <a:chExt cx="0" cy="0"/>
        </a:xfrm>
      </p:grpSpPr>
      <p:sp>
        <p:nvSpPr>
          <p:cNvPr id="94" name="Google Shape;94;p7"/>
          <p:cNvSpPr txBox="1">
            <a:spLocks noGrp="1"/>
          </p:cNvSpPr>
          <p:nvPr>
            <p:ph type="title"/>
          </p:nvPr>
        </p:nvSpPr>
        <p:spPr>
          <a:xfrm>
            <a:off x="872400" y="826025"/>
            <a:ext cx="3573900" cy="12159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5" name="Google Shape;95;p7"/>
          <p:cNvSpPr txBox="1">
            <a:spLocks noGrp="1"/>
          </p:cNvSpPr>
          <p:nvPr>
            <p:ph type="subTitle" idx="1"/>
          </p:nvPr>
        </p:nvSpPr>
        <p:spPr>
          <a:xfrm>
            <a:off x="872400" y="1999150"/>
            <a:ext cx="3699600" cy="260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Font typeface="Nunito Light"/>
              <a:buChar char="●"/>
              <a:defRPr sz="1400"/>
            </a:lvl1pPr>
            <a:lvl2pPr lvl="1" algn="ctr" rtl="0">
              <a:lnSpc>
                <a:spcPct val="100000"/>
              </a:lnSpc>
              <a:spcBef>
                <a:spcPts val="0"/>
              </a:spcBef>
              <a:spcAft>
                <a:spcPts val="0"/>
              </a:spcAft>
              <a:buClr>
                <a:srgbClr val="E76A28"/>
              </a:buClr>
              <a:buSzPts val="1100"/>
              <a:buFont typeface="Nunito Light"/>
              <a:buChar char="○"/>
              <a:defRPr/>
            </a:lvl2pPr>
            <a:lvl3pPr lvl="2" algn="ctr" rtl="0">
              <a:lnSpc>
                <a:spcPct val="100000"/>
              </a:lnSpc>
              <a:spcBef>
                <a:spcPts val="1600"/>
              </a:spcBef>
              <a:spcAft>
                <a:spcPts val="0"/>
              </a:spcAft>
              <a:buClr>
                <a:srgbClr val="E76A28"/>
              </a:buClr>
              <a:buSzPts val="1100"/>
              <a:buFont typeface="Nunito Light"/>
              <a:buChar char="■"/>
              <a:defRPr/>
            </a:lvl3pPr>
            <a:lvl4pPr lvl="3" algn="ctr" rtl="0">
              <a:lnSpc>
                <a:spcPct val="100000"/>
              </a:lnSpc>
              <a:spcBef>
                <a:spcPts val="1600"/>
              </a:spcBef>
              <a:spcAft>
                <a:spcPts val="0"/>
              </a:spcAft>
              <a:buClr>
                <a:srgbClr val="E76A28"/>
              </a:buClr>
              <a:buSzPts val="1100"/>
              <a:buFont typeface="Nunito Light"/>
              <a:buChar char="●"/>
              <a:defRPr/>
            </a:lvl4pPr>
            <a:lvl5pPr lvl="4" algn="ctr" rtl="0">
              <a:lnSpc>
                <a:spcPct val="100000"/>
              </a:lnSpc>
              <a:spcBef>
                <a:spcPts val="1600"/>
              </a:spcBef>
              <a:spcAft>
                <a:spcPts val="0"/>
              </a:spcAft>
              <a:buClr>
                <a:srgbClr val="E76A28"/>
              </a:buClr>
              <a:buSzPts val="1100"/>
              <a:buFont typeface="Nunito Light"/>
              <a:buChar char="○"/>
              <a:defRPr/>
            </a:lvl5pPr>
            <a:lvl6pPr lvl="5" algn="ctr" rtl="0">
              <a:lnSpc>
                <a:spcPct val="100000"/>
              </a:lnSpc>
              <a:spcBef>
                <a:spcPts val="1600"/>
              </a:spcBef>
              <a:spcAft>
                <a:spcPts val="0"/>
              </a:spcAft>
              <a:buClr>
                <a:srgbClr val="999999"/>
              </a:buClr>
              <a:buSzPts val="1100"/>
              <a:buFont typeface="Nunito Light"/>
              <a:buChar char="■"/>
              <a:defRPr/>
            </a:lvl6pPr>
            <a:lvl7pPr lvl="6" algn="ctr" rtl="0">
              <a:lnSpc>
                <a:spcPct val="100000"/>
              </a:lnSpc>
              <a:spcBef>
                <a:spcPts val="1600"/>
              </a:spcBef>
              <a:spcAft>
                <a:spcPts val="0"/>
              </a:spcAft>
              <a:buClr>
                <a:srgbClr val="999999"/>
              </a:buClr>
              <a:buSzPts val="1100"/>
              <a:buFont typeface="Nunito Light"/>
              <a:buChar char="●"/>
              <a:defRPr/>
            </a:lvl7pPr>
            <a:lvl8pPr lvl="7" algn="ctr" rtl="0">
              <a:lnSpc>
                <a:spcPct val="100000"/>
              </a:lnSpc>
              <a:spcBef>
                <a:spcPts val="1600"/>
              </a:spcBef>
              <a:spcAft>
                <a:spcPts val="0"/>
              </a:spcAft>
              <a:buClr>
                <a:srgbClr val="999999"/>
              </a:buClr>
              <a:buSzPts val="1100"/>
              <a:buFont typeface="Nunito Light"/>
              <a:buChar char="○"/>
              <a:defRPr/>
            </a:lvl8pPr>
            <a:lvl9pPr lvl="8" algn="ctr" rtl="0">
              <a:lnSpc>
                <a:spcPct val="100000"/>
              </a:lnSpc>
              <a:spcBef>
                <a:spcPts val="1600"/>
              </a:spcBef>
              <a:spcAft>
                <a:spcPts val="1600"/>
              </a:spcAft>
              <a:buClr>
                <a:srgbClr val="999999"/>
              </a:buClr>
              <a:buSzPts val="1100"/>
              <a:buFont typeface="Nunito Light"/>
              <a:buChar char="■"/>
              <a:defRPr/>
            </a:lvl9pPr>
          </a:lstStyle>
          <a:p>
            <a:endParaRPr/>
          </a:p>
        </p:txBody>
      </p:sp>
      <p:sp>
        <p:nvSpPr>
          <p:cNvPr id="96" name="Google Shape;96;p7"/>
          <p:cNvSpPr>
            <a:spLocks noGrp="1"/>
          </p:cNvSpPr>
          <p:nvPr>
            <p:ph type="pic" idx="2"/>
          </p:nvPr>
        </p:nvSpPr>
        <p:spPr>
          <a:xfrm>
            <a:off x="4903750" y="972050"/>
            <a:ext cx="2811000" cy="3631800"/>
          </a:xfrm>
          <a:prstGeom prst="round2DiagRect">
            <a:avLst>
              <a:gd name="adj1" fmla="val 16667"/>
              <a:gd name="adj2" fmla="val 0"/>
            </a:avLst>
          </a:prstGeom>
          <a:noFill/>
          <a:ln>
            <a:noFill/>
          </a:ln>
        </p:spPr>
      </p:sp>
      <p:grpSp>
        <p:nvGrpSpPr>
          <p:cNvPr id="97" name="Google Shape;97;p7"/>
          <p:cNvGrpSpPr/>
          <p:nvPr/>
        </p:nvGrpSpPr>
        <p:grpSpPr>
          <a:xfrm>
            <a:off x="190913" y="783000"/>
            <a:ext cx="408863" cy="834343"/>
            <a:chOff x="158738" y="274450"/>
            <a:chExt cx="408863" cy="834343"/>
          </a:xfrm>
        </p:grpSpPr>
        <p:grpSp>
          <p:nvGrpSpPr>
            <p:cNvPr id="98" name="Google Shape;98;p7"/>
            <p:cNvGrpSpPr/>
            <p:nvPr/>
          </p:nvGrpSpPr>
          <p:grpSpPr>
            <a:xfrm>
              <a:off x="158738" y="626738"/>
              <a:ext cx="109300" cy="109625"/>
              <a:chOff x="9043313" y="2299825"/>
              <a:chExt cx="109300" cy="109625"/>
            </a:xfrm>
          </p:grpSpPr>
          <p:sp>
            <p:nvSpPr>
              <p:cNvPr id="99" name="Google Shape;99;p7"/>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7"/>
            <p:cNvSpPr/>
            <p:nvPr/>
          </p:nvSpPr>
          <p:spPr>
            <a:xfrm>
              <a:off x="507625" y="547988"/>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7"/>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7"/>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 name="Google Shape;104;p7"/>
          <p:cNvGrpSpPr/>
          <p:nvPr/>
        </p:nvGrpSpPr>
        <p:grpSpPr>
          <a:xfrm rot="5400000">
            <a:off x="1270312" y="8400"/>
            <a:ext cx="408863" cy="834343"/>
            <a:chOff x="158738" y="274450"/>
            <a:chExt cx="408863" cy="834343"/>
          </a:xfrm>
        </p:grpSpPr>
        <p:grpSp>
          <p:nvGrpSpPr>
            <p:cNvPr id="105" name="Google Shape;105;p7"/>
            <p:cNvGrpSpPr/>
            <p:nvPr/>
          </p:nvGrpSpPr>
          <p:grpSpPr>
            <a:xfrm>
              <a:off x="158738" y="626738"/>
              <a:ext cx="109300" cy="109625"/>
              <a:chOff x="9043313" y="2299825"/>
              <a:chExt cx="109300" cy="109625"/>
            </a:xfrm>
          </p:grpSpPr>
          <p:sp>
            <p:nvSpPr>
              <p:cNvPr id="106" name="Google Shape;106;p7"/>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7"/>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08;p7"/>
            <p:cNvSpPr/>
            <p:nvPr/>
          </p:nvSpPr>
          <p:spPr>
            <a:xfrm>
              <a:off x="507625" y="547988"/>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7"/>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7"/>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111;p7"/>
          <p:cNvGrpSpPr/>
          <p:nvPr/>
        </p:nvGrpSpPr>
        <p:grpSpPr>
          <a:xfrm rot="850416">
            <a:off x="352919" y="183309"/>
            <a:ext cx="473316" cy="435922"/>
            <a:chOff x="6578186" y="3304323"/>
            <a:chExt cx="592215" cy="545427"/>
          </a:xfrm>
        </p:grpSpPr>
        <p:sp>
          <p:nvSpPr>
            <p:cNvPr id="112" name="Google Shape;112;p7"/>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7"/>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7"/>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7"/>
          <p:cNvGrpSpPr/>
          <p:nvPr/>
        </p:nvGrpSpPr>
        <p:grpSpPr>
          <a:xfrm rot="5400000">
            <a:off x="-354175" y="2476377"/>
            <a:ext cx="2264012" cy="3104139"/>
            <a:chOff x="6880000" y="2039350"/>
            <a:chExt cx="2264012" cy="3104139"/>
          </a:xfrm>
        </p:grpSpPr>
        <p:sp>
          <p:nvSpPr>
            <p:cNvPr id="117" name="Google Shape;117;p7"/>
            <p:cNvSpPr/>
            <p:nvPr/>
          </p:nvSpPr>
          <p:spPr>
            <a:xfrm>
              <a:off x="7108302" y="2204556"/>
              <a:ext cx="2035710" cy="2938932"/>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a:off x="6880000" y="2039350"/>
              <a:ext cx="2264011" cy="3104138"/>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7"/>
          <p:cNvGrpSpPr/>
          <p:nvPr/>
        </p:nvGrpSpPr>
        <p:grpSpPr>
          <a:xfrm rot="10800000" flipH="1">
            <a:off x="7268397" y="11"/>
            <a:ext cx="1875613" cy="2571614"/>
            <a:chOff x="2782925" y="1553350"/>
            <a:chExt cx="879125" cy="1205350"/>
          </a:xfrm>
        </p:grpSpPr>
        <p:sp>
          <p:nvSpPr>
            <p:cNvPr id="120" name="Google Shape;120;p7"/>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665810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2"/>
        <p:cNvGrpSpPr/>
        <p:nvPr/>
      </p:nvGrpSpPr>
      <p:grpSpPr>
        <a:xfrm>
          <a:off x="0" y="0"/>
          <a:ext cx="0" cy="0"/>
          <a:chOff x="0" y="0"/>
          <a:chExt cx="0" cy="0"/>
        </a:xfrm>
      </p:grpSpPr>
      <p:sp>
        <p:nvSpPr>
          <p:cNvPr id="123" name="Google Shape;123;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30172852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
        <p:cNvGrpSpPr/>
        <p:nvPr/>
      </p:nvGrpSpPr>
      <p:grpSpPr>
        <a:xfrm>
          <a:off x="0" y="0"/>
          <a:ext cx="0" cy="0"/>
          <a:chOff x="0" y="0"/>
          <a:chExt cx="0" cy="0"/>
        </a:xfrm>
      </p:grpSpPr>
      <p:sp>
        <p:nvSpPr>
          <p:cNvPr id="125" name="Google Shape;125;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6" name="Google Shape;126;p9"/>
          <p:cNvSpPr txBox="1">
            <a:spLocks noGrp="1"/>
          </p:cNvSpPr>
          <p:nvPr>
            <p:ph type="subTitle" idx="1"/>
          </p:nvPr>
        </p:nvSpPr>
        <p:spPr>
          <a:xfrm>
            <a:off x="2135550" y="3153500"/>
            <a:ext cx="48729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1600"/>
              </a:spcBef>
              <a:spcAft>
                <a:spcPts val="0"/>
              </a:spcAft>
              <a:buSzPts val="1100"/>
              <a:buNone/>
              <a:defRPr/>
            </a:lvl3pPr>
            <a:lvl4pPr lvl="3" algn="ctr" rtl="0">
              <a:lnSpc>
                <a:spcPct val="100000"/>
              </a:lnSpc>
              <a:spcBef>
                <a:spcPts val="1600"/>
              </a:spcBef>
              <a:spcAft>
                <a:spcPts val="0"/>
              </a:spcAft>
              <a:buSzPts val="1100"/>
              <a:buNone/>
              <a:defRPr/>
            </a:lvl4pPr>
            <a:lvl5pPr lvl="4" algn="ctr" rtl="0">
              <a:lnSpc>
                <a:spcPct val="100000"/>
              </a:lnSpc>
              <a:spcBef>
                <a:spcPts val="1600"/>
              </a:spcBef>
              <a:spcAft>
                <a:spcPts val="0"/>
              </a:spcAft>
              <a:buSzPts val="1100"/>
              <a:buNone/>
              <a:defRPr/>
            </a:lvl5pPr>
            <a:lvl6pPr lvl="5" algn="ctr" rtl="0">
              <a:lnSpc>
                <a:spcPct val="100000"/>
              </a:lnSpc>
              <a:spcBef>
                <a:spcPts val="1600"/>
              </a:spcBef>
              <a:spcAft>
                <a:spcPts val="0"/>
              </a:spcAft>
              <a:buSzPts val="1100"/>
              <a:buNone/>
              <a:defRPr/>
            </a:lvl6pPr>
            <a:lvl7pPr lvl="6" algn="ctr" rtl="0">
              <a:lnSpc>
                <a:spcPct val="100000"/>
              </a:lnSpc>
              <a:spcBef>
                <a:spcPts val="1600"/>
              </a:spcBef>
              <a:spcAft>
                <a:spcPts val="0"/>
              </a:spcAft>
              <a:buSzPts val="1100"/>
              <a:buNone/>
              <a:defRPr/>
            </a:lvl7pPr>
            <a:lvl8pPr lvl="7" algn="ctr" rtl="0">
              <a:lnSpc>
                <a:spcPct val="100000"/>
              </a:lnSpc>
              <a:spcBef>
                <a:spcPts val="1600"/>
              </a:spcBef>
              <a:spcAft>
                <a:spcPts val="0"/>
              </a:spcAft>
              <a:buSzPts val="1100"/>
              <a:buNone/>
              <a:defRPr/>
            </a:lvl8pPr>
            <a:lvl9pPr lvl="8" algn="ctr" rtl="0">
              <a:lnSpc>
                <a:spcPct val="100000"/>
              </a:lnSpc>
              <a:spcBef>
                <a:spcPts val="1600"/>
              </a:spcBef>
              <a:spcAft>
                <a:spcPts val="1600"/>
              </a:spcAft>
              <a:buSzPts val="1100"/>
              <a:buNone/>
              <a:defRPr/>
            </a:lvl9pPr>
          </a:lstStyle>
          <a:p>
            <a:endParaRPr/>
          </a:p>
        </p:txBody>
      </p:sp>
    </p:spTree>
    <p:extLst>
      <p:ext uri="{BB962C8B-B14F-4D97-AF65-F5344CB8AC3E}">
        <p14:creationId xmlns:p14="http://schemas.microsoft.com/office/powerpoint/2010/main" val="3044424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4"/>
        <p:cNvGrpSpPr/>
        <p:nvPr/>
      </p:nvGrpSpPr>
      <p:grpSpPr>
        <a:xfrm>
          <a:off x="0" y="0"/>
          <a:ext cx="0" cy="0"/>
          <a:chOff x="0" y="0"/>
          <a:chExt cx="0" cy="0"/>
        </a:xfrm>
      </p:grpSpPr>
      <p:sp>
        <p:nvSpPr>
          <p:cNvPr id="125" name="Google Shape;125;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6" name="Google Shape;126;p9"/>
          <p:cNvSpPr txBox="1">
            <a:spLocks noGrp="1"/>
          </p:cNvSpPr>
          <p:nvPr>
            <p:ph type="subTitle" idx="1"/>
          </p:nvPr>
        </p:nvSpPr>
        <p:spPr>
          <a:xfrm>
            <a:off x="2135550" y="3153500"/>
            <a:ext cx="48729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1600"/>
              </a:spcBef>
              <a:spcAft>
                <a:spcPts val="0"/>
              </a:spcAft>
              <a:buSzPts val="1100"/>
              <a:buNone/>
              <a:defRPr/>
            </a:lvl3pPr>
            <a:lvl4pPr lvl="3" algn="ctr" rtl="0">
              <a:lnSpc>
                <a:spcPct val="100000"/>
              </a:lnSpc>
              <a:spcBef>
                <a:spcPts val="1600"/>
              </a:spcBef>
              <a:spcAft>
                <a:spcPts val="0"/>
              </a:spcAft>
              <a:buSzPts val="1100"/>
              <a:buNone/>
              <a:defRPr/>
            </a:lvl4pPr>
            <a:lvl5pPr lvl="4" algn="ctr" rtl="0">
              <a:lnSpc>
                <a:spcPct val="100000"/>
              </a:lnSpc>
              <a:spcBef>
                <a:spcPts val="1600"/>
              </a:spcBef>
              <a:spcAft>
                <a:spcPts val="0"/>
              </a:spcAft>
              <a:buSzPts val="1100"/>
              <a:buNone/>
              <a:defRPr/>
            </a:lvl5pPr>
            <a:lvl6pPr lvl="5" algn="ctr" rtl="0">
              <a:lnSpc>
                <a:spcPct val="100000"/>
              </a:lnSpc>
              <a:spcBef>
                <a:spcPts val="1600"/>
              </a:spcBef>
              <a:spcAft>
                <a:spcPts val="0"/>
              </a:spcAft>
              <a:buSzPts val="1100"/>
              <a:buNone/>
              <a:defRPr/>
            </a:lvl6pPr>
            <a:lvl7pPr lvl="6" algn="ctr" rtl="0">
              <a:lnSpc>
                <a:spcPct val="100000"/>
              </a:lnSpc>
              <a:spcBef>
                <a:spcPts val="1600"/>
              </a:spcBef>
              <a:spcAft>
                <a:spcPts val="0"/>
              </a:spcAft>
              <a:buSzPts val="1100"/>
              <a:buNone/>
              <a:defRPr/>
            </a:lvl7pPr>
            <a:lvl8pPr lvl="7" algn="ctr" rtl="0">
              <a:lnSpc>
                <a:spcPct val="100000"/>
              </a:lnSpc>
              <a:spcBef>
                <a:spcPts val="1600"/>
              </a:spcBef>
              <a:spcAft>
                <a:spcPts val="0"/>
              </a:spcAft>
              <a:buSzPts val="1100"/>
              <a:buNone/>
              <a:defRPr/>
            </a:lvl8pPr>
            <a:lvl9pPr lvl="8" algn="ctr" rtl="0">
              <a:lnSpc>
                <a:spcPct val="100000"/>
              </a:lnSpc>
              <a:spcBef>
                <a:spcPts val="1600"/>
              </a:spcBef>
              <a:spcAft>
                <a:spcPts val="1600"/>
              </a:spcAft>
              <a:buSzPts val="11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7"/>
        <p:cNvGrpSpPr/>
        <p:nvPr/>
      </p:nvGrpSpPr>
      <p:grpSpPr>
        <a:xfrm>
          <a:off x="0" y="0"/>
          <a:ext cx="0" cy="0"/>
          <a:chOff x="0" y="0"/>
          <a:chExt cx="0" cy="0"/>
        </a:xfrm>
      </p:grpSpPr>
      <p:sp>
        <p:nvSpPr>
          <p:cNvPr id="128" name="Google Shape;128;p10"/>
          <p:cNvSpPr txBox="1">
            <a:spLocks noGrp="1"/>
          </p:cNvSpPr>
          <p:nvPr>
            <p:ph type="title"/>
          </p:nvPr>
        </p:nvSpPr>
        <p:spPr>
          <a:xfrm>
            <a:off x="4145700" y="3532038"/>
            <a:ext cx="4367400" cy="12846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9623295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9"/>
        <p:cNvGrpSpPr/>
        <p:nvPr/>
      </p:nvGrpSpPr>
      <p:grpSpPr>
        <a:xfrm>
          <a:off x="0" y="0"/>
          <a:ext cx="0" cy="0"/>
          <a:chOff x="0" y="0"/>
          <a:chExt cx="0" cy="0"/>
        </a:xfrm>
      </p:grpSpPr>
      <p:sp>
        <p:nvSpPr>
          <p:cNvPr id="130" name="Google Shape;130;p11"/>
          <p:cNvSpPr txBox="1">
            <a:spLocks noGrp="1"/>
          </p:cNvSpPr>
          <p:nvPr>
            <p:ph type="title" hasCustomPrompt="1"/>
          </p:nvPr>
        </p:nvSpPr>
        <p:spPr>
          <a:xfrm>
            <a:off x="1284000" y="1288250"/>
            <a:ext cx="6576000" cy="19707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31" name="Google Shape;131;p11"/>
          <p:cNvSpPr txBox="1">
            <a:spLocks noGrp="1"/>
          </p:cNvSpPr>
          <p:nvPr>
            <p:ph type="subTitle" idx="1"/>
          </p:nvPr>
        </p:nvSpPr>
        <p:spPr>
          <a:xfrm>
            <a:off x="1284000" y="32590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1600"/>
              </a:spcBef>
              <a:spcAft>
                <a:spcPts val="0"/>
              </a:spcAft>
              <a:buSzPts val="1100"/>
              <a:buNone/>
              <a:defRPr/>
            </a:lvl3pPr>
            <a:lvl4pPr lvl="3" algn="ctr" rtl="0">
              <a:lnSpc>
                <a:spcPct val="100000"/>
              </a:lnSpc>
              <a:spcBef>
                <a:spcPts val="1600"/>
              </a:spcBef>
              <a:spcAft>
                <a:spcPts val="0"/>
              </a:spcAft>
              <a:buSzPts val="1100"/>
              <a:buNone/>
              <a:defRPr/>
            </a:lvl4pPr>
            <a:lvl5pPr lvl="4" algn="ctr" rtl="0">
              <a:lnSpc>
                <a:spcPct val="100000"/>
              </a:lnSpc>
              <a:spcBef>
                <a:spcPts val="1600"/>
              </a:spcBef>
              <a:spcAft>
                <a:spcPts val="0"/>
              </a:spcAft>
              <a:buSzPts val="1100"/>
              <a:buNone/>
              <a:defRPr/>
            </a:lvl5pPr>
            <a:lvl6pPr lvl="5" algn="ctr" rtl="0">
              <a:lnSpc>
                <a:spcPct val="100000"/>
              </a:lnSpc>
              <a:spcBef>
                <a:spcPts val="1600"/>
              </a:spcBef>
              <a:spcAft>
                <a:spcPts val="0"/>
              </a:spcAft>
              <a:buSzPts val="1100"/>
              <a:buNone/>
              <a:defRPr/>
            </a:lvl6pPr>
            <a:lvl7pPr lvl="6" algn="ctr" rtl="0">
              <a:lnSpc>
                <a:spcPct val="100000"/>
              </a:lnSpc>
              <a:spcBef>
                <a:spcPts val="1600"/>
              </a:spcBef>
              <a:spcAft>
                <a:spcPts val="0"/>
              </a:spcAft>
              <a:buSzPts val="1100"/>
              <a:buNone/>
              <a:defRPr/>
            </a:lvl7pPr>
            <a:lvl8pPr lvl="7" algn="ctr" rtl="0">
              <a:lnSpc>
                <a:spcPct val="100000"/>
              </a:lnSpc>
              <a:spcBef>
                <a:spcPts val="1600"/>
              </a:spcBef>
              <a:spcAft>
                <a:spcPts val="0"/>
              </a:spcAft>
              <a:buSzPts val="1100"/>
              <a:buNone/>
              <a:defRPr/>
            </a:lvl8pPr>
            <a:lvl9pPr lvl="8" algn="ctr" rtl="0">
              <a:lnSpc>
                <a:spcPct val="100000"/>
              </a:lnSpc>
              <a:spcBef>
                <a:spcPts val="1600"/>
              </a:spcBef>
              <a:spcAft>
                <a:spcPts val="1600"/>
              </a:spcAft>
              <a:buSzPts val="1100"/>
              <a:buNone/>
              <a:defRPr/>
            </a:lvl9pPr>
          </a:lstStyle>
          <a:p>
            <a:endParaRPr/>
          </a:p>
        </p:txBody>
      </p:sp>
    </p:spTree>
    <p:extLst>
      <p:ext uri="{BB962C8B-B14F-4D97-AF65-F5344CB8AC3E}">
        <p14:creationId xmlns:p14="http://schemas.microsoft.com/office/powerpoint/2010/main" val="35064380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33"/>
        <p:cNvGrpSpPr/>
        <p:nvPr/>
      </p:nvGrpSpPr>
      <p:grpSpPr>
        <a:xfrm>
          <a:off x="0" y="0"/>
          <a:ext cx="0" cy="0"/>
          <a:chOff x="0" y="0"/>
          <a:chExt cx="0" cy="0"/>
        </a:xfrm>
      </p:grpSpPr>
      <p:grpSp>
        <p:nvGrpSpPr>
          <p:cNvPr id="134" name="Google Shape;134;p13"/>
          <p:cNvGrpSpPr/>
          <p:nvPr/>
        </p:nvGrpSpPr>
        <p:grpSpPr>
          <a:xfrm flipH="1">
            <a:off x="4882400" y="-4"/>
            <a:ext cx="4261609" cy="3427984"/>
            <a:chOff x="0" y="0"/>
            <a:chExt cx="4261609" cy="3427984"/>
          </a:xfrm>
        </p:grpSpPr>
        <p:sp>
          <p:nvSpPr>
            <p:cNvPr id="135" name="Google Shape;135;p13"/>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3"/>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137;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38" name="Google Shape;138;p13"/>
          <p:cNvGrpSpPr/>
          <p:nvPr/>
        </p:nvGrpSpPr>
        <p:grpSpPr>
          <a:xfrm rot="10800000">
            <a:off x="-12" y="4472153"/>
            <a:ext cx="2191588" cy="730392"/>
            <a:chOff x="1358725" y="239400"/>
            <a:chExt cx="1333975" cy="444575"/>
          </a:xfrm>
        </p:grpSpPr>
        <p:sp>
          <p:nvSpPr>
            <p:cNvPr id="139" name="Google Shape;139;p13"/>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3"/>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41;p13"/>
          <p:cNvGrpSpPr/>
          <p:nvPr/>
        </p:nvGrpSpPr>
        <p:grpSpPr>
          <a:xfrm>
            <a:off x="1462363" y="1558988"/>
            <a:ext cx="6076637" cy="3083400"/>
            <a:chOff x="1462363" y="1558988"/>
            <a:chExt cx="6076637" cy="3083400"/>
          </a:xfrm>
        </p:grpSpPr>
        <p:sp>
          <p:nvSpPr>
            <p:cNvPr id="142" name="Google Shape;142;p13"/>
            <p:cNvSpPr/>
            <p:nvPr/>
          </p:nvSpPr>
          <p:spPr>
            <a:xfrm rot="5400000">
              <a:off x="3030300" y="133688"/>
              <a:ext cx="3083400" cy="59340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 name="Google Shape;143;p13"/>
            <p:cNvGrpSpPr/>
            <p:nvPr/>
          </p:nvGrpSpPr>
          <p:grpSpPr>
            <a:xfrm>
              <a:off x="1462363" y="1664049"/>
              <a:ext cx="441262" cy="2868057"/>
              <a:chOff x="2249101" y="2730885"/>
              <a:chExt cx="144449" cy="938869"/>
            </a:xfrm>
          </p:grpSpPr>
          <p:grpSp>
            <p:nvGrpSpPr>
              <p:cNvPr id="144" name="Google Shape;144;p13"/>
              <p:cNvGrpSpPr/>
              <p:nvPr/>
            </p:nvGrpSpPr>
            <p:grpSpPr>
              <a:xfrm>
                <a:off x="2308246" y="2735050"/>
                <a:ext cx="85304" cy="931099"/>
                <a:chOff x="2308246" y="2735050"/>
                <a:chExt cx="85304" cy="931099"/>
              </a:xfrm>
            </p:grpSpPr>
            <p:sp>
              <p:nvSpPr>
                <p:cNvPr id="145" name="Google Shape;145;p13"/>
                <p:cNvSpPr/>
                <p:nvPr/>
              </p:nvSpPr>
              <p:spPr>
                <a:xfrm rot="-1440772">
                  <a:off x="2322060" y="2745489"/>
                  <a:ext cx="63014" cy="55057"/>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3"/>
                <p:cNvSpPr/>
                <p:nvPr/>
              </p:nvSpPr>
              <p:spPr>
                <a:xfrm rot="-1440772">
                  <a:off x="2321678" y="2840539"/>
                  <a:ext cx="62587" cy="55057"/>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3"/>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3"/>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3"/>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3"/>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3"/>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3"/>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3"/>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3"/>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155;p13"/>
              <p:cNvGrpSpPr/>
              <p:nvPr/>
            </p:nvGrpSpPr>
            <p:grpSpPr>
              <a:xfrm>
                <a:off x="2249101" y="2730885"/>
                <a:ext cx="109152" cy="938869"/>
                <a:chOff x="2249101" y="2730885"/>
                <a:chExt cx="109152" cy="938869"/>
              </a:xfrm>
            </p:grpSpPr>
            <p:sp>
              <p:nvSpPr>
                <p:cNvPr id="156" name="Google Shape;156;p13"/>
                <p:cNvSpPr/>
                <p:nvPr/>
              </p:nvSpPr>
              <p:spPr>
                <a:xfrm rot="-1440772">
                  <a:off x="2261281" y="2747068"/>
                  <a:ext cx="90445" cy="51315"/>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3"/>
                <p:cNvSpPr/>
                <p:nvPr/>
              </p:nvSpPr>
              <p:spPr>
                <a:xfrm rot="-1440772">
                  <a:off x="2260472" y="2842118"/>
                  <a:ext cx="90872" cy="51315"/>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3"/>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3"/>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3"/>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3"/>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3"/>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3"/>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3"/>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3"/>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66" name="Google Shape;166;p13"/>
          <p:cNvGrpSpPr/>
          <p:nvPr/>
        </p:nvGrpSpPr>
        <p:grpSpPr>
          <a:xfrm>
            <a:off x="8619088" y="3459825"/>
            <a:ext cx="342685" cy="940000"/>
            <a:chOff x="8606213" y="4046575"/>
            <a:chExt cx="342685" cy="940000"/>
          </a:xfrm>
        </p:grpSpPr>
        <p:grpSp>
          <p:nvGrpSpPr>
            <p:cNvPr id="167" name="Google Shape;167;p13"/>
            <p:cNvGrpSpPr/>
            <p:nvPr/>
          </p:nvGrpSpPr>
          <p:grpSpPr>
            <a:xfrm>
              <a:off x="8606213" y="4046575"/>
              <a:ext cx="104150" cy="104150"/>
              <a:chOff x="7648113" y="3202125"/>
              <a:chExt cx="104150" cy="104150"/>
            </a:xfrm>
          </p:grpSpPr>
          <p:sp>
            <p:nvSpPr>
              <p:cNvPr id="168" name="Google Shape;168;p13"/>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3"/>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 name="Google Shape;170;p13"/>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3"/>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13"/>
          <p:cNvGrpSpPr/>
          <p:nvPr/>
        </p:nvGrpSpPr>
        <p:grpSpPr>
          <a:xfrm>
            <a:off x="188488" y="3637800"/>
            <a:ext cx="408861" cy="834343"/>
            <a:chOff x="158738" y="274450"/>
            <a:chExt cx="408861" cy="834343"/>
          </a:xfrm>
        </p:grpSpPr>
        <p:grpSp>
          <p:nvGrpSpPr>
            <p:cNvPr id="173" name="Google Shape;173;p13"/>
            <p:cNvGrpSpPr/>
            <p:nvPr/>
          </p:nvGrpSpPr>
          <p:grpSpPr>
            <a:xfrm>
              <a:off x="158738" y="626738"/>
              <a:ext cx="109300" cy="109625"/>
              <a:chOff x="9043313" y="2299825"/>
              <a:chExt cx="109300" cy="109625"/>
            </a:xfrm>
          </p:grpSpPr>
          <p:sp>
            <p:nvSpPr>
              <p:cNvPr id="174" name="Google Shape;174;p13"/>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3"/>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13"/>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3"/>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66861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78"/>
        <p:cNvGrpSpPr/>
        <p:nvPr/>
      </p:nvGrpSpPr>
      <p:grpSpPr>
        <a:xfrm>
          <a:off x="0" y="0"/>
          <a:ext cx="0" cy="0"/>
          <a:chOff x="0" y="0"/>
          <a:chExt cx="0" cy="0"/>
        </a:xfrm>
      </p:grpSpPr>
      <p:grpSp>
        <p:nvGrpSpPr>
          <p:cNvPr id="179" name="Google Shape;179;p14"/>
          <p:cNvGrpSpPr/>
          <p:nvPr/>
        </p:nvGrpSpPr>
        <p:grpSpPr>
          <a:xfrm>
            <a:off x="-12" y="-49588"/>
            <a:ext cx="4261609" cy="3427984"/>
            <a:chOff x="0" y="0"/>
            <a:chExt cx="4261609" cy="3427984"/>
          </a:xfrm>
        </p:grpSpPr>
        <p:sp>
          <p:nvSpPr>
            <p:cNvPr id="180" name="Google Shape;180;p14"/>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4"/>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 name="Google Shape;182;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83" name="Google Shape;183;p14"/>
          <p:cNvGrpSpPr/>
          <p:nvPr/>
        </p:nvGrpSpPr>
        <p:grpSpPr>
          <a:xfrm rot="10800000" flipH="1">
            <a:off x="6952421" y="4422568"/>
            <a:ext cx="2191588" cy="730392"/>
            <a:chOff x="1358725" y="239400"/>
            <a:chExt cx="1333975" cy="444575"/>
          </a:xfrm>
        </p:grpSpPr>
        <p:sp>
          <p:nvSpPr>
            <p:cNvPr id="184" name="Google Shape;184;p14"/>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4"/>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186;p14"/>
          <p:cNvGrpSpPr/>
          <p:nvPr/>
        </p:nvGrpSpPr>
        <p:grpSpPr>
          <a:xfrm>
            <a:off x="8619088" y="152825"/>
            <a:ext cx="342685" cy="940000"/>
            <a:chOff x="8606213" y="4046575"/>
            <a:chExt cx="342685" cy="940000"/>
          </a:xfrm>
        </p:grpSpPr>
        <p:grpSp>
          <p:nvGrpSpPr>
            <p:cNvPr id="187" name="Google Shape;187;p14"/>
            <p:cNvGrpSpPr/>
            <p:nvPr/>
          </p:nvGrpSpPr>
          <p:grpSpPr>
            <a:xfrm>
              <a:off x="8606213" y="4046575"/>
              <a:ext cx="104150" cy="104150"/>
              <a:chOff x="7648113" y="3202125"/>
              <a:chExt cx="104150" cy="104150"/>
            </a:xfrm>
          </p:grpSpPr>
          <p:sp>
            <p:nvSpPr>
              <p:cNvPr id="188" name="Google Shape;188;p14"/>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4"/>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 name="Google Shape;190;p14"/>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4"/>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14"/>
          <p:cNvGrpSpPr/>
          <p:nvPr/>
        </p:nvGrpSpPr>
        <p:grpSpPr>
          <a:xfrm>
            <a:off x="188488" y="4186825"/>
            <a:ext cx="408861" cy="834343"/>
            <a:chOff x="158738" y="274450"/>
            <a:chExt cx="408861" cy="834343"/>
          </a:xfrm>
        </p:grpSpPr>
        <p:grpSp>
          <p:nvGrpSpPr>
            <p:cNvPr id="193" name="Google Shape;193;p14"/>
            <p:cNvGrpSpPr/>
            <p:nvPr/>
          </p:nvGrpSpPr>
          <p:grpSpPr>
            <a:xfrm>
              <a:off x="158738" y="626738"/>
              <a:ext cx="109300" cy="109625"/>
              <a:chOff x="9043313" y="2299825"/>
              <a:chExt cx="109300" cy="109625"/>
            </a:xfrm>
          </p:grpSpPr>
          <p:sp>
            <p:nvSpPr>
              <p:cNvPr id="194" name="Google Shape;194;p14"/>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4"/>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 name="Google Shape;196;p14"/>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4"/>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570823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28"/>
        <p:cNvGrpSpPr/>
        <p:nvPr/>
      </p:nvGrpSpPr>
      <p:grpSpPr>
        <a:xfrm>
          <a:off x="0" y="0"/>
          <a:ext cx="0" cy="0"/>
          <a:chOff x="0" y="0"/>
          <a:chExt cx="0" cy="0"/>
        </a:xfrm>
      </p:grpSpPr>
      <p:grpSp>
        <p:nvGrpSpPr>
          <p:cNvPr id="229" name="Google Shape;229;p16"/>
          <p:cNvGrpSpPr/>
          <p:nvPr/>
        </p:nvGrpSpPr>
        <p:grpSpPr>
          <a:xfrm>
            <a:off x="-12" y="-49588"/>
            <a:ext cx="4261609" cy="3427984"/>
            <a:chOff x="0" y="0"/>
            <a:chExt cx="4261609" cy="3427984"/>
          </a:xfrm>
        </p:grpSpPr>
        <p:sp>
          <p:nvSpPr>
            <p:cNvPr id="230" name="Google Shape;230;p16"/>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6"/>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33" name="Google Shape;233;p16"/>
          <p:cNvGrpSpPr/>
          <p:nvPr/>
        </p:nvGrpSpPr>
        <p:grpSpPr>
          <a:xfrm rot="10800000" flipH="1">
            <a:off x="6952421" y="4422568"/>
            <a:ext cx="2191588" cy="730392"/>
            <a:chOff x="1358725" y="239400"/>
            <a:chExt cx="1333975" cy="444575"/>
          </a:xfrm>
        </p:grpSpPr>
        <p:sp>
          <p:nvSpPr>
            <p:cNvPr id="234" name="Google Shape;234;p16"/>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6"/>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 name="Google Shape;236;p16"/>
          <p:cNvGrpSpPr/>
          <p:nvPr/>
        </p:nvGrpSpPr>
        <p:grpSpPr>
          <a:xfrm>
            <a:off x="533869" y="1960550"/>
            <a:ext cx="2390262" cy="2453100"/>
            <a:chOff x="1462363" y="2189150"/>
            <a:chExt cx="2390262" cy="2453100"/>
          </a:xfrm>
        </p:grpSpPr>
        <p:sp>
          <p:nvSpPr>
            <p:cNvPr id="237" name="Google Shape;237;p16"/>
            <p:cNvSpPr/>
            <p:nvPr/>
          </p:nvSpPr>
          <p:spPr>
            <a:xfrm rot="5400000">
              <a:off x="1502275" y="2291900"/>
              <a:ext cx="2453100" cy="22476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8" name="Google Shape;238;p16"/>
            <p:cNvGrpSpPr/>
            <p:nvPr/>
          </p:nvGrpSpPr>
          <p:grpSpPr>
            <a:xfrm>
              <a:off x="1462363" y="2258079"/>
              <a:ext cx="436432" cy="2287335"/>
              <a:chOff x="2249101" y="2920987"/>
              <a:chExt cx="142868" cy="748768"/>
            </a:xfrm>
          </p:grpSpPr>
          <p:grpSp>
            <p:nvGrpSpPr>
              <p:cNvPr id="239" name="Google Shape;239;p16"/>
              <p:cNvGrpSpPr/>
              <p:nvPr/>
            </p:nvGrpSpPr>
            <p:grpSpPr>
              <a:xfrm>
                <a:off x="2308246" y="2925325"/>
                <a:ext cx="83723" cy="740823"/>
                <a:chOff x="2308246" y="2925325"/>
                <a:chExt cx="83723" cy="740823"/>
              </a:xfrm>
            </p:grpSpPr>
            <p:sp>
              <p:nvSpPr>
                <p:cNvPr id="240" name="Google Shape;240;p16"/>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6"/>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6"/>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6"/>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6"/>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6"/>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6"/>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6"/>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Google Shape;248;p16"/>
              <p:cNvGrpSpPr/>
              <p:nvPr/>
            </p:nvGrpSpPr>
            <p:grpSpPr>
              <a:xfrm>
                <a:off x="2249101" y="2920987"/>
                <a:ext cx="107891" cy="748768"/>
                <a:chOff x="2249101" y="2920987"/>
                <a:chExt cx="107891" cy="748768"/>
              </a:xfrm>
            </p:grpSpPr>
            <p:sp>
              <p:nvSpPr>
                <p:cNvPr id="249" name="Google Shape;249;p16"/>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6"/>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6"/>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6"/>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6"/>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6"/>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6"/>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6"/>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57" name="Google Shape;257;p16"/>
          <p:cNvGrpSpPr/>
          <p:nvPr/>
        </p:nvGrpSpPr>
        <p:grpSpPr>
          <a:xfrm>
            <a:off x="3376869" y="1960550"/>
            <a:ext cx="2390262" cy="2453100"/>
            <a:chOff x="1462363" y="2189150"/>
            <a:chExt cx="2390262" cy="2453100"/>
          </a:xfrm>
        </p:grpSpPr>
        <p:sp>
          <p:nvSpPr>
            <p:cNvPr id="258" name="Google Shape;258;p16"/>
            <p:cNvSpPr/>
            <p:nvPr/>
          </p:nvSpPr>
          <p:spPr>
            <a:xfrm rot="5400000">
              <a:off x="1502275" y="2291900"/>
              <a:ext cx="2453100" cy="22476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 name="Google Shape;259;p16"/>
            <p:cNvGrpSpPr/>
            <p:nvPr/>
          </p:nvGrpSpPr>
          <p:grpSpPr>
            <a:xfrm>
              <a:off x="1462363" y="2258079"/>
              <a:ext cx="436432" cy="2287335"/>
              <a:chOff x="2249101" y="2920987"/>
              <a:chExt cx="142868" cy="748768"/>
            </a:xfrm>
          </p:grpSpPr>
          <p:grpSp>
            <p:nvGrpSpPr>
              <p:cNvPr id="260" name="Google Shape;260;p16"/>
              <p:cNvGrpSpPr/>
              <p:nvPr/>
            </p:nvGrpSpPr>
            <p:grpSpPr>
              <a:xfrm>
                <a:off x="2308246" y="2925325"/>
                <a:ext cx="83723" cy="740823"/>
                <a:chOff x="2308246" y="2925325"/>
                <a:chExt cx="83723" cy="740823"/>
              </a:xfrm>
            </p:grpSpPr>
            <p:sp>
              <p:nvSpPr>
                <p:cNvPr id="261" name="Google Shape;261;p16"/>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6"/>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6"/>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6"/>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6"/>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6"/>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6"/>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6"/>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p16"/>
              <p:cNvGrpSpPr/>
              <p:nvPr/>
            </p:nvGrpSpPr>
            <p:grpSpPr>
              <a:xfrm>
                <a:off x="2249101" y="2920987"/>
                <a:ext cx="107891" cy="748768"/>
                <a:chOff x="2249101" y="2920987"/>
                <a:chExt cx="107891" cy="748768"/>
              </a:xfrm>
            </p:grpSpPr>
            <p:sp>
              <p:nvSpPr>
                <p:cNvPr id="270" name="Google Shape;270;p16"/>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6"/>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6"/>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6"/>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6"/>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6"/>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6"/>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6"/>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78" name="Google Shape;278;p16"/>
          <p:cNvGrpSpPr/>
          <p:nvPr/>
        </p:nvGrpSpPr>
        <p:grpSpPr>
          <a:xfrm>
            <a:off x="6219869" y="1960550"/>
            <a:ext cx="2390262" cy="2453100"/>
            <a:chOff x="1462363" y="2189150"/>
            <a:chExt cx="2390262" cy="2453100"/>
          </a:xfrm>
        </p:grpSpPr>
        <p:sp>
          <p:nvSpPr>
            <p:cNvPr id="279" name="Google Shape;279;p16"/>
            <p:cNvSpPr/>
            <p:nvPr/>
          </p:nvSpPr>
          <p:spPr>
            <a:xfrm rot="5400000">
              <a:off x="1502275" y="2291900"/>
              <a:ext cx="2453100" cy="22476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0" name="Google Shape;280;p16"/>
            <p:cNvGrpSpPr/>
            <p:nvPr/>
          </p:nvGrpSpPr>
          <p:grpSpPr>
            <a:xfrm>
              <a:off x="1462363" y="2258079"/>
              <a:ext cx="436432" cy="2287335"/>
              <a:chOff x="2249101" y="2920987"/>
              <a:chExt cx="142868" cy="748768"/>
            </a:xfrm>
          </p:grpSpPr>
          <p:grpSp>
            <p:nvGrpSpPr>
              <p:cNvPr id="281" name="Google Shape;281;p16"/>
              <p:cNvGrpSpPr/>
              <p:nvPr/>
            </p:nvGrpSpPr>
            <p:grpSpPr>
              <a:xfrm>
                <a:off x="2308246" y="2925325"/>
                <a:ext cx="83723" cy="740823"/>
                <a:chOff x="2308246" y="2925325"/>
                <a:chExt cx="83723" cy="740823"/>
              </a:xfrm>
            </p:grpSpPr>
            <p:sp>
              <p:nvSpPr>
                <p:cNvPr id="282" name="Google Shape;282;p16"/>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6"/>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6"/>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6"/>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6"/>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6"/>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6"/>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6"/>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16"/>
              <p:cNvGrpSpPr/>
              <p:nvPr/>
            </p:nvGrpSpPr>
            <p:grpSpPr>
              <a:xfrm>
                <a:off x="2249101" y="2920987"/>
                <a:ext cx="107891" cy="748768"/>
                <a:chOff x="2249101" y="2920987"/>
                <a:chExt cx="107891" cy="748768"/>
              </a:xfrm>
            </p:grpSpPr>
            <p:sp>
              <p:nvSpPr>
                <p:cNvPr id="291" name="Google Shape;291;p16"/>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6"/>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6"/>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6"/>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6"/>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6"/>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6"/>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6"/>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extLst>
      <p:ext uri="{BB962C8B-B14F-4D97-AF65-F5344CB8AC3E}">
        <p14:creationId xmlns:p14="http://schemas.microsoft.com/office/powerpoint/2010/main" val="34464572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99"/>
        <p:cNvGrpSpPr/>
        <p:nvPr/>
      </p:nvGrpSpPr>
      <p:grpSpPr>
        <a:xfrm>
          <a:off x="0" y="0"/>
          <a:ext cx="0" cy="0"/>
          <a:chOff x="0" y="0"/>
          <a:chExt cx="0" cy="0"/>
        </a:xfrm>
      </p:grpSpPr>
      <p:grpSp>
        <p:nvGrpSpPr>
          <p:cNvPr id="300" name="Google Shape;300;p17"/>
          <p:cNvGrpSpPr/>
          <p:nvPr/>
        </p:nvGrpSpPr>
        <p:grpSpPr>
          <a:xfrm flipH="1">
            <a:off x="4882400" y="-49588"/>
            <a:ext cx="4261609" cy="3427984"/>
            <a:chOff x="0" y="0"/>
            <a:chExt cx="4261609" cy="3427984"/>
          </a:xfrm>
        </p:grpSpPr>
        <p:sp>
          <p:nvSpPr>
            <p:cNvPr id="301" name="Google Shape;301;p17"/>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7"/>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3" name="Google Shape;303;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04" name="Google Shape;304;p17"/>
          <p:cNvGrpSpPr/>
          <p:nvPr/>
        </p:nvGrpSpPr>
        <p:grpSpPr>
          <a:xfrm rot="10800000">
            <a:off x="-12" y="4422568"/>
            <a:ext cx="2191588" cy="730392"/>
            <a:chOff x="1358725" y="239400"/>
            <a:chExt cx="1333975" cy="444575"/>
          </a:xfrm>
        </p:grpSpPr>
        <p:sp>
          <p:nvSpPr>
            <p:cNvPr id="305" name="Google Shape;305;p17"/>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7"/>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 name="Google Shape;307;p17"/>
          <p:cNvGrpSpPr/>
          <p:nvPr/>
        </p:nvGrpSpPr>
        <p:grpSpPr>
          <a:xfrm>
            <a:off x="8619088" y="3313450"/>
            <a:ext cx="342685" cy="940000"/>
            <a:chOff x="8606213" y="4046575"/>
            <a:chExt cx="342685" cy="940000"/>
          </a:xfrm>
        </p:grpSpPr>
        <p:grpSp>
          <p:nvGrpSpPr>
            <p:cNvPr id="308" name="Google Shape;308;p17"/>
            <p:cNvGrpSpPr/>
            <p:nvPr/>
          </p:nvGrpSpPr>
          <p:grpSpPr>
            <a:xfrm>
              <a:off x="8606213" y="4046575"/>
              <a:ext cx="104150" cy="104150"/>
              <a:chOff x="7648113" y="3202125"/>
              <a:chExt cx="104150" cy="104150"/>
            </a:xfrm>
          </p:grpSpPr>
          <p:sp>
            <p:nvSpPr>
              <p:cNvPr id="309" name="Google Shape;309;p17"/>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7"/>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 name="Google Shape;311;p17"/>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7"/>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 name="Google Shape;313;p17"/>
          <p:cNvGrpSpPr/>
          <p:nvPr/>
        </p:nvGrpSpPr>
        <p:grpSpPr>
          <a:xfrm>
            <a:off x="179788" y="3677625"/>
            <a:ext cx="408861" cy="834343"/>
            <a:chOff x="158738" y="274450"/>
            <a:chExt cx="408861" cy="834343"/>
          </a:xfrm>
        </p:grpSpPr>
        <p:grpSp>
          <p:nvGrpSpPr>
            <p:cNvPr id="314" name="Google Shape;314;p17"/>
            <p:cNvGrpSpPr/>
            <p:nvPr/>
          </p:nvGrpSpPr>
          <p:grpSpPr>
            <a:xfrm>
              <a:off x="158738" y="626738"/>
              <a:ext cx="109300" cy="109625"/>
              <a:chOff x="9043313" y="2299825"/>
              <a:chExt cx="109300" cy="109625"/>
            </a:xfrm>
          </p:grpSpPr>
          <p:sp>
            <p:nvSpPr>
              <p:cNvPr id="315" name="Google Shape;315;p17"/>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7"/>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 name="Google Shape;317;p17"/>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7"/>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311077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53"/>
        <p:cNvGrpSpPr/>
        <p:nvPr/>
      </p:nvGrpSpPr>
      <p:grpSpPr>
        <a:xfrm>
          <a:off x="0" y="0"/>
          <a:ext cx="0" cy="0"/>
          <a:chOff x="0" y="0"/>
          <a:chExt cx="0" cy="0"/>
        </a:xfrm>
      </p:grpSpPr>
      <p:sp>
        <p:nvSpPr>
          <p:cNvPr id="354" name="Google Shape;354;p19"/>
          <p:cNvSpPr txBox="1">
            <a:spLocks noGrp="1"/>
          </p:cNvSpPr>
          <p:nvPr>
            <p:ph type="title"/>
          </p:nvPr>
        </p:nvSpPr>
        <p:spPr>
          <a:xfrm>
            <a:off x="3865800" y="563000"/>
            <a:ext cx="4563000" cy="77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5" name="Google Shape;355;p19"/>
          <p:cNvSpPr txBox="1">
            <a:spLocks noGrp="1"/>
          </p:cNvSpPr>
          <p:nvPr>
            <p:ph type="subTitle" idx="1"/>
          </p:nvPr>
        </p:nvSpPr>
        <p:spPr>
          <a:xfrm>
            <a:off x="3865800" y="1343350"/>
            <a:ext cx="4564800" cy="32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100"/>
              <a:buFont typeface="Nunito Light"/>
              <a:buChar char="●"/>
              <a:defRPr sz="1400"/>
            </a:lvl1pPr>
            <a:lvl2pPr lvl="1" algn="ctr" rtl="0">
              <a:lnSpc>
                <a:spcPct val="100000"/>
              </a:lnSpc>
              <a:spcBef>
                <a:spcPts val="100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100"/>
              <a:buFont typeface="Nunito Light"/>
              <a:buChar char="○"/>
              <a:defRPr/>
            </a:lvl5pPr>
            <a:lvl6pPr lvl="5" algn="ctr" rtl="0">
              <a:lnSpc>
                <a:spcPct val="100000"/>
              </a:lnSpc>
              <a:spcBef>
                <a:spcPts val="1600"/>
              </a:spcBef>
              <a:spcAft>
                <a:spcPts val="0"/>
              </a:spcAft>
              <a:buClr>
                <a:srgbClr val="999999"/>
              </a:buClr>
              <a:buSzPts val="11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100"/>
              <a:buFont typeface="Nunito Light"/>
              <a:buChar char="■"/>
              <a:defRPr/>
            </a:lvl9pPr>
          </a:lstStyle>
          <a:p>
            <a:endParaRPr/>
          </a:p>
        </p:txBody>
      </p:sp>
      <p:sp>
        <p:nvSpPr>
          <p:cNvPr id="356" name="Google Shape;356;p19"/>
          <p:cNvSpPr>
            <a:spLocks noGrp="1"/>
          </p:cNvSpPr>
          <p:nvPr>
            <p:ph type="pic" idx="2"/>
          </p:nvPr>
        </p:nvSpPr>
        <p:spPr>
          <a:xfrm>
            <a:off x="720003" y="539500"/>
            <a:ext cx="3145800" cy="4064400"/>
          </a:xfrm>
          <a:prstGeom prst="round2DiagRect">
            <a:avLst>
              <a:gd name="adj1" fmla="val 16667"/>
              <a:gd name="adj2" fmla="val 0"/>
            </a:avLst>
          </a:prstGeom>
          <a:noFill/>
          <a:ln>
            <a:noFill/>
          </a:ln>
        </p:spPr>
      </p:sp>
      <p:grpSp>
        <p:nvGrpSpPr>
          <p:cNvPr id="357" name="Google Shape;357;p19"/>
          <p:cNvGrpSpPr/>
          <p:nvPr/>
        </p:nvGrpSpPr>
        <p:grpSpPr>
          <a:xfrm flipH="1">
            <a:off x="4882388" y="-136090"/>
            <a:ext cx="4261609" cy="3427984"/>
            <a:chOff x="0" y="0"/>
            <a:chExt cx="4261609" cy="3427984"/>
          </a:xfrm>
        </p:grpSpPr>
        <p:sp>
          <p:nvSpPr>
            <p:cNvPr id="358" name="Google Shape;358;p19"/>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9"/>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 name="Google Shape;360;p19"/>
          <p:cNvGrpSpPr/>
          <p:nvPr/>
        </p:nvGrpSpPr>
        <p:grpSpPr>
          <a:xfrm rot="10800000">
            <a:off x="8562853" y="3135540"/>
            <a:ext cx="408863" cy="834343"/>
            <a:chOff x="158738" y="274450"/>
            <a:chExt cx="408863" cy="834343"/>
          </a:xfrm>
        </p:grpSpPr>
        <p:grpSp>
          <p:nvGrpSpPr>
            <p:cNvPr id="361" name="Google Shape;361;p19"/>
            <p:cNvGrpSpPr/>
            <p:nvPr/>
          </p:nvGrpSpPr>
          <p:grpSpPr>
            <a:xfrm>
              <a:off x="158738" y="626738"/>
              <a:ext cx="109300" cy="109625"/>
              <a:chOff x="9043313" y="2299825"/>
              <a:chExt cx="109300" cy="109625"/>
            </a:xfrm>
          </p:grpSpPr>
          <p:sp>
            <p:nvSpPr>
              <p:cNvPr id="362" name="Google Shape;362;p19"/>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9"/>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 name="Google Shape;364;p19"/>
            <p:cNvSpPr/>
            <p:nvPr/>
          </p:nvSpPr>
          <p:spPr>
            <a:xfrm>
              <a:off x="507625" y="547988"/>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9"/>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9"/>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 name="Google Shape;367;p19"/>
          <p:cNvGrpSpPr/>
          <p:nvPr/>
        </p:nvGrpSpPr>
        <p:grpSpPr>
          <a:xfrm flipH="1">
            <a:off x="7" y="2583602"/>
            <a:ext cx="1875613" cy="2571614"/>
            <a:chOff x="2782925" y="1553350"/>
            <a:chExt cx="879125" cy="1205350"/>
          </a:xfrm>
        </p:grpSpPr>
        <p:sp>
          <p:nvSpPr>
            <p:cNvPr id="368" name="Google Shape;368;p19"/>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9"/>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19"/>
          <p:cNvGrpSpPr/>
          <p:nvPr/>
        </p:nvGrpSpPr>
        <p:grpSpPr>
          <a:xfrm rot="-5400000">
            <a:off x="3257788" y="127839"/>
            <a:ext cx="109300" cy="109625"/>
            <a:chOff x="9043313" y="2299825"/>
            <a:chExt cx="109300" cy="109625"/>
          </a:xfrm>
        </p:grpSpPr>
        <p:sp>
          <p:nvSpPr>
            <p:cNvPr id="371" name="Google Shape;371;p19"/>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9"/>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3" name="Google Shape;373;p19"/>
          <p:cNvSpPr/>
          <p:nvPr/>
        </p:nvSpPr>
        <p:spPr>
          <a:xfrm rot="-5400000">
            <a:off x="4148988" y="233451"/>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9"/>
          <p:cNvSpPr/>
          <p:nvPr/>
        </p:nvSpPr>
        <p:spPr>
          <a:xfrm rot="-5400000">
            <a:off x="2940688" y="351276"/>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9"/>
          <p:cNvSpPr/>
          <p:nvPr/>
        </p:nvSpPr>
        <p:spPr>
          <a:xfrm rot="-2526354">
            <a:off x="3731810" y="317027"/>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9"/>
          <p:cNvSpPr/>
          <p:nvPr/>
        </p:nvSpPr>
        <p:spPr>
          <a:xfrm rot="-5400000">
            <a:off x="2507389" y="179583"/>
            <a:ext cx="163498" cy="158526"/>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73104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77"/>
        <p:cNvGrpSpPr/>
        <p:nvPr/>
      </p:nvGrpSpPr>
      <p:grpSpPr>
        <a:xfrm>
          <a:off x="0" y="0"/>
          <a:ext cx="0" cy="0"/>
          <a:chOff x="0" y="0"/>
          <a:chExt cx="0" cy="0"/>
        </a:xfrm>
      </p:grpSpPr>
      <p:sp>
        <p:nvSpPr>
          <p:cNvPr id="378" name="Google Shape;378;p20"/>
          <p:cNvSpPr txBox="1">
            <a:spLocks noGrp="1"/>
          </p:cNvSpPr>
          <p:nvPr>
            <p:ph type="title"/>
          </p:nvPr>
        </p:nvSpPr>
        <p:spPr>
          <a:xfrm>
            <a:off x="4148600" y="2813225"/>
            <a:ext cx="42822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79" name="Google Shape;379;p20"/>
          <p:cNvSpPr txBox="1">
            <a:spLocks noGrp="1"/>
          </p:cNvSpPr>
          <p:nvPr>
            <p:ph type="subTitle" idx="1"/>
          </p:nvPr>
        </p:nvSpPr>
        <p:spPr>
          <a:xfrm>
            <a:off x="2986950" y="857175"/>
            <a:ext cx="5443800" cy="2032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26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
        <p:nvSpPr>
          <p:cNvPr id="380" name="Google Shape;380;p20"/>
          <p:cNvSpPr/>
          <p:nvPr/>
        </p:nvSpPr>
        <p:spPr>
          <a:xfrm>
            <a:off x="-3742125" y="254250"/>
            <a:ext cx="7965118" cy="4889278"/>
          </a:xfrm>
          <a:custGeom>
            <a:avLst/>
            <a:gdLst/>
            <a:ahLst/>
            <a:cxnLst/>
            <a:rect l="l" t="t" r="r" b="b"/>
            <a:pathLst>
              <a:path w="83115" h="51019" extrusionOk="0">
                <a:moveTo>
                  <a:pt x="45372" y="1"/>
                </a:moveTo>
                <a:cubicBezTo>
                  <a:pt x="36090" y="1"/>
                  <a:pt x="26274" y="3235"/>
                  <a:pt x="24823" y="8182"/>
                </a:cubicBezTo>
                <a:cubicBezTo>
                  <a:pt x="22179" y="17196"/>
                  <a:pt x="23262" y="17363"/>
                  <a:pt x="11632" y="26351"/>
                </a:cubicBezTo>
                <a:cubicBezTo>
                  <a:pt x="1" y="35351"/>
                  <a:pt x="23082" y="51018"/>
                  <a:pt x="23082" y="51018"/>
                </a:cubicBezTo>
                <a:cubicBezTo>
                  <a:pt x="23082" y="51018"/>
                  <a:pt x="38637" y="50540"/>
                  <a:pt x="59613" y="50540"/>
                </a:cubicBezTo>
                <a:cubicBezTo>
                  <a:pt x="60151" y="50540"/>
                  <a:pt x="60692" y="50541"/>
                  <a:pt x="61237" y="50541"/>
                </a:cubicBezTo>
                <a:cubicBezTo>
                  <a:pt x="61250" y="50541"/>
                  <a:pt x="61263" y="50541"/>
                  <a:pt x="61275" y="50541"/>
                </a:cubicBezTo>
                <a:cubicBezTo>
                  <a:pt x="83016" y="50541"/>
                  <a:pt x="83115" y="28669"/>
                  <a:pt x="76182" y="24391"/>
                </a:cubicBezTo>
                <a:cubicBezTo>
                  <a:pt x="69257" y="20097"/>
                  <a:pt x="66575" y="18949"/>
                  <a:pt x="62230" y="7396"/>
                </a:cubicBezTo>
                <a:cubicBezTo>
                  <a:pt x="60264" y="2184"/>
                  <a:pt x="52998" y="1"/>
                  <a:pt x="453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1" name="Google Shape;381;p20"/>
          <p:cNvGrpSpPr/>
          <p:nvPr/>
        </p:nvGrpSpPr>
        <p:grpSpPr>
          <a:xfrm>
            <a:off x="6880000" y="2039350"/>
            <a:ext cx="2264012" cy="3104139"/>
            <a:chOff x="6880000" y="2039350"/>
            <a:chExt cx="2264012" cy="3104139"/>
          </a:xfrm>
        </p:grpSpPr>
        <p:sp>
          <p:nvSpPr>
            <p:cNvPr id="382" name="Google Shape;382;p20"/>
            <p:cNvSpPr/>
            <p:nvPr/>
          </p:nvSpPr>
          <p:spPr>
            <a:xfrm>
              <a:off x="7108302" y="2204556"/>
              <a:ext cx="2035710" cy="2938932"/>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p:nvPr/>
          </p:nvSpPr>
          <p:spPr>
            <a:xfrm>
              <a:off x="6880000" y="2039350"/>
              <a:ext cx="2264011" cy="3104138"/>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 name="Google Shape;384;p20"/>
          <p:cNvGrpSpPr/>
          <p:nvPr/>
        </p:nvGrpSpPr>
        <p:grpSpPr>
          <a:xfrm>
            <a:off x="248860" y="556120"/>
            <a:ext cx="412405" cy="1330822"/>
            <a:chOff x="158738" y="422086"/>
            <a:chExt cx="266342" cy="859482"/>
          </a:xfrm>
        </p:grpSpPr>
        <p:grpSp>
          <p:nvGrpSpPr>
            <p:cNvPr id="385" name="Google Shape;385;p20"/>
            <p:cNvGrpSpPr/>
            <p:nvPr/>
          </p:nvGrpSpPr>
          <p:grpSpPr>
            <a:xfrm>
              <a:off x="158738" y="626738"/>
              <a:ext cx="109300" cy="109625"/>
              <a:chOff x="9043313" y="2299825"/>
              <a:chExt cx="109300" cy="109625"/>
            </a:xfrm>
          </p:grpSpPr>
          <p:sp>
            <p:nvSpPr>
              <p:cNvPr id="386" name="Google Shape;386;p20"/>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0"/>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 name="Google Shape;388;p20"/>
            <p:cNvSpPr/>
            <p:nvPr/>
          </p:nvSpPr>
          <p:spPr>
            <a:xfrm flipH="1">
              <a:off x="360185" y="892479"/>
              <a:ext cx="49018"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0"/>
            <p:cNvSpPr/>
            <p:nvPr/>
          </p:nvSpPr>
          <p:spPr>
            <a:xfrm>
              <a:off x="268038" y="422086"/>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0"/>
            <p:cNvSpPr/>
            <p:nvPr/>
          </p:nvSpPr>
          <p:spPr>
            <a:xfrm rot="2873646">
              <a:off x="294480" y="1144750"/>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 name="Google Shape;391;p20"/>
          <p:cNvGrpSpPr/>
          <p:nvPr/>
        </p:nvGrpSpPr>
        <p:grpSpPr>
          <a:xfrm>
            <a:off x="5877311" y="10"/>
            <a:ext cx="3266638" cy="1088720"/>
            <a:chOff x="1358725" y="239400"/>
            <a:chExt cx="1333975" cy="444575"/>
          </a:xfrm>
        </p:grpSpPr>
        <p:sp>
          <p:nvSpPr>
            <p:cNvPr id="392" name="Google Shape;392;p20"/>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0"/>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solidFill>
              <a:schemeClr val="lt2"/>
            </a:solid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216639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94"/>
        <p:cNvGrpSpPr/>
        <p:nvPr/>
      </p:nvGrpSpPr>
      <p:grpSpPr>
        <a:xfrm>
          <a:off x="0" y="0"/>
          <a:ext cx="0" cy="0"/>
          <a:chOff x="0" y="0"/>
          <a:chExt cx="0" cy="0"/>
        </a:xfrm>
      </p:grpSpPr>
      <p:sp>
        <p:nvSpPr>
          <p:cNvPr id="395" name="Google Shape;395;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6" name="Google Shape;396;p21"/>
          <p:cNvSpPr txBox="1">
            <a:spLocks noGrp="1"/>
          </p:cNvSpPr>
          <p:nvPr>
            <p:ph type="subTitle" idx="1"/>
          </p:nvPr>
        </p:nvSpPr>
        <p:spPr>
          <a:xfrm>
            <a:off x="4779924" y="1348700"/>
            <a:ext cx="3644100" cy="3255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400" b="0"/>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397" name="Google Shape;397;p21"/>
          <p:cNvSpPr txBox="1">
            <a:spLocks noGrp="1"/>
          </p:cNvSpPr>
          <p:nvPr>
            <p:ph type="subTitle" idx="2"/>
          </p:nvPr>
        </p:nvSpPr>
        <p:spPr>
          <a:xfrm>
            <a:off x="719976" y="1348700"/>
            <a:ext cx="3644100" cy="3255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400" b="0"/>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grpSp>
        <p:nvGrpSpPr>
          <p:cNvPr id="398" name="Google Shape;398;p21"/>
          <p:cNvGrpSpPr/>
          <p:nvPr/>
        </p:nvGrpSpPr>
        <p:grpSpPr>
          <a:xfrm>
            <a:off x="15" y="22"/>
            <a:ext cx="3465260" cy="2787411"/>
            <a:chOff x="2846775" y="3027525"/>
            <a:chExt cx="1888425" cy="1519025"/>
          </a:xfrm>
        </p:grpSpPr>
        <p:sp>
          <p:nvSpPr>
            <p:cNvPr id="399" name="Google Shape;399;p21"/>
            <p:cNvSpPr/>
            <p:nvPr/>
          </p:nvSpPr>
          <p:spPr>
            <a:xfrm>
              <a:off x="2846775" y="3027525"/>
              <a:ext cx="1797850" cy="1425850"/>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1"/>
            <p:cNvSpPr/>
            <p:nvPr/>
          </p:nvSpPr>
          <p:spPr>
            <a:xfrm>
              <a:off x="2846775" y="3027525"/>
              <a:ext cx="1888425" cy="1519025"/>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solidFill>
              <a:schemeClr val="lt2"/>
            </a:solid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1" name="Google Shape;401;p21"/>
          <p:cNvGrpSpPr/>
          <p:nvPr/>
        </p:nvGrpSpPr>
        <p:grpSpPr>
          <a:xfrm>
            <a:off x="5091996" y="4274295"/>
            <a:ext cx="4052000" cy="869198"/>
            <a:chOff x="5091996" y="4274295"/>
            <a:chExt cx="4052000" cy="869198"/>
          </a:xfrm>
        </p:grpSpPr>
        <p:sp>
          <p:nvSpPr>
            <p:cNvPr id="402" name="Google Shape;402;p21"/>
            <p:cNvSpPr/>
            <p:nvPr/>
          </p:nvSpPr>
          <p:spPr>
            <a:xfrm flipH="1">
              <a:off x="5250471" y="4408091"/>
              <a:ext cx="3893525" cy="735402"/>
            </a:xfrm>
            <a:custGeom>
              <a:avLst/>
              <a:gdLst/>
              <a:ahLst/>
              <a:cxnLst/>
              <a:rect l="l" t="t" r="r" b="b"/>
              <a:pathLst>
                <a:path w="73190" h="13824" extrusionOk="0">
                  <a:moveTo>
                    <a:pt x="0" y="0"/>
                  </a:moveTo>
                  <a:lnTo>
                    <a:pt x="0" y="13823"/>
                  </a:lnTo>
                  <a:lnTo>
                    <a:pt x="73190" y="13823"/>
                  </a:lnTo>
                  <a:cubicBezTo>
                    <a:pt x="73190" y="13823"/>
                    <a:pt x="70536" y="6083"/>
                    <a:pt x="56241" y="6083"/>
                  </a:cubicBezTo>
                  <a:cubicBezTo>
                    <a:pt x="53596" y="6083"/>
                    <a:pt x="50552" y="6348"/>
                    <a:pt x="47052" y="6976"/>
                  </a:cubicBezTo>
                  <a:cubicBezTo>
                    <a:pt x="38998" y="8417"/>
                    <a:pt x="30991" y="9252"/>
                    <a:pt x="23918" y="9252"/>
                  </a:cubicBezTo>
                  <a:cubicBezTo>
                    <a:pt x="11311" y="9252"/>
                    <a:pt x="1669" y="660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1"/>
            <p:cNvSpPr/>
            <p:nvPr/>
          </p:nvSpPr>
          <p:spPr>
            <a:xfrm flipH="1">
              <a:off x="5091996" y="4274295"/>
              <a:ext cx="4052000" cy="869194"/>
            </a:xfrm>
            <a:custGeom>
              <a:avLst/>
              <a:gdLst/>
              <a:ahLst/>
              <a:cxnLst/>
              <a:rect l="l" t="t" r="r" b="b"/>
              <a:pathLst>
                <a:path w="76169" h="16339" fill="none" extrusionOk="0">
                  <a:moveTo>
                    <a:pt x="76168" y="16338"/>
                  </a:moveTo>
                  <a:cubicBezTo>
                    <a:pt x="76168" y="16338"/>
                    <a:pt x="72287" y="3495"/>
                    <a:pt x="48974" y="8240"/>
                  </a:cubicBezTo>
                  <a:cubicBezTo>
                    <a:pt x="25647" y="12986"/>
                    <a:pt x="2708" y="12173"/>
                    <a:pt x="0" y="1"/>
                  </a:cubicBezTo>
                </a:path>
              </a:pathLst>
            </a:custGeom>
            <a:solidFill>
              <a:schemeClr val="lt2"/>
            </a:solid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 name="Google Shape;404;p21"/>
          <p:cNvGrpSpPr/>
          <p:nvPr/>
        </p:nvGrpSpPr>
        <p:grpSpPr>
          <a:xfrm rot="10800000">
            <a:off x="179788" y="2846693"/>
            <a:ext cx="342685" cy="940000"/>
            <a:chOff x="8606213" y="4046575"/>
            <a:chExt cx="342685" cy="940000"/>
          </a:xfrm>
        </p:grpSpPr>
        <p:grpSp>
          <p:nvGrpSpPr>
            <p:cNvPr id="405" name="Google Shape;405;p21"/>
            <p:cNvGrpSpPr/>
            <p:nvPr/>
          </p:nvGrpSpPr>
          <p:grpSpPr>
            <a:xfrm>
              <a:off x="8606213" y="4046575"/>
              <a:ext cx="104150" cy="104150"/>
              <a:chOff x="7648113" y="3202125"/>
              <a:chExt cx="104150" cy="104150"/>
            </a:xfrm>
          </p:grpSpPr>
          <p:sp>
            <p:nvSpPr>
              <p:cNvPr id="406" name="Google Shape;406;p21"/>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1"/>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8" name="Google Shape;408;p21"/>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1"/>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 name="Google Shape;410;p21"/>
          <p:cNvGrpSpPr/>
          <p:nvPr/>
        </p:nvGrpSpPr>
        <p:grpSpPr>
          <a:xfrm rot="10800000">
            <a:off x="8552912" y="183375"/>
            <a:ext cx="408861" cy="834343"/>
            <a:chOff x="158738" y="274450"/>
            <a:chExt cx="408861" cy="834343"/>
          </a:xfrm>
        </p:grpSpPr>
        <p:grpSp>
          <p:nvGrpSpPr>
            <p:cNvPr id="411" name="Google Shape;411;p21"/>
            <p:cNvGrpSpPr/>
            <p:nvPr/>
          </p:nvGrpSpPr>
          <p:grpSpPr>
            <a:xfrm>
              <a:off x="158738" y="626738"/>
              <a:ext cx="109300" cy="109625"/>
              <a:chOff x="9043313" y="2299825"/>
              <a:chExt cx="109300" cy="109625"/>
            </a:xfrm>
          </p:grpSpPr>
          <p:sp>
            <p:nvSpPr>
              <p:cNvPr id="412" name="Google Shape;412;p21"/>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1"/>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21"/>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1"/>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21"/>
          <p:cNvGrpSpPr/>
          <p:nvPr/>
        </p:nvGrpSpPr>
        <p:grpSpPr>
          <a:xfrm rot="-1385973">
            <a:off x="170796" y="3985571"/>
            <a:ext cx="386880" cy="356365"/>
            <a:chOff x="6578186" y="3304323"/>
            <a:chExt cx="592215" cy="545427"/>
          </a:xfrm>
        </p:grpSpPr>
        <p:sp>
          <p:nvSpPr>
            <p:cNvPr id="417" name="Google Shape;417;p21"/>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1"/>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1"/>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1"/>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21"/>
          <p:cNvGrpSpPr/>
          <p:nvPr/>
        </p:nvGrpSpPr>
        <p:grpSpPr>
          <a:xfrm rot="737630">
            <a:off x="7738730" y="121766"/>
            <a:ext cx="386883" cy="356382"/>
            <a:chOff x="6578186" y="3304323"/>
            <a:chExt cx="592215" cy="545427"/>
          </a:xfrm>
        </p:grpSpPr>
        <p:sp>
          <p:nvSpPr>
            <p:cNvPr id="422" name="Google Shape;422;p21"/>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1"/>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1"/>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1"/>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41218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26"/>
        <p:cNvGrpSpPr/>
        <p:nvPr/>
      </p:nvGrpSpPr>
      <p:grpSpPr>
        <a:xfrm>
          <a:off x="0" y="0"/>
          <a:ext cx="0" cy="0"/>
          <a:chOff x="0" y="0"/>
          <a:chExt cx="0" cy="0"/>
        </a:xfrm>
      </p:grpSpPr>
      <p:sp>
        <p:nvSpPr>
          <p:cNvPr id="427" name="Google Shape;427;p22"/>
          <p:cNvSpPr txBox="1">
            <a:spLocks noGrp="1"/>
          </p:cNvSpPr>
          <p:nvPr>
            <p:ph type="title"/>
          </p:nvPr>
        </p:nvSpPr>
        <p:spPr>
          <a:xfrm>
            <a:off x="713225" y="818800"/>
            <a:ext cx="4448100" cy="102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8" name="Google Shape;428;p22"/>
          <p:cNvSpPr txBox="1">
            <a:spLocks noGrp="1"/>
          </p:cNvSpPr>
          <p:nvPr>
            <p:ph type="subTitle" idx="1"/>
          </p:nvPr>
        </p:nvSpPr>
        <p:spPr>
          <a:xfrm>
            <a:off x="1437275" y="2346600"/>
            <a:ext cx="3000000" cy="7365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1100"/>
              <a:buNone/>
              <a:defRPr sz="1400"/>
            </a:lvl1pPr>
            <a:lvl2pPr lvl="1" algn="ctr" rtl="0">
              <a:lnSpc>
                <a:spcPct val="100000"/>
              </a:lnSpc>
              <a:spcBef>
                <a:spcPts val="0"/>
              </a:spcBef>
              <a:spcAft>
                <a:spcPts val="0"/>
              </a:spcAft>
              <a:buSzPts val="1100"/>
              <a:buNone/>
              <a:defRPr/>
            </a:lvl2pPr>
            <a:lvl3pPr lvl="2" algn="ctr" rtl="0">
              <a:lnSpc>
                <a:spcPct val="100000"/>
              </a:lnSpc>
              <a:spcBef>
                <a:spcPts val="1600"/>
              </a:spcBef>
              <a:spcAft>
                <a:spcPts val="0"/>
              </a:spcAft>
              <a:buSzPts val="1100"/>
              <a:buNone/>
              <a:defRPr/>
            </a:lvl3pPr>
            <a:lvl4pPr lvl="3" algn="ctr" rtl="0">
              <a:lnSpc>
                <a:spcPct val="100000"/>
              </a:lnSpc>
              <a:spcBef>
                <a:spcPts val="1600"/>
              </a:spcBef>
              <a:spcAft>
                <a:spcPts val="0"/>
              </a:spcAft>
              <a:buSzPts val="1100"/>
              <a:buNone/>
              <a:defRPr/>
            </a:lvl4pPr>
            <a:lvl5pPr lvl="4" algn="ctr" rtl="0">
              <a:lnSpc>
                <a:spcPct val="100000"/>
              </a:lnSpc>
              <a:spcBef>
                <a:spcPts val="1600"/>
              </a:spcBef>
              <a:spcAft>
                <a:spcPts val="0"/>
              </a:spcAft>
              <a:buSzPts val="1100"/>
              <a:buNone/>
              <a:defRPr/>
            </a:lvl5pPr>
            <a:lvl6pPr lvl="5" algn="ctr" rtl="0">
              <a:lnSpc>
                <a:spcPct val="100000"/>
              </a:lnSpc>
              <a:spcBef>
                <a:spcPts val="1600"/>
              </a:spcBef>
              <a:spcAft>
                <a:spcPts val="0"/>
              </a:spcAft>
              <a:buSzPts val="1100"/>
              <a:buNone/>
              <a:defRPr/>
            </a:lvl6pPr>
            <a:lvl7pPr lvl="6" algn="ctr" rtl="0">
              <a:lnSpc>
                <a:spcPct val="100000"/>
              </a:lnSpc>
              <a:spcBef>
                <a:spcPts val="1600"/>
              </a:spcBef>
              <a:spcAft>
                <a:spcPts val="0"/>
              </a:spcAft>
              <a:buSzPts val="1100"/>
              <a:buNone/>
              <a:defRPr/>
            </a:lvl7pPr>
            <a:lvl8pPr lvl="7" algn="ctr" rtl="0">
              <a:lnSpc>
                <a:spcPct val="100000"/>
              </a:lnSpc>
              <a:spcBef>
                <a:spcPts val="1600"/>
              </a:spcBef>
              <a:spcAft>
                <a:spcPts val="0"/>
              </a:spcAft>
              <a:buSzPts val="1100"/>
              <a:buNone/>
              <a:defRPr/>
            </a:lvl8pPr>
            <a:lvl9pPr lvl="8" algn="ctr" rtl="0">
              <a:lnSpc>
                <a:spcPct val="100000"/>
              </a:lnSpc>
              <a:spcBef>
                <a:spcPts val="1600"/>
              </a:spcBef>
              <a:spcAft>
                <a:spcPts val="1600"/>
              </a:spcAft>
              <a:buSzPts val="1100"/>
              <a:buNone/>
              <a:defRPr/>
            </a:lvl9pPr>
          </a:lstStyle>
          <a:p>
            <a:endParaRPr/>
          </a:p>
        </p:txBody>
      </p:sp>
      <p:sp>
        <p:nvSpPr>
          <p:cNvPr id="429" name="Google Shape;429;p22"/>
          <p:cNvSpPr txBox="1"/>
          <p:nvPr/>
        </p:nvSpPr>
        <p:spPr>
          <a:xfrm>
            <a:off x="713225" y="3611950"/>
            <a:ext cx="4945800" cy="5562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100" b="1">
                <a:solidFill>
                  <a:schemeClr val="dk1"/>
                </a:solidFill>
                <a:latin typeface="Montserrat"/>
                <a:ea typeface="Montserrat"/>
                <a:cs typeface="Montserrat"/>
                <a:sym typeface="Montserrat"/>
              </a:rPr>
              <a:t>CREDITS:</a:t>
            </a:r>
            <a:r>
              <a:rPr lang="en" sz="1100">
                <a:solidFill>
                  <a:schemeClr val="dk1"/>
                </a:solidFill>
                <a:latin typeface="Montserrat"/>
                <a:ea typeface="Montserrat"/>
                <a:cs typeface="Montserrat"/>
                <a:sym typeface="Montserrat"/>
              </a:rPr>
              <a:t> This presentation template was created by </a:t>
            </a:r>
            <a:r>
              <a:rPr lang="en" sz="1100" b="1">
                <a:solidFill>
                  <a:schemeClr val="hlink"/>
                </a:solidFill>
                <a:uFill>
                  <a:noFill/>
                </a:uFill>
                <a:latin typeface="Montserrat"/>
                <a:ea typeface="Montserrat"/>
                <a:cs typeface="Montserrat"/>
                <a:sym typeface="Montserrat"/>
                <a:hlinkClick r:id="rId2"/>
              </a:rPr>
              <a:t>Slidesgo</a:t>
            </a:r>
            <a:r>
              <a:rPr lang="en" sz="1100">
                <a:solidFill>
                  <a:schemeClr val="dk1"/>
                </a:solidFill>
                <a:latin typeface="Montserrat"/>
                <a:ea typeface="Montserrat"/>
                <a:cs typeface="Montserrat"/>
                <a:sym typeface="Montserrat"/>
              </a:rPr>
              <a:t>, and includes icons by </a:t>
            </a:r>
            <a:r>
              <a:rPr lang="en" sz="1100" b="1">
                <a:solidFill>
                  <a:schemeClr val="dk1"/>
                </a:solidFill>
                <a:uFill>
                  <a:noFill/>
                </a:uFill>
                <a:latin typeface="Montserrat"/>
                <a:ea typeface="Montserrat"/>
                <a:cs typeface="Montserrat"/>
                <a:sym typeface="Montserrat"/>
                <a:hlinkClick r:id="rId3">
                  <a:extLst>
                    <a:ext uri="{A12FA001-AC4F-418D-AE19-62706E023703}">
                      <ahyp:hlinkClr xmlns:ahyp="http://schemas.microsoft.com/office/drawing/2018/hyperlinkcolor" xmlns="" val="tx"/>
                    </a:ext>
                  </a:extLst>
                </a:hlinkClick>
              </a:rPr>
              <a:t>Flaticon</a:t>
            </a:r>
            <a:r>
              <a:rPr lang="en" sz="1100">
                <a:solidFill>
                  <a:schemeClr val="dk1"/>
                </a:solidFill>
                <a:latin typeface="Montserrat"/>
                <a:ea typeface="Montserrat"/>
                <a:cs typeface="Montserrat"/>
                <a:sym typeface="Montserrat"/>
              </a:rPr>
              <a:t>, and infographics &amp; images by </a:t>
            </a:r>
            <a:r>
              <a:rPr lang="en" sz="1100" b="1">
                <a:solidFill>
                  <a:schemeClr val="dk1"/>
                </a:solidFill>
                <a:uFill>
                  <a:noFill/>
                </a:uFill>
                <a:latin typeface="Montserrat"/>
                <a:ea typeface="Montserrat"/>
                <a:cs typeface="Montserrat"/>
                <a:sym typeface="Montserrat"/>
                <a:hlinkClick r:id="rId4">
                  <a:extLst>
                    <a:ext uri="{A12FA001-AC4F-418D-AE19-62706E023703}">
                      <ahyp:hlinkClr xmlns:ahyp="http://schemas.microsoft.com/office/drawing/2018/hyperlinkcolor" xmlns="" val="tx"/>
                    </a:ext>
                  </a:extLst>
                </a:hlinkClick>
              </a:rPr>
              <a:t>Freepik</a:t>
            </a:r>
            <a:r>
              <a:rPr lang="en" sz="1100">
                <a:solidFill>
                  <a:schemeClr val="dk1"/>
                </a:solidFill>
                <a:latin typeface="Montserrat"/>
                <a:ea typeface="Montserrat"/>
                <a:cs typeface="Montserrat"/>
                <a:sym typeface="Montserrat"/>
              </a:rPr>
              <a:t> </a:t>
            </a:r>
            <a:endParaRPr sz="1100" b="1">
              <a:solidFill>
                <a:schemeClr val="dk1"/>
              </a:solidFill>
              <a:latin typeface="Montserrat"/>
              <a:ea typeface="Montserrat"/>
              <a:cs typeface="Montserrat"/>
              <a:sym typeface="Montserrat"/>
            </a:endParaRPr>
          </a:p>
        </p:txBody>
      </p:sp>
      <p:grpSp>
        <p:nvGrpSpPr>
          <p:cNvPr id="430" name="Google Shape;430;p22"/>
          <p:cNvGrpSpPr/>
          <p:nvPr/>
        </p:nvGrpSpPr>
        <p:grpSpPr>
          <a:xfrm rot="10800000">
            <a:off x="-3" y="-8"/>
            <a:ext cx="1875734" cy="2571779"/>
            <a:chOff x="6880000" y="2039350"/>
            <a:chExt cx="2264012" cy="3104139"/>
          </a:xfrm>
        </p:grpSpPr>
        <p:sp>
          <p:nvSpPr>
            <p:cNvPr id="431" name="Google Shape;431;p22"/>
            <p:cNvSpPr/>
            <p:nvPr/>
          </p:nvSpPr>
          <p:spPr>
            <a:xfrm>
              <a:off x="7108302" y="2204556"/>
              <a:ext cx="2035710" cy="2938932"/>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2"/>
            <p:cNvSpPr/>
            <p:nvPr/>
          </p:nvSpPr>
          <p:spPr>
            <a:xfrm>
              <a:off x="6880000" y="2039350"/>
              <a:ext cx="2264011" cy="3104138"/>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43758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9"/>
        <p:cNvGrpSpPr/>
        <p:nvPr/>
      </p:nvGrpSpPr>
      <p:grpSpPr>
        <a:xfrm>
          <a:off x="0" y="0"/>
          <a:ext cx="0" cy="0"/>
          <a:chOff x="0" y="0"/>
          <a:chExt cx="0" cy="0"/>
        </a:xfrm>
      </p:grpSpPr>
      <p:sp>
        <p:nvSpPr>
          <p:cNvPr id="130" name="Google Shape;130;p11"/>
          <p:cNvSpPr txBox="1">
            <a:spLocks noGrp="1"/>
          </p:cNvSpPr>
          <p:nvPr>
            <p:ph type="title" hasCustomPrompt="1"/>
          </p:nvPr>
        </p:nvSpPr>
        <p:spPr>
          <a:xfrm>
            <a:off x="1284000" y="1288250"/>
            <a:ext cx="6576000" cy="19707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31" name="Google Shape;131;p11"/>
          <p:cNvSpPr txBox="1">
            <a:spLocks noGrp="1"/>
          </p:cNvSpPr>
          <p:nvPr>
            <p:ph type="subTitle" idx="1"/>
          </p:nvPr>
        </p:nvSpPr>
        <p:spPr>
          <a:xfrm>
            <a:off x="1284000" y="32590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1600"/>
              </a:spcBef>
              <a:spcAft>
                <a:spcPts val="0"/>
              </a:spcAft>
              <a:buSzPts val="1100"/>
              <a:buNone/>
              <a:defRPr/>
            </a:lvl3pPr>
            <a:lvl4pPr lvl="3" algn="ctr" rtl="0">
              <a:lnSpc>
                <a:spcPct val="100000"/>
              </a:lnSpc>
              <a:spcBef>
                <a:spcPts val="1600"/>
              </a:spcBef>
              <a:spcAft>
                <a:spcPts val="0"/>
              </a:spcAft>
              <a:buSzPts val="1100"/>
              <a:buNone/>
              <a:defRPr/>
            </a:lvl4pPr>
            <a:lvl5pPr lvl="4" algn="ctr" rtl="0">
              <a:lnSpc>
                <a:spcPct val="100000"/>
              </a:lnSpc>
              <a:spcBef>
                <a:spcPts val="1600"/>
              </a:spcBef>
              <a:spcAft>
                <a:spcPts val="0"/>
              </a:spcAft>
              <a:buSzPts val="1100"/>
              <a:buNone/>
              <a:defRPr/>
            </a:lvl5pPr>
            <a:lvl6pPr lvl="5" algn="ctr" rtl="0">
              <a:lnSpc>
                <a:spcPct val="100000"/>
              </a:lnSpc>
              <a:spcBef>
                <a:spcPts val="1600"/>
              </a:spcBef>
              <a:spcAft>
                <a:spcPts val="0"/>
              </a:spcAft>
              <a:buSzPts val="1100"/>
              <a:buNone/>
              <a:defRPr/>
            </a:lvl6pPr>
            <a:lvl7pPr lvl="6" algn="ctr" rtl="0">
              <a:lnSpc>
                <a:spcPct val="100000"/>
              </a:lnSpc>
              <a:spcBef>
                <a:spcPts val="1600"/>
              </a:spcBef>
              <a:spcAft>
                <a:spcPts val="0"/>
              </a:spcAft>
              <a:buSzPts val="1100"/>
              <a:buNone/>
              <a:defRPr/>
            </a:lvl7pPr>
            <a:lvl8pPr lvl="7" algn="ctr" rtl="0">
              <a:lnSpc>
                <a:spcPct val="100000"/>
              </a:lnSpc>
              <a:spcBef>
                <a:spcPts val="1600"/>
              </a:spcBef>
              <a:spcAft>
                <a:spcPts val="0"/>
              </a:spcAft>
              <a:buSzPts val="1100"/>
              <a:buNone/>
              <a:defRPr/>
            </a:lvl8pPr>
            <a:lvl9pPr lvl="8" algn="ctr" rtl="0">
              <a:lnSpc>
                <a:spcPct val="100000"/>
              </a:lnSpc>
              <a:spcBef>
                <a:spcPts val="1600"/>
              </a:spcBef>
              <a:spcAft>
                <a:spcPts val="1600"/>
              </a:spcAft>
              <a:buSzPts val="11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2"/>
        </a:solidFill>
        <a:effectLst/>
      </p:bgPr>
    </p:bg>
    <p:spTree>
      <p:nvGrpSpPr>
        <p:cNvPr id="1" name="Shape 433"/>
        <p:cNvGrpSpPr/>
        <p:nvPr/>
      </p:nvGrpSpPr>
      <p:grpSpPr>
        <a:xfrm>
          <a:off x="0" y="0"/>
          <a:ext cx="0" cy="0"/>
          <a:chOff x="0" y="0"/>
          <a:chExt cx="0" cy="0"/>
        </a:xfrm>
      </p:grpSpPr>
      <p:grpSp>
        <p:nvGrpSpPr>
          <p:cNvPr id="434" name="Google Shape;434;p23"/>
          <p:cNvGrpSpPr/>
          <p:nvPr/>
        </p:nvGrpSpPr>
        <p:grpSpPr>
          <a:xfrm>
            <a:off x="7677305" y="3132328"/>
            <a:ext cx="1466908" cy="2011247"/>
            <a:chOff x="2782925" y="1553350"/>
            <a:chExt cx="879125" cy="1205350"/>
          </a:xfrm>
        </p:grpSpPr>
        <p:sp>
          <p:nvSpPr>
            <p:cNvPr id="435" name="Google Shape;435;p23"/>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3"/>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dk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7" name="Google Shape;437;p23"/>
          <p:cNvGrpSpPr/>
          <p:nvPr/>
        </p:nvGrpSpPr>
        <p:grpSpPr>
          <a:xfrm flipH="1">
            <a:off x="-84" y="6"/>
            <a:ext cx="1537000" cy="759579"/>
            <a:chOff x="2583400" y="743900"/>
            <a:chExt cx="1078975" cy="533225"/>
          </a:xfrm>
        </p:grpSpPr>
        <p:sp>
          <p:nvSpPr>
            <p:cNvPr id="438" name="Google Shape;438;p23"/>
            <p:cNvSpPr/>
            <p:nvPr/>
          </p:nvSpPr>
          <p:spPr>
            <a:xfrm>
              <a:off x="2637875" y="743900"/>
              <a:ext cx="1024500" cy="390075"/>
            </a:xfrm>
            <a:custGeom>
              <a:avLst/>
              <a:gdLst/>
              <a:ahLst/>
              <a:cxnLst/>
              <a:rect l="l" t="t" r="r" b="b"/>
              <a:pathLst>
                <a:path w="40980" h="15603" extrusionOk="0">
                  <a:moveTo>
                    <a:pt x="0" y="1"/>
                  </a:moveTo>
                  <a:cubicBezTo>
                    <a:pt x="0" y="1"/>
                    <a:pt x="8294" y="15602"/>
                    <a:pt x="32112" y="15602"/>
                  </a:cubicBezTo>
                  <a:cubicBezTo>
                    <a:pt x="34858" y="15602"/>
                    <a:pt x="37810" y="15395"/>
                    <a:pt x="40979" y="14933"/>
                  </a:cubicBezTo>
                  <a:lnTo>
                    <a:pt x="409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3"/>
            <p:cNvSpPr/>
            <p:nvPr/>
          </p:nvSpPr>
          <p:spPr>
            <a:xfrm>
              <a:off x="2583400" y="743900"/>
              <a:ext cx="1078975" cy="533225"/>
            </a:xfrm>
            <a:custGeom>
              <a:avLst/>
              <a:gdLst/>
              <a:ahLst/>
              <a:cxnLst/>
              <a:rect l="l" t="t" r="r" b="b"/>
              <a:pathLst>
                <a:path w="43159" h="21329" fill="none" extrusionOk="0">
                  <a:moveTo>
                    <a:pt x="0" y="1"/>
                  </a:moveTo>
                  <a:cubicBezTo>
                    <a:pt x="0" y="1"/>
                    <a:pt x="10870" y="21328"/>
                    <a:pt x="43158" y="16415"/>
                  </a:cubicBezTo>
                </a:path>
              </a:pathLst>
            </a:custGeom>
            <a:noFill/>
            <a:ln w="4200" cap="flat" cmpd="sng">
              <a:solidFill>
                <a:schemeClr val="dk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524687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440"/>
        <p:cNvGrpSpPr/>
        <p:nvPr/>
      </p:nvGrpSpPr>
      <p:grpSpPr>
        <a:xfrm>
          <a:off x="0" y="0"/>
          <a:ext cx="0" cy="0"/>
          <a:chOff x="0" y="0"/>
          <a:chExt cx="0" cy="0"/>
        </a:xfrm>
      </p:grpSpPr>
      <p:grpSp>
        <p:nvGrpSpPr>
          <p:cNvPr id="441" name="Google Shape;441;p24"/>
          <p:cNvGrpSpPr/>
          <p:nvPr/>
        </p:nvGrpSpPr>
        <p:grpSpPr>
          <a:xfrm>
            <a:off x="7677305" y="3132328"/>
            <a:ext cx="1466908" cy="2011247"/>
            <a:chOff x="2782925" y="1553350"/>
            <a:chExt cx="879125" cy="1205350"/>
          </a:xfrm>
        </p:grpSpPr>
        <p:sp>
          <p:nvSpPr>
            <p:cNvPr id="442" name="Google Shape;442;p24"/>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4"/>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accent5"/>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4" name="Google Shape;444;p24"/>
          <p:cNvGrpSpPr/>
          <p:nvPr/>
        </p:nvGrpSpPr>
        <p:grpSpPr>
          <a:xfrm>
            <a:off x="2" y="-14"/>
            <a:ext cx="3142150" cy="2527506"/>
            <a:chOff x="2846775" y="3027525"/>
            <a:chExt cx="1888425" cy="1519025"/>
          </a:xfrm>
        </p:grpSpPr>
        <p:sp>
          <p:nvSpPr>
            <p:cNvPr id="445" name="Google Shape;445;p24"/>
            <p:cNvSpPr/>
            <p:nvPr/>
          </p:nvSpPr>
          <p:spPr>
            <a:xfrm>
              <a:off x="2846775" y="3027525"/>
              <a:ext cx="1797850" cy="1425850"/>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4"/>
            <p:cNvSpPr/>
            <p:nvPr/>
          </p:nvSpPr>
          <p:spPr>
            <a:xfrm>
              <a:off x="2846775" y="3027525"/>
              <a:ext cx="1888425" cy="1519025"/>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accent5"/>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292301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3B526A92-8AAF-4BF0-85FE-B336BF0F8D2D}" type="datetimeFigureOut">
              <a:rPr lang="en-US" smtClean="0"/>
              <a:t>3/17/2025</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726847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32"/>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5">
  <p:cSld name="TITLE_ONLY_2">
    <p:spTree>
      <p:nvGrpSpPr>
        <p:cNvPr id="1" name="Shape 133"/>
        <p:cNvGrpSpPr/>
        <p:nvPr/>
      </p:nvGrpSpPr>
      <p:grpSpPr>
        <a:xfrm>
          <a:off x="0" y="0"/>
          <a:ext cx="0" cy="0"/>
          <a:chOff x="0" y="0"/>
          <a:chExt cx="0" cy="0"/>
        </a:xfrm>
      </p:grpSpPr>
      <p:grpSp>
        <p:nvGrpSpPr>
          <p:cNvPr id="134" name="Google Shape;134;p13"/>
          <p:cNvGrpSpPr/>
          <p:nvPr/>
        </p:nvGrpSpPr>
        <p:grpSpPr>
          <a:xfrm flipH="1">
            <a:off x="4882400" y="-4"/>
            <a:ext cx="4261609" cy="3427984"/>
            <a:chOff x="0" y="0"/>
            <a:chExt cx="4261609" cy="3427984"/>
          </a:xfrm>
        </p:grpSpPr>
        <p:sp>
          <p:nvSpPr>
            <p:cNvPr id="135" name="Google Shape;135;p13"/>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3"/>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137;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38" name="Google Shape;138;p13"/>
          <p:cNvGrpSpPr/>
          <p:nvPr/>
        </p:nvGrpSpPr>
        <p:grpSpPr>
          <a:xfrm rot="10800000">
            <a:off x="-12" y="4472153"/>
            <a:ext cx="2191588" cy="730392"/>
            <a:chOff x="1358725" y="239400"/>
            <a:chExt cx="1333975" cy="444575"/>
          </a:xfrm>
        </p:grpSpPr>
        <p:sp>
          <p:nvSpPr>
            <p:cNvPr id="139" name="Google Shape;139;p13"/>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3"/>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41;p13"/>
          <p:cNvGrpSpPr/>
          <p:nvPr/>
        </p:nvGrpSpPr>
        <p:grpSpPr>
          <a:xfrm>
            <a:off x="1462363" y="1558988"/>
            <a:ext cx="6076637" cy="3083400"/>
            <a:chOff x="1462363" y="1558988"/>
            <a:chExt cx="6076637" cy="3083400"/>
          </a:xfrm>
        </p:grpSpPr>
        <p:sp>
          <p:nvSpPr>
            <p:cNvPr id="142" name="Google Shape;142;p13"/>
            <p:cNvSpPr/>
            <p:nvPr/>
          </p:nvSpPr>
          <p:spPr>
            <a:xfrm rot="5400000">
              <a:off x="3030300" y="133688"/>
              <a:ext cx="3083400" cy="59340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 name="Google Shape;143;p13"/>
            <p:cNvGrpSpPr/>
            <p:nvPr/>
          </p:nvGrpSpPr>
          <p:grpSpPr>
            <a:xfrm>
              <a:off x="1462363" y="1664049"/>
              <a:ext cx="441262" cy="2868057"/>
              <a:chOff x="2249101" y="2730885"/>
              <a:chExt cx="144449" cy="938869"/>
            </a:xfrm>
          </p:grpSpPr>
          <p:grpSp>
            <p:nvGrpSpPr>
              <p:cNvPr id="144" name="Google Shape;144;p13"/>
              <p:cNvGrpSpPr/>
              <p:nvPr/>
            </p:nvGrpSpPr>
            <p:grpSpPr>
              <a:xfrm>
                <a:off x="2308246" y="2735050"/>
                <a:ext cx="85304" cy="931099"/>
                <a:chOff x="2308246" y="2735050"/>
                <a:chExt cx="85304" cy="931099"/>
              </a:xfrm>
            </p:grpSpPr>
            <p:sp>
              <p:nvSpPr>
                <p:cNvPr id="145" name="Google Shape;145;p13"/>
                <p:cNvSpPr/>
                <p:nvPr/>
              </p:nvSpPr>
              <p:spPr>
                <a:xfrm rot="-1440772">
                  <a:off x="2322060" y="2745489"/>
                  <a:ext cx="63014" cy="55057"/>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3"/>
                <p:cNvSpPr/>
                <p:nvPr/>
              </p:nvSpPr>
              <p:spPr>
                <a:xfrm rot="-1440772">
                  <a:off x="2321678" y="2840539"/>
                  <a:ext cx="62587" cy="55057"/>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3"/>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3"/>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3"/>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3"/>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3"/>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3"/>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3"/>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3"/>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155;p13"/>
              <p:cNvGrpSpPr/>
              <p:nvPr/>
            </p:nvGrpSpPr>
            <p:grpSpPr>
              <a:xfrm>
                <a:off x="2249101" y="2730885"/>
                <a:ext cx="109152" cy="938869"/>
                <a:chOff x="2249101" y="2730885"/>
                <a:chExt cx="109152" cy="938869"/>
              </a:xfrm>
            </p:grpSpPr>
            <p:sp>
              <p:nvSpPr>
                <p:cNvPr id="156" name="Google Shape;156;p13"/>
                <p:cNvSpPr/>
                <p:nvPr/>
              </p:nvSpPr>
              <p:spPr>
                <a:xfrm rot="-1440772">
                  <a:off x="2261281" y="2747068"/>
                  <a:ext cx="90445" cy="51315"/>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3"/>
                <p:cNvSpPr/>
                <p:nvPr/>
              </p:nvSpPr>
              <p:spPr>
                <a:xfrm rot="-1440772">
                  <a:off x="2260472" y="2842118"/>
                  <a:ext cx="90872" cy="51315"/>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3"/>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3"/>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3"/>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3"/>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3"/>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3"/>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3"/>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3"/>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66" name="Google Shape;166;p13"/>
          <p:cNvGrpSpPr/>
          <p:nvPr/>
        </p:nvGrpSpPr>
        <p:grpSpPr>
          <a:xfrm>
            <a:off x="8619088" y="3459825"/>
            <a:ext cx="342685" cy="940000"/>
            <a:chOff x="8606213" y="4046575"/>
            <a:chExt cx="342685" cy="940000"/>
          </a:xfrm>
        </p:grpSpPr>
        <p:grpSp>
          <p:nvGrpSpPr>
            <p:cNvPr id="167" name="Google Shape;167;p13"/>
            <p:cNvGrpSpPr/>
            <p:nvPr/>
          </p:nvGrpSpPr>
          <p:grpSpPr>
            <a:xfrm>
              <a:off x="8606213" y="4046575"/>
              <a:ext cx="104150" cy="104150"/>
              <a:chOff x="7648113" y="3202125"/>
              <a:chExt cx="104150" cy="104150"/>
            </a:xfrm>
          </p:grpSpPr>
          <p:sp>
            <p:nvSpPr>
              <p:cNvPr id="168" name="Google Shape;168;p13"/>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3"/>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 name="Google Shape;170;p13"/>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3"/>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13"/>
          <p:cNvGrpSpPr/>
          <p:nvPr/>
        </p:nvGrpSpPr>
        <p:grpSpPr>
          <a:xfrm>
            <a:off x="188488" y="3637800"/>
            <a:ext cx="408861" cy="834343"/>
            <a:chOff x="158738" y="274450"/>
            <a:chExt cx="408861" cy="834343"/>
          </a:xfrm>
        </p:grpSpPr>
        <p:grpSp>
          <p:nvGrpSpPr>
            <p:cNvPr id="173" name="Google Shape;173;p13"/>
            <p:cNvGrpSpPr/>
            <p:nvPr/>
          </p:nvGrpSpPr>
          <p:grpSpPr>
            <a:xfrm>
              <a:off x="158738" y="626738"/>
              <a:ext cx="109300" cy="109625"/>
              <a:chOff x="9043313" y="2299825"/>
              <a:chExt cx="109300" cy="109625"/>
            </a:xfrm>
          </p:grpSpPr>
          <p:sp>
            <p:nvSpPr>
              <p:cNvPr id="174" name="Google Shape;174;p13"/>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3"/>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13"/>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3"/>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78"/>
        <p:cNvGrpSpPr/>
        <p:nvPr/>
      </p:nvGrpSpPr>
      <p:grpSpPr>
        <a:xfrm>
          <a:off x="0" y="0"/>
          <a:ext cx="0" cy="0"/>
          <a:chOff x="0" y="0"/>
          <a:chExt cx="0" cy="0"/>
        </a:xfrm>
      </p:grpSpPr>
      <p:grpSp>
        <p:nvGrpSpPr>
          <p:cNvPr id="179" name="Google Shape;179;p14"/>
          <p:cNvGrpSpPr/>
          <p:nvPr/>
        </p:nvGrpSpPr>
        <p:grpSpPr>
          <a:xfrm>
            <a:off x="-12" y="-49588"/>
            <a:ext cx="4261609" cy="3427984"/>
            <a:chOff x="0" y="0"/>
            <a:chExt cx="4261609" cy="3427984"/>
          </a:xfrm>
        </p:grpSpPr>
        <p:sp>
          <p:nvSpPr>
            <p:cNvPr id="180" name="Google Shape;180;p14"/>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4"/>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 name="Google Shape;182;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83" name="Google Shape;183;p14"/>
          <p:cNvGrpSpPr/>
          <p:nvPr/>
        </p:nvGrpSpPr>
        <p:grpSpPr>
          <a:xfrm rot="10800000" flipH="1">
            <a:off x="6952421" y="4422568"/>
            <a:ext cx="2191588" cy="730392"/>
            <a:chOff x="1358725" y="239400"/>
            <a:chExt cx="1333975" cy="444575"/>
          </a:xfrm>
        </p:grpSpPr>
        <p:sp>
          <p:nvSpPr>
            <p:cNvPr id="184" name="Google Shape;184;p14"/>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4"/>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186;p14"/>
          <p:cNvGrpSpPr/>
          <p:nvPr/>
        </p:nvGrpSpPr>
        <p:grpSpPr>
          <a:xfrm>
            <a:off x="8619088" y="152825"/>
            <a:ext cx="342685" cy="940000"/>
            <a:chOff x="8606213" y="4046575"/>
            <a:chExt cx="342685" cy="940000"/>
          </a:xfrm>
        </p:grpSpPr>
        <p:grpSp>
          <p:nvGrpSpPr>
            <p:cNvPr id="187" name="Google Shape;187;p14"/>
            <p:cNvGrpSpPr/>
            <p:nvPr/>
          </p:nvGrpSpPr>
          <p:grpSpPr>
            <a:xfrm>
              <a:off x="8606213" y="4046575"/>
              <a:ext cx="104150" cy="104150"/>
              <a:chOff x="7648113" y="3202125"/>
              <a:chExt cx="104150" cy="104150"/>
            </a:xfrm>
          </p:grpSpPr>
          <p:sp>
            <p:nvSpPr>
              <p:cNvPr id="188" name="Google Shape;188;p14"/>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4"/>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 name="Google Shape;190;p14"/>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4"/>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14"/>
          <p:cNvGrpSpPr/>
          <p:nvPr/>
        </p:nvGrpSpPr>
        <p:grpSpPr>
          <a:xfrm>
            <a:off x="188488" y="4186825"/>
            <a:ext cx="408861" cy="834343"/>
            <a:chOff x="158738" y="274450"/>
            <a:chExt cx="408861" cy="834343"/>
          </a:xfrm>
        </p:grpSpPr>
        <p:grpSp>
          <p:nvGrpSpPr>
            <p:cNvPr id="193" name="Google Shape;193;p14"/>
            <p:cNvGrpSpPr/>
            <p:nvPr/>
          </p:nvGrpSpPr>
          <p:grpSpPr>
            <a:xfrm>
              <a:off x="158738" y="626738"/>
              <a:ext cx="109300" cy="109625"/>
              <a:chOff x="9043313" y="2299825"/>
              <a:chExt cx="109300" cy="109625"/>
            </a:xfrm>
          </p:grpSpPr>
          <p:sp>
            <p:nvSpPr>
              <p:cNvPr id="194" name="Google Shape;194;p14"/>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4"/>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 name="Google Shape;196;p14"/>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4"/>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4">
  <p:cSld name="TITLE_ONLY_1_3">
    <p:spTree>
      <p:nvGrpSpPr>
        <p:cNvPr id="1" name="Shape 198"/>
        <p:cNvGrpSpPr/>
        <p:nvPr/>
      </p:nvGrpSpPr>
      <p:grpSpPr>
        <a:xfrm>
          <a:off x="0" y="0"/>
          <a:ext cx="0" cy="0"/>
          <a:chOff x="0" y="0"/>
          <a:chExt cx="0" cy="0"/>
        </a:xfrm>
      </p:grpSpPr>
      <p:grpSp>
        <p:nvGrpSpPr>
          <p:cNvPr id="199" name="Google Shape;199;p15"/>
          <p:cNvGrpSpPr/>
          <p:nvPr/>
        </p:nvGrpSpPr>
        <p:grpSpPr>
          <a:xfrm flipH="1">
            <a:off x="4882400" y="-49588"/>
            <a:ext cx="4261609" cy="3427984"/>
            <a:chOff x="0" y="0"/>
            <a:chExt cx="4261609" cy="3427984"/>
          </a:xfrm>
        </p:grpSpPr>
        <p:sp>
          <p:nvSpPr>
            <p:cNvPr id="200" name="Google Shape;200;p15"/>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5"/>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2" name="Google Shape;202;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03" name="Google Shape;203;p15"/>
          <p:cNvGrpSpPr/>
          <p:nvPr/>
        </p:nvGrpSpPr>
        <p:grpSpPr>
          <a:xfrm>
            <a:off x="8619088" y="4118575"/>
            <a:ext cx="342685" cy="940000"/>
            <a:chOff x="8606213" y="4046575"/>
            <a:chExt cx="342685" cy="940000"/>
          </a:xfrm>
        </p:grpSpPr>
        <p:grpSp>
          <p:nvGrpSpPr>
            <p:cNvPr id="204" name="Google Shape;204;p15"/>
            <p:cNvGrpSpPr/>
            <p:nvPr/>
          </p:nvGrpSpPr>
          <p:grpSpPr>
            <a:xfrm>
              <a:off x="8606213" y="4046575"/>
              <a:ext cx="104150" cy="104150"/>
              <a:chOff x="7648113" y="3202125"/>
              <a:chExt cx="104150" cy="104150"/>
            </a:xfrm>
          </p:grpSpPr>
          <p:sp>
            <p:nvSpPr>
              <p:cNvPr id="205" name="Google Shape;205;p15"/>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5"/>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Google Shape;207;p15"/>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5"/>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15"/>
          <p:cNvGrpSpPr/>
          <p:nvPr/>
        </p:nvGrpSpPr>
        <p:grpSpPr>
          <a:xfrm>
            <a:off x="179788" y="71200"/>
            <a:ext cx="408861" cy="834343"/>
            <a:chOff x="158738" y="274450"/>
            <a:chExt cx="408861" cy="834343"/>
          </a:xfrm>
        </p:grpSpPr>
        <p:grpSp>
          <p:nvGrpSpPr>
            <p:cNvPr id="210" name="Google Shape;210;p15"/>
            <p:cNvGrpSpPr/>
            <p:nvPr/>
          </p:nvGrpSpPr>
          <p:grpSpPr>
            <a:xfrm>
              <a:off x="158738" y="626738"/>
              <a:ext cx="109300" cy="109625"/>
              <a:chOff x="9043313" y="2299825"/>
              <a:chExt cx="109300" cy="109625"/>
            </a:xfrm>
          </p:grpSpPr>
          <p:sp>
            <p:nvSpPr>
              <p:cNvPr id="211" name="Google Shape;211;p15"/>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5"/>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 name="Google Shape;213;p15"/>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5"/>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15"/>
          <p:cNvGrpSpPr/>
          <p:nvPr/>
        </p:nvGrpSpPr>
        <p:grpSpPr>
          <a:xfrm rot="681697">
            <a:off x="8478777" y="3177011"/>
            <a:ext cx="592213" cy="545426"/>
            <a:chOff x="6578186" y="3304323"/>
            <a:chExt cx="592215" cy="545427"/>
          </a:xfrm>
        </p:grpSpPr>
        <p:sp>
          <p:nvSpPr>
            <p:cNvPr id="216" name="Google Shape;216;p15"/>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5"/>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5"/>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 name="Google Shape;220;p15"/>
          <p:cNvGrpSpPr/>
          <p:nvPr/>
        </p:nvGrpSpPr>
        <p:grpSpPr>
          <a:xfrm rot="-1516568">
            <a:off x="88102" y="1005888"/>
            <a:ext cx="592241" cy="545451"/>
            <a:chOff x="6578186" y="3304323"/>
            <a:chExt cx="592215" cy="545427"/>
          </a:xfrm>
        </p:grpSpPr>
        <p:sp>
          <p:nvSpPr>
            <p:cNvPr id="221" name="Google Shape;221;p15"/>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5"/>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5"/>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5"/>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 name="Google Shape;225;p15"/>
          <p:cNvGrpSpPr/>
          <p:nvPr/>
        </p:nvGrpSpPr>
        <p:grpSpPr>
          <a:xfrm rot="10800000" flipH="1">
            <a:off x="0" y="1867912"/>
            <a:ext cx="4261609" cy="3427984"/>
            <a:chOff x="0" y="0"/>
            <a:chExt cx="4261609" cy="3427984"/>
          </a:xfrm>
        </p:grpSpPr>
        <p:sp>
          <p:nvSpPr>
            <p:cNvPr id="226" name="Google Shape;226;p15"/>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5"/>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299"/>
        <p:cNvGrpSpPr/>
        <p:nvPr/>
      </p:nvGrpSpPr>
      <p:grpSpPr>
        <a:xfrm>
          <a:off x="0" y="0"/>
          <a:ext cx="0" cy="0"/>
          <a:chOff x="0" y="0"/>
          <a:chExt cx="0" cy="0"/>
        </a:xfrm>
      </p:grpSpPr>
      <p:grpSp>
        <p:nvGrpSpPr>
          <p:cNvPr id="300" name="Google Shape;300;p17"/>
          <p:cNvGrpSpPr/>
          <p:nvPr/>
        </p:nvGrpSpPr>
        <p:grpSpPr>
          <a:xfrm flipH="1">
            <a:off x="4882400" y="-49588"/>
            <a:ext cx="4261609" cy="3427984"/>
            <a:chOff x="0" y="0"/>
            <a:chExt cx="4261609" cy="3427984"/>
          </a:xfrm>
        </p:grpSpPr>
        <p:sp>
          <p:nvSpPr>
            <p:cNvPr id="301" name="Google Shape;301;p17"/>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7"/>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3" name="Google Shape;303;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04" name="Google Shape;304;p17"/>
          <p:cNvGrpSpPr/>
          <p:nvPr/>
        </p:nvGrpSpPr>
        <p:grpSpPr>
          <a:xfrm rot="10800000">
            <a:off x="-12" y="4422568"/>
            <a:ext cx="2191588" cy="730392"/>
            <a:chOff x="1358725" y="239400"/>
            <a:chExt cx="1333975" cy="444575"/>
          </a:xfrm>
        </p:grpSpPr>
        <p:sp>
          <p:nvSpPr>
            <p:cNvPr id="305" name="Google Shape;305;p17"/>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7"/>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 name="Google Shape;307;p17"/>
          <p:cNvGrpSpPr/>
          <p:nvPr/>
        </p:nvGrpSpPr>
        <p:grpSpPr>
          <a:xfrm>
            <a:off x="8619088" y="3313450"/>
            <a:ext cx="342685" cy="940000"/>
            <a:chOff x="8606213" y="4046575"/>
            <a:chExt cx="342685" cy="940000"/>
          </a:xfrm>
        </p:grpSpPr>
        <p:grpSp>
          <p:nvGrpSpPr>
            <p:cNvPr id="308" name="Google Shape;308;p17"/>
            <p:cNvGrpSpPr/>
            <p:nvPr/>
          </p:nvGrpSpPr>
          <p:grpSpPr>
            <a:xfrm>
              <a:off x="8606213" y="4046575"/>
              <a:ext cx="104150" cy="104150"/>
              <a:chOff x="7648113" y="3202125"/>
              <a:chExt cx="104150" cy="104150"/>
            </a:xfrm>
          </p:grpSpPr>
          <p:sp>
            <p:nvSpPr>
              <p:cNvPr id="309" name="Google Shape;309;p17"/>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7"/>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 name="Google Shape;311;p17"/>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7"/>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 name="Google Shape;313;p17"/>
          <p:cNvGrpSpPr/>
          <p:nvPr/>
        </p:nvGrpSpPr>
        <p:grpSpPr>
          <a:xfrm>
            <a:off x="179788" y="3677625"/>
            <a:ext cx="408861" cy="834343"/>
            <a:chOff x="158738" y="274450"/>
            <a:chExt cx="408861" cy="834343"/>
          </a:xfrm>
        </p:grpSpPr>
        <p:grpSp>
          <p:nvGrpSpPr>
            <p:cNvPr id="314" name="Google Shape;314;p17"/>
            <p:cNvGrpSpPr/>
            <p:nvPr/>
          </p:nvGrpSpPr>
          <p:grpSpPr>
            <a:xfrm>
              <a:off x="158738" y="626738"/>
              <a:ext cx="109300" cy="109625"/>
              <a:chOff x="9043313" y="2299825"/>
              <a:chExt cx="109300" cy="109625"/>
            </a:xfrm>
          </p:grpSpPr>
          <p:sp>
            <p:nvSpPr>
              <p:cNvPr id="315" name="Google Shape;315;p17"/>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7"/>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 name="Google Shape;317;p17"/>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7"/>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heme" Target="../theme/theme2.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1pPr>
            <a:lvl2pPr lvl="1"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2pPr>
            <a:lvl3pPr lvl="2"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3pPr>
            <a:lvl4pPr lvl="3"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4pPr>
            <a:lvl5pPr lvl="4"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5pPr>
            <a:lvl6pPr lvl="5"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6pPr>
            <a:lvl7pPr lvl="6"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7pPr>
            <a:lvl8pPr lvl="7"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8pPr>
            <a:lvl9pPr lvl="8"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1pPr>
            <a:lvl2pPr marL="914400" lvl="1"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2pPr>
            <a:lvl3pPr marL="1371600" lvl="2"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3pPr>
            <a:lvl4pPr marL="1828800" lvl="3"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4pPr>
            <a:lvl5pPr marL="2286000" lvl="4"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5pPr>
            <a:lvl6pPr marL="2743200" lvl="5"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6pPr>
            <a:lvl7pPr marL="3200400" lvl="6"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7pPr>
            <a:lvl8pPr marL="3657600" lvl="7"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8pPr>
            <a:lvl9pPr marL="4114800" lvl="8" indent="-298450">
              <a:lnSpc>
                <a:spcPct val="115000"/>
              </a:lnSpc>
              <a:spcBef>
                <a:spcPts val="1600"/>
              </a:spcBef>
              <a:spcAft>
                <a:spcPts val="1600"/>
              </a:spcAft>
              <a:buClr>
                <a:schemeClr val="dk1"/>
              </a:buClr>
              <a:buSzPts val="1100"/>
              <a:buFont typeface="Montserrat"/>
              <a:buChar char="■"/>
              <a:defRPr sz="1100">
                <a:solidFill>
                  <a:schemeClr val="dk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5" r:id="rId3"/>
    <p:sldLayoutId id="2147483657" r:id="rId4"/>
    <p:sldLayoutId id="2147483658" r:id="rId5"/>
    <p:sldLayoutId id="2147483659" r:id="rId6"/>
    <p:sldLayoutId id="2147483660" r:id="rId7"/>
    <p:sldLayoutId id="2147483661" r:id="rId8"/>
    <p:sldLayoutId id="2147483663" r:id="rId9"/>
    <p:sldLayoutId id="2147483667" r:id="rId10"/>
    <p:sldLayoutId id="2147483669" r:id="rId11"/>
    <p:sldLayoutId id="2147483670" r:id="rId12"/>
    <p:sldLayoutId id="2147483699" r:id="rId13"/>
    <p:sldLayoutId id="2147483701"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1pPr>
            <a:lvl2pPr lvl="1"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2pPr>
            <a:lvl3pPr lvl="2"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3pPr>
            <a:lvl4pPr lvl="3"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4pPr>
            <a:lvl5pPr lvl="4"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5pPr>
            <a:lvl6pPr lvl="5"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6pPr>
            <a:lvl7pPr lvl="6"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7pPr>
            <a:lvl8pPr lvl="7"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8pPr>
            <a:lvl9pPr lvl="8"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1pPr>
            <a:lvl2pPr marL="914400" lvl="1"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2pPr>
            <a:lvl3pPr marL="1371600" lvl="2"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3pPr>
            <a:lvl4pPr marL="1828800" lvl="3"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4pPr>
            <a:lvl5pPr marL="2286000" lvl="4"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5pPr>
            <a:lvl6pPr marL="2743200" lvl="5"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6pPr>
            <a:lvl7pPr marL="3200400" lvl="6"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7pPr>
            <a:lvl8pPr marL="3657600" lvl="7"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8pPr>
            <a:lvl9pPr marL="4114800" lvl="8" indent="-298450">
              <a:lnSpc>
                <a:spcPct val="115000"/>
              </a:lnSpc>
              <a:spcBef>
                <a:spcPts val="1600"/>
              </a:spcBef>
              <a:spcAft>
                <a:spcPts val="1600"/>
              </a:spcAft>
              <a:buClr>
                <a:schemeClr val="dk1"/>
              </a:buClr>
              <a:buSzPts val="1100"/>
              <a:buFont typeface="Montserrat"/>
              <a:buChar char="■"/>
              <a:defRPr sz="1100">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4178755626"/>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7" r:id="rId10"/>
    <p:sldLayoutId id="2147483688" r:id="rId11"/>
    <p:sldLayoutId id="2147483690" r:id="rId12"/>
    <p:sldLayoutId id="2147483691" r:id="rId13"/>
    <p:sldLayoutId id="2147483693" r:id="rId14"/>
    <p:sldLayoutId id="2147483694" r:id="rId15"/>
    <p:sldLayoutId id="2147483695" r:id="rId16"/>
    <p:sldLayoutId id="2147483696" r:id="rId17"/>
    <p:sldLayoutId id="2147483697" r:id="rId18"/>
    <p:sldLayoutId id="2147483698" r:id="rId19"/>
    <p:sldLayoutId id="2147483700"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hyperlink" Target="https://wordwall.net/play/81155/340/272"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hyperlink" Target="https://wordwall.net/play/81155/340/272" TargetMode="Externa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25.jpe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3.pn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490" y="0"/>
            <a:ext cx="8793019" cy="1681018"/>
          </a:xfrm>
        </p:spPr>
        <p:txBody>
          <a:bodyPr/>
          <a:lstStyle/>
          <a:p>
            <a:r>
              <a:rPr lang="vi-VN" sz="3600" dirty="0" smtClean="0">
                <a:solidFill>
                  <a:schemeClr val="tx1"/>
                </a:solidFill>
                <a:latin typeface="+mj-lt"/>
              </a:rPr>
              <a:t>Work </a:t>
            </a:r>
            <a:r>
              <a:rPr lang="vi-VN" sz="3600" dirty="0">
                <a:solidFill>
                  <a:schemeClr val="tx1"/>
                </a:solidFill>
                <a:latin typeface="+mj-lt"/>
              </a:rPr>
              <a:t>in </a:t>
            </a:r>
            <a:r>
              <a:rPr lang="vi-VN" sz="3600" dirty="0" smtClean="0">
                <a:solidFill>
                  <a:schemeClr val="tx1"/>
                </a:solidFill>
                <a:latin typeface="+mj-lt"/>
              </a:rPr>
              <a:t>groups: List </a:t>
            </a:r>
            <a:r>
              <a:rPr lang="en-US" sz="3600" dirty="0" smtClean="0">
                <a:solidFill>
                  <a:schemeClr val="tx1"/>
                </a:solidFill>
                <a:latin typeface="Times New Roman" panose="02020603050405020304" pitchFamily="18" charset="0"/>
                <a:cs typeface="Times New Roman" panose="02020603050405020304" pitchFamily="18" charset="0"/>
              </a:rPr>
              <a:t>some </a:t>
            </a:r>
            <a:r>
              <a:rPr lang="en-US" sz="3600" dirty="0">
                <a:solidFill>
                  <a:schemeClr val="tx1"/>
                </a:solidFill>
                <a:latin typeface="Times New Roman" panose="02020603050405020304" pitchFamily="18" charset="0"/>
                <a:cs typeface="Times New Roman" panose="02020603050405020304" pitchFamily="18" charset="0"/>
              </a:rPr>
              <a:t>activities you often </a:t>
            </a:r>
            <a:r>
              <a:rPr lang="en-US" sz="3600" dirty="0" smtClean="0">
                <a:solidFill>
                  <a:schemeClr val="tx1"/>
                </a:solidFill>
                <a:latin typeface="Times New Roman" panose="02020603050405020304" pitchFamily="18" charset="0"/>
                <a:cs typeface="Times New Roman" panose="02020603050405020304" pitchFamily="18" charset="0"/>
              </a:rPr>
              <a:t>do </a:t>
            </a:r>
            <a:r>
              <a:rPr lang="en-US" sz="3600" dirty="0">
                <a:solidFill>
                  <a:schemeClr val="tx1"/>
                </a:solidFill>
                <a:latin typeface="Times New Roman" panose="02020603050405020304" pitchFamily="18" charset="0"/>
                <a:cs typeface="Times New Roman" panose="02020603050405020304" pitchFamily="18" charset="0"/>
              </a:rPr>
              <a:t>before and during Tet</a:t>
            </a:r>
            <a:r>
              <a:rPr lang="en-US" sz="3600" dirty="0" smtClean="0">
                <a:solidFill>
                  <a:schemeClr val="tx1"/>
                </a:solidFill>
                <a:latin typeface="Times New Roman" panose="02020603050405020304" pitchFamily="18" charset="0"/>
                <a:cs typeface="Times New Roman" panose="02020603050405020304" pitchFamily="18" charset="0"/>
              </a:rPr>
              <a:t>?</a:t>
            </a:r>
            <a:r>
              <a:rPr lang="vi-VN" sz="2400" dirty="0" smtClean="0">
                <a:solidFill>
                  <a:schemeClr val="tx1"/>
                </a:solidFill>
                <a:latin typeface="Times New Roman" panose="02020603050405020304" pitchFamily="18" charset="0"/>
                <a:cs typeface="Times New Roman" panose="02020603050405020304" pitchFamily="18" charset="0"/>
              </a:rPr>
              <a:t/>
            </a:r>
            <a:br>
              <a:rPr lang="vi-VN" sz="2400" dirty="0" smtClean="0">
                <a:solidFill>
                  <a:schemeClr val="tx1"/>
                </a:solidFill>
                <a:latin typeface="Times New Roman" panose="02020603050405020304" pitchFamily="18" charset="0"/>
                <a:cs typeface="Times New Roman" panose="02020603050405020304" pitchFamily="18" charset="0"/>
              </a:rPr>
            </a:br>
            <a:r>
              <a:rPr lang="vi-VN" sz="2400" dirty="0" smtClean="0">
                <a:solidFill>
                  <a:schemeClr val="tx1"/>
                </a:solidFill>
                <a:latin typeface="Times New Roman" panose="02020603050405020304" pitchFamily="18" charset="0"/>
                <a:cs typeface="Times New Roman" panose="02020603050405020304" pitchFamily="18" charset="0"/>
              </a:rPr>
              <a:t/>
            </a:r>
            <a:br>
              <a:rPr lang="vi-VN" sz="2400" dirty="0" smtClean="0">
                <a:solidFill>
                  <a:schemeClr val="tx1"/>
                </a:solidFill>
                <a:latin typeface="Times New Roman" panose="02020603050405020304" pitchFamily="18" charset="0"/>
                <a:cs typeface="Times New Roman" panose="02020603050405020304" pitchFamily="18" charset="0"/>
              </a:rPr>
            </a:br>
            <a:r>
              <a:rPr lang="vi-VN" sz="3600" dirty="0" smtClean="0">
                <a:solidFill>
                  <a:schemeClr val="tx1"/>
                </a:solidFill>
                <a:latin typeface="Times New Roman" panose="02020603050405020304" pitchFamily="18" charset="0"/>
                <a:cs typeface="Times New Roman" panose="02020603050405020304" pitchFamily="18" charset="0"/>
              </a:rPr>
              <a:t>Rules: Work in 2 minutes, each group member will take turn going up to the board and tick your answer. The team that answer most correctly, fastest and most will be winner.</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a:p>
        </p:txBody>
      </p:sp>
      <p:sp>
        <p:nvSpPr>
          <p:cNvPr id="4" name="Subtitle 3"/>
          <p:cNvSpPr>
            <a:spLocks noGrp="1"/>
          </p:cNvSpPr>
          <p:nvPr>
            <p:ph type="subTitle" idx="2"/>
          </p:nvPr>
        </p:nvSpPr>
        <p:spPr/>
        <p:txBody>
          <a:bodyPr/>
          <a:lstStyle/>
          <a:p>
            <a:endParaRPr lang="en-US"/>
          </a:p>
        </p:txBody>
      </p:sp>
      <p:sp>
        <p:nvSpPr>
          <p:cNvPr id="5" name="Subtitle 4"/>
          <p:cNvSpPr>
            <a:spLocks noGrp="1"/>
          </p:cNvSpPr>
          <p:nvPr>
            <p:ph type="subTitle" idx="3"/>
          </p:nvPr>
        </p:nvSpPr>
        <p:spPr/>
        <p:txBody>
          <a:bodyPr/>
          <a:lstStyle/>
          <a:p>
            <a:endParaRPr lang="en-US" dirty="0"/>
          </a:p>
        </p:txBody>
      </p:sp>
      <p:sp>
        <p:nvSpPr>
          <p:cNvPr id="6" name="Subtitle 5"/>
          <p:cNvSpPr>
            <a:spLocks noGrp="1"/>
          </p:cNvSpPr>
          <p:nvPr>
            <p:ph type="subTitle" idx="4"/>
          </p:nvPr>
        </p:nvSpPr>
        <p:spPr/>
        <p:txBody>
          <a:bodyPr/>
          <a:lstStyle/>
          <a:p>
            <a:endParaRPr lang="en-US" dirty="0"/>
          </a:p>
        </p:txBody>
      </p:sp>
      <p:pic>
        <p:nvPicPr>
          <p:cNvPr id="8" name="Tainhanh (mp3cut.net)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18715" y="405080"/>
            <a:ext cx="609600" cy="609600"/>
          </a:xfrm>
          <a:prstGeom prst="rect">
            <a:avLst/>
          </a:prstGeom>
        </p:spPr>
      </p:pic>
    </p:spTree>
    <p:extLst>
      <p:ext uri="{BB962C8B-B14F-4D97-AF65-F5344CB8AC3E}">
        <p14:creationId xmlns:p14="http://schemas.microsoft.com/office/powerpoint/2010/main" val="1743884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60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grpSp>
        <p:nvGrpSpPr>
          <p:cNvPr id="12" name="Group 11"/>
          <p:cNvGrpSpPr/>
          <p:nvPr/>
        </p:nvGrpSpPr>
        <p:grpSpPr>
          <a:xfrm>
            <a:off x="0" y="0"/>
            <a:ext cx="9144000" cy="812482"/>
            <a:chOff x="0" y="-3"/>
            <a:chExt cx="12192000" cy="1083309"/>
          </a:xfrm>
        </p:grpSpPr>
        <p:sp>
          <p:nvSpPr>
            <p:cNvPr id="13" name="Round Single Corner Rectangle 12"/>
            <p:cNvSpPr/>
            <p:nvPr/>
          </p:nvSpPr>
          <p:spPr>
            <a:xfrm flipV="1">
              <a:off x="0" y="1741"/>
              <a:ext cx="12192000" cy="1081565"/>
            </a:xfrm>
            <a:prstGeom prst="round1Rect">
              <a:avLst/>
            </a:prstGeom>
            <a:solidFill>
              <a:srgbClr val="5E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4" name="Round Single Corner Rectangle 13"/>
            <p:cNvSpPr/>
            <p:nvPr/>
          </p:nvSpPr>
          <p:spPr>
            <a:xfrm flipV="1">
              <a:off x="0" y="-3"/>
              <a:ext cx="12109450" cy="996951"/>
            </a:xfrm>
            <a:prstGeom prst="round1Rect">
              <a:avLst/>
            </a:prstGeom>
            <a:solidFill>
              <a:srgbClr val="1BB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1" name="Round Single Corner Rectangle 20"/>
            <p:cNvSpPr/>
            <p:nvPr/>
          </p:nvSpPr>
          <p:spPr>
            <a:xfrm flipV="1">
              <a:off x="0" y="-3"/>
              <a:ext cx="12014200" cy="914401"/>
            </a:xfrm>
            <a:prstGeom prst="round1Rect">
              <a:avLst/>
            </a:prstGeom>
            <a:solidFill>
              <a:srgbClr val="159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aphicFrame>
        <p:nvGraphicFramePr>
          <p:cNvPr id="11" name="Table 10"/>
          <p:cNvGraphicFramePr>
            <a:graphicFrameLocks noGrp="1"/>
          </p:cNvGraphicFramePr>
          <p:nvPr>
            <p:extLst>
              <p:ext uri="{D42A27DB-BD31-4B8C-83A1-F6EECF244321}">
                <p14:modId xmlns:p14="http://schemas.microsoft.com/office/powerpoint/2010/main" val="2737593187"/>
              </p:ext>
            </p:extLst>
          </p:nvPr>
        </p:nvGraphicFramePr>
        <p:xfrm>
          <a:off x="1000125" y="1100614"/>
          <a:ext cx="7304723" cy="3558473"/>
        </p:xfrm>
        <a:graphic>
          <a:graphicData uri="http://schemas.openxmlformats.org/drawingml/2006/table">
            <a:tbl>
              <a:tblPr firstRow="1" bandRow="1">
                <a:tableStyleId>{5DA37D80-6434-44D0-A028-1B22A696006F}</a:tableStyleId>
              </a:tblPr>
              <a:tblGrid>
                <a:gridCol w="2350294"/>
                <a:gridCol w="2723810"/>
                <a:gridCol w="2230619"/>
              </a:tblGrid>
              <a:tr h="740918">
                <a:tc>
                  <a:txBody>
                    <a:bodyPr/>
                    <a:lstStyle/>
                    <a:p>
                      <a:pPr algn="ctr"/>
                      <a:r>
                        <a:rPr lang="en-US" sz="1900" b="1" dirty="0">
                          <a:solidFill>
                            <a:srgbClr val="0070C0"/>
                          </a:solidFill>
                        </a:rPr>
                        <a:t>New words</a:t>
                      </a:r>
                    </a:p>
                  </a:txBody>
                  <a:tcPr marL="68580" marR="68580" marT="34290" marB="34290" anchor="ctr"/>
                </a:tc>
                <a:tc>
                  <a:txBody>
                    <a:bodyPr/>
                    <a:lstStyle/>
                    <a:p>
                      <a:pPr algn="ctr"/>
                      <a:r>
                        <a:rPr lang="en-US" sz="1900" b="1" dirty="0">
                          <a:solidFill>
                            <a:srgbClr val="0070C0"/>
                          </a:solidFill>
                        </a:rPr>
                        <a:t>Pronunciation</a:t>
                      </a:r>
                    </a:p>
                  </a:txBody>
                  <a:tcPr marL="68580" marR="68580" marT="34290" marB="34290" anchor="ctr"/>
                </a:tc>
                <a:tc>
                  <a:txBody>
                    <a:bodyPr/>
                    <a:lstStyle/>
                    <a:p>
                      <a:pPr algn="ctr"/>
                      <a:r>
                        <a:rPr lang="en-US" sz="1900" b="1" dirty="0">
                          <a:solidFill>
                            <a:srgbClr val="0070C0"/>
                          </a:solidFill>
                        </a:rPr>
                        <a:t>Meaning</a:t>
                      </a:r>
                    </a:p>
                  </a:txBody>
                  <a:tcPr marL="68580" marR="68580" marT="34290" marB="34290" anchor="ctr"/>
                </a:tc>
              </a:tr>
              <a:tr h="732647">
                <a:tc>
                  <a:txBody>
                    <a:bodyPr/>
                    <a:lstStyle/>
                    <a:p>
                      <a:pPr marL="144145" marR="0" indent="-144145">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admire (v)</a:t>
                      </a:r>
                    </a:p>
                  </a:txBody>
                  <a:tcPr marL="53816" marR="53816" marT="53816" marB="53816" anchor="ctr"/>
                </a:tc>
                <a:tc>
                  <a:txBody>
                    <a:bodyPr/>
                    <a:lstStyle/>
                    <a:p>
                      <a:pPr marL="0" marR="0" algn="ctr">
                        <a:lnSpc>
                          <a:spcPct val="107000"/>
                        </a:lnSpc>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/ədˈmaɪr/</a:t>
                      </a:r>
                    </a:p>
                  </a:txBody>
                  <a:tcPr marL="27146" marR="27146" marT="53816" marB="53816" anchor="ctr"/>
                </a:tc>
                <a:tc>
                  <a:txBody>
                    <a:bodyPr/>
                    <a:lstStyle/>
                    <a:p>
                      <a:pPr marL="0" marR="0" algn="ctr">
                        <a:lnSpc>
                          <a:spcPct val="107000"/>
                        </a:lnSpc>
                        <a:spcBef>
                          <a:spcPts val="0"/>
                        </a:spcBef>
                        <a:spcAft>
                          <a:spcPts val="0"/>
                        </a:spcAft>
                      </a:pP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khâm</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phục</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7146" marR="27146" marT="53816" marB="53816" anchor="ctr"/>
                </a:tc>
              </a:tr>
              <a:tr h="674063">
                <a:tc>
                  <a:txBody>
                    <a:bodyPr/>
                    <a:lstStyle/>
                    <a:p>
                      <a:pPr marL="144145" marR="0" indent="-144145" algn="l" defTabSz="914400" rtl="0" eaLnBrk="1" fontAlgn="auto" latinLnBrk="0" hangingPunct="1">
                        <a:lnSpc>
                          <a:spcPct val="107000"/>
                        </a:lnSpc>
                        <a:spcBef>
                          <a:spcPts val="0"/>
                        </a:spcBef>
                        <a:spcAft>
                          <a:spcPts val="0"/>
                        </a:spcAft>
                        <a:buClr>
                          <a:srgbClr val="000000"/>
                        </a:buClr>
                        <a:buSzTx/>
                        <a:buFont typeface="Arial"/>
                        <a:buNone/>
                        <a:tabLst/>
                        <a:defRPr/>
                      </a:pPr>
                      <a:r>
                        <a:rPr lang="vi-VN" sz="1800" b="1" dirty="0" smtClean="0">
                          <a:effectLst/>
                          <a:latin typeface="Calibri" panose="020F0502020204030204" pitchFamily="34" charset="0"/>
                          <a:ea typeface="Times New Roman" panose="02020603050405020304" pitchFamily="18" charset="0"/>
                          <a:cs typeface="Times New Roman" panose="02020603050405020304" pitchFamily="18" charset="0"/>
                        </a:rPr>
                        <a:t>2</a:t>
                      </a:r>
                      <a:r>
                        <a:rPr lang="en-US" sz="1800" b="1" dirty="0" smtClean="0">
                          <a:effectLst/>
                          <a:latin typeface="Calibri" panose="020F0502020204030204" pitchFamily="34" charset="0"/>
                          <a:ea typeface="Times New Roman" panose="02020603050405020304" pitchFamily="18" charset="0"/>
                          <a:cs typeface="Times New Roman" panose="02020603050405020304" pitchFamily="18" charset="0"/>
                        </a:rPr>
                        <a:t>. ornamental tree</a:t>
                      </a:r>
                    </a:p>
                  </a:txBody>
                  <a:tcPr marL="53816" marR="53816" marT="53816" marB="53816" anchor="ctr"/>
                </a:tc>
                <a:tc>
                  <a:txBody>
                    <a:bodyPr/>
                    <a:lstStyle/>
                    <a:p>
                      <a:pPr marL="0" marR="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18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180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ɔːnəˈmentl</a:t>
                      </a:r>
                      <a:r>
                        <a:rPr lang="en-US" sz="18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triː/</a:t>
                      </a:r>
                    </a:p>
                  </a:txBody>
                  <a:tcPr marL="27146" marR="27146" marT="53816" marB="53816" anchor="ctr"/>
                </a:tc>
                <a:tc>
                  <a:txBody>
                    <a:bodyPr/>
                    <a:lstStyle/>
                    <a:p>
                      <a:pPr marL="0" marR="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1800" dirty="0" err="1" smtClean="0">
                          <a:effectLst/>
                          <a:latin typeface="Calibri" panose="020F0502020204030204" pitchFamily="34" charset="0"/>
                          <a:ea typeface="Times New Roman" panose="02020603050405020304" pitchFamily="18" charset="0"/>
                          <a:cs typeface="Times New Roman" panose="02020603050405020304" pitchFamily="18" charset="0"/>
                        </a:rPr>
                        <a:t>cây</a:t>
                      </a:r>
                      <a:r>
                        <a:rPr lang="en-US" sz="180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err="1" smtClean="0">
                          <a:effectLst/>
                          <a:latin typeface="Calibri" panose="020F0502020204030204" pitchFamily="34" charset="0"/>
                          <a:ea typeface="Times New Roman" panose="02020603050405020304" pitchFamily="18" charset="0"/>
                          <a:cs typeface="Times New Roman" panose="02020603050405020304" pitchFamily="18" charset="0"/>
                        </a:rPr>
                        <a:t>cảnh</a:t>
                      </a:r>
                      <a:endParaRPr lang="en-US" sz="1800"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27146" marR="27146" marT="53816" marB="53816" anchor="ctr"/>
                </a:tc>
              </a:tr>
              <a:tr h="685780">
                <a:tc>
                  <a:txBody>
                    <a:bodyPr/>
                    <a:lstStyle/>
                    <a:p>
                      <a:pPr marL="144145" marR="0" indent="-144145">
                        <a:lnSpc>
                          <a:spcPct val="107000"/>
                        </a:lnSpc>
                        <a:spcBef>
                          <a:spcPts val="0"/>
                        </a:spcBef>
                        <a:spcAft>
                          <a:spcPts val="0"/>
                        </a:spcAft>
                        <a:buNone/>
                      </a:pPr>
                      <a:r>
                        <a:rPr lang="vi-VN" sz="1800" b="1" dirty="0">
                          <a:effectLst/>
                          <a:latin typeface="Calibri" panose="020F0502020204030204" pitchFamily="34" charset="0"/>
                          <a:ea typeface="Times New Roman" panose="02020603050405020304" pitchFamily="18" charset="0"/>
                          <a:cs typeface="Times New Roman" panose="02020603050405020304" pitchFamily="18" charset="0"/>
                        </a:rPr>
                        <a:t>3</a:t>
                      </a:r>
                      <a:r>
                        <a:rPr lang="en-US" sz="1800" b="1"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offering (n)</a:t>
                      </a:r>
                    </a:p>
                  </a:txBody>
                  <a:tcPr marL="53816" marR="53816" marT="53816" marB="53816" anchor="ctr"/>
                </a:tc>
                <a:tc>
                  <a:txBody>
                    <a:bodyPr/>
                    <a:lstStyle/>
                    <a:p>
                      <a:pPr marL="0" marR="0" algn="ctr">
                        <a:lnSpc>
                          <a:spcPct val="107000"/>
                        </a:lnSpc>
                        <a:spcBef>
                          <a:spcPts val="0"/>
                        </a:spcBef>
                        <a:spcAft>
                          <a:spcPts val="0"/>
                        </a:spcAft>
                        <a:buNone/>
                      </a:pP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/ˈɒfərɪŋ/</a:t>
                      </a:r>
                    </a:p>
                  </a:txBody>
                  <a:tcPr marL="27146" marR="27146" marT="53816" marB="53816" anchor="ctr"/>
                </a:tc>
                <a:tc>
                  <a:txBody>
                    <a:bodyPr/>
                    <a:lstStyle/>
                    <a:p>
                      <a:pPr marL="0" marR="0" algn="ctr">
                        <a:lnSpc>
                          <a:spcPct val="107000"/>
                        </a:lnSpc>
                        <a:spcBef>
                          <a:spcPts val="0"/>
                        </a:spcBef>
                        <a:spcAft>
                          <a:spcPts val="0"/>
                        </a:spcAft>
                        <a:buNone/>
                      </a:pPr>
                      <a:r>
                        <a:rPr lang="en-US" sz="1800" dirty="0" err="1">
                          <a:effectLst/>
                          <a:latin typeface="Calibri" panose="020F0502020204030204" pitchFamily="34" charset="0"/>
                          <a:ea typeface="Times New Roman" panose="02020603050405020304" pitchFamily="18" charset="0"/>
                          <a:cs typeface="Times New Roman" panose="02020603050405020304" pitchFamily="18" charset="0"/>
                        </a:rPr>
                        <a:t>lễ</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err="1">
                          <a:effectLst/>
                          <a:latin typeface="Calibri" panose="020F0502020204030204" pitchFamily="34" charset="0"/>
                          <a:ea typeface="Times New Roman" panose="02020603050405020304" pitchFamily="18" charset="0"/>
                          <a:cs typeface="Times New Roman" panose="02020603050405020304" pitchFamily="18" charset="0"/>
                        </a:rPr>
                        <a:t>vật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7146" marR="27146" marT="53816" marB="53816" anchor="ctr"/>
                </a:tc>
              </a:tr>
              <a:tr h="725065">
                <a:tc>
                  <a:txBody>
                    <a:bodyPr/>
                    <a:lstStyle/>
                    <a:p>
                      <a:pPr marL="144145" marR="0" indent="-144145" algn="l" defTabSz="914400" rtl="0" eaLnBrk="1" fontAlgn="auto" latinLnBrk="0" hangingPunct="1">
                        <a:lnSpc>
                          <a:spcPct val="107000"/>
                        </a:lnSpc>
                        <a:spcBef>
                          <a:spcPts val="0"/>
                        </a:spcBef>
                        <a:spcAft>
                          <a:spcPts val="0"/>
                        </a:spcAft>
                        <a:buClr>
                          <a:srgbClr val="000000"/>
                        </a:buClr>
                        <a:buSzTx/>
                        <a:buFont typeface="Arial"/>
                        <a:buNone/>
                        <a:tabLst/>
                        <a:defRPr/>
                      </a:pPr>
                      <a:r>
                        <a:rPr lang="vi-VN" sz="1800" b="1"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4</a:t>
                      </a:r>
                      <a:r>
                        <a:rPr lang="en-US" sz="1800" b="1"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chase away </a:t>
                      </a:r>
                      <a:endParaRPr lang="en-US" sz="1800" b="1"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144145" marR="0" indent="-144145">
                        <a:lnSpc>
                          <a:spcPct val="107000"/>
                        </a:lnSpc>
                        <a:spcBef>
                          <a:spcPts val="0"/>
                        </a:spcBef>
                        <a:spcAft>
                          <a:spcPts val="0"/>
                        </a:spcAft>
                        <a:buNone/>
                      </a:pP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816" marR="53816" marT="53816" marB="53816" anchor="ctr"/>
                </a:tc>
                <a:tc>
                  <a:txBody>
                    <a:bodyPr/>
                    <a:lstStyle/>
                    <a:p>
                      <a:pPr marL="0" marR="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18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180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tʃeɪs</a:t>
                      </a:r>
                      <a:r>
                        <a:rPr lang="vi-VN" sz="18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err="1" smtClean="0">
                          <a:solidFill>
                            <a:schemeClr val="accent5">
                              <a:lumMod val="50000"/>
                            </a:schemeClr>
                          </a:solidFill>
                          <a:latin typeface="Times New Roman" panose="02020603050405020304" pitchFamily="18" charset="0"/>
                          <a:cs typeface="Times New Roman" panose="02020603050405020304" pitchFamily="18" charset="0"/>
                        </a:rPr>
                        <a:t>əˈweɪ</a:t>
                      </a:r>
                      <a:r>
                        <a:rPr lang="en-US" sz="18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p>
                      <a:pPr marL="0" marR="0" algn="ctr">
                        <a:lnSpc>
                          <a:spcPct val="107000"/>
                        </a:lnSpc>
                        <a:spcBef>
                          <a:spcPts val="0"/>
                        </a:spcBef>
                        <a:spcAft>
                          <a:spcPts val="0"/>
                        </a:spcAft>
                        <a:buNone/>
                      </a:pP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7146" marR="27146" marT="53816" marB="53816" anchor="ctr"/>
                </a:tc>
                <a:tc>
                  <a:txBody>
                    <a:bodyPr/>
                    <a:lstStyle/>
                    <a:p>
                      <a:pPr marL="0" marR="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180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xua</a:t>
                      </a:r>
                      <a:r>
                        <a:rPr lang="en-US" sz="18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đuổi</a:t>
                      </a:r>
                      <a:r>
                        <a:rPr lang="en-US" sz="18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buNone/>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7146" marR="27146" marT="53816" marB="53816" anchor="ctr"/>
                </a:tc>
              </a:tr>
            </a:tbl>
          </a:graphicData>
        </a:graphic>
      </p:graphicFrame>
      <p:sp>
        <p:nvSpPr>
          <p:cNvPr id="2" name="TextBox 12"/>
          <p:cNvSpPr txBox="1"/>
          <p:nvPr/>
        </p:nvSpPr>
        <p:spPr>
          <a:xfrm>
            <a:off x="505778" y="131922"/>
            <a:ext cx="3111341" cy="507831"/>
          </a:xfrm>
          <a:prstGeom prst="rect">
            <a:avLst/>
          </a:prstGeom>
          <a:noFill/>
          <a:effectLst/>
        </p:spPr>
        <p:txBody>
          <a:bodyPr wrap="square" rtlCol="0">
            <a:spAutoFit/>
          </a:bodyPr>
          <a:lstStyle/>
          <a:p>
            <a:r>
              <a:rPr lang="en-US" sz="2700" b="1" dirty="0">
                <a:solidFill>
                  <a:schemeClr val="bg1"/>
                </a:solidFill>
                <a:latin typeface="Myriad Pro" pitchFamily="34" charset="0"/>
                <a:cs typeface="Myriad Pro" pitchFamily="34" charset="0"/>
              </a:rPr>
              <a:t>PRESENTATION</a:t>
            </a:r>
          </a:p>
        </p:txBody>
      </p:sp>
      <p:sp>
        <p:nvSpPr>
          <p:cNvPr id="4" name="Content Placeholder 3"/>
          <p:cNvSpPr>
            <a:spLocks noGrp="1"/>
          </p:cNvSpPr>
          <p:nvPr>
            <p:ph sz="half" idx="1"/>
          </p:nvPr>
        </p:nvSpPr>
        <p:spPr/>
        <p:txBody>
          <a:bodyPr/>
          <a:lstStyle/>
          <a:p>
            <a:endParaRPr lang="en-US"/>
          </a:p>
        </p:txBody>
      </p:sp>
      <p:sp>
        <p:nvSpPr>
          <p:cNvPr id="7" name="Content Placeholder 6"/>
          <p:cNvSpPr>
            <a:spLocks noGrp="1"/>
          </p:cNvSpPr>
          <p:nvPr>
            <p:ph sz="half" idx="2"/>
          </p:nvPr>
        </p:nvSpPr>
        <p:spPr/>
        <p:txBody>
          <a:bodyPr/>
          <a:lstStyle/>
          <a:p>
            <a:endParaRPr lang="en-US"/>
          </a:p>
        </p:txBody>
      </p:sp>
    </p:spTree>
    <p:extLst>
      <p:ext uri="{BB962C8B-B14F-4D97-AF65-F5344CB8AC3E}">
        <p14:creationId xmlns:p14="http://schemas.microsoft.com/office/powerpoint/2010/main" val="6790137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xmlns="" id="{5E1EAFEF-678D-EB68-7C5D-F8F1928AE351}"/>
              </a:ext>
            </a:extLst>
          </p:cNvPr>
          <p:cNvSpPr>
            <a:spLocks noGrp="1"/>
          </p:cNvSpPr>
          <p:nvPr>
            <p:ph type="title"/>
          </p:nvPr>
        </p:nvSpPr>
        <p:spPr>
          <a:xfrm>
            <a:off x="0" y="-11574"/>
            <a:ext cx="8671014" cy="544010"/>
          </a:xfrm>
        </p:spPr>
        <p:txBody>
          <a:bodyPr/>
          <a:lstStyle/>
          <a:p>
            <a:pPr algn="l"/>
            <a:r>
              <a:rPr lang="x-none" sz="2000" dirty="0">
                <a:latin typeface="Times New Roman" panose="02020603050405020304" pitchFamily="18" charset="0"/>
                <a:cs typeface="Times New Roman" panose="02020603050405020304" pitchFamily="18" charset="0"/>
              </a:rPr>
              <a:t>Exercise 1. Listen and </a:t>
            </a:r>
            <a:r>
              <a:rPr lang="vi-VN" sz="2000" dirty="0" smtClean="0">
                <a:latin typeface="+mj-lt"/>
              </a:rPr>
              <a:t>read. </a:t>
            </a:r>
            <a:endParaRPr lang="x-none" sz="2000" dirty="0">
              <a:latin typeface="+mj-lt"/>
            </a:endParaRPr>
          </a:p>
        </p:txBody>
      </p:sp>
      <p:sp>
        <p:nvSpPr>
          <p:cNvPr id="16" name="TextBox 15">
            <a:extLst>
              <a:ext uri="{FF2B5EF4-FFF2-40B4-BE49-F238E27FC236}">
                <a16:creationId xmlns:a16="http://schemas.microsoft.com/office/drawing/2014/main" xmlns="" id="{4A685358-7EE5-66F8-A175-A232C17BECA1}"/>
              </a:ext>
            </a:extLst>
          </p:cNvPr>
          <p:cNvSpPr txBox="1"/>
          <p:nvPr/>
        </p:nvSpPr>
        <p:spPr>
          <a:xfrm>
            <a:off x="0" y="544010"/>
            <a:ext cx="9051404" cy="4634602"/>
          </a:xfrm>
          <a:prstGeom prst="rect">
            <a:avLst/>
          </a:prstGeom>
          <a:solidFill>
            <a:schemeClr val="bg2">
              <a:lumMod val="90000"/>
            </a:schemeClr>
          </a:solidFill>
        </p:spPr>
        <p:txBody>
          <a:bodyPr wrap="square" rtlCol="0">
            <a:spAutoFit/>
          </a:bodyPr>
          <a:lstStyle/>
          <a:p>
            <a:pPr algn="just"/>
            <a:r>
              <a:rPr lang="en-US" sz="1800" b="1" i="1" dirty="0">
                <a:solidFill>
                  <a:schemeClr val="tx1"/>
                </a:solidFill>
                <a:latin typeface="Times New Roman" panose="02020603050405020304" pitchFamily="18" charset="0"/>
                <a:cs typeface="Times New Roman" panose="02020603050405020304" pitchFamily="18" charset="0"/>
              </a:rPr>
              <a:t>Elena:</a:t>
            </a:r>
            <a:r>
              <a:rPr lang="en-US" sz="1800" dirty="0">
                <a:solidFill>
                  <a:schemeClr val="tx1"/>
                </a:solidFill>
                <a:latin typeface="Times New Roman" panose="02020603050405020304" pitchFamily="18" charset="0"/>
                <a:cs typeface="Times New Roman" panose="02020603050405020304" pitchFamily="18" charset="0"/>
              </a:rPr>
              <a:t> Wow, this girl looks so cute.</a:t>
            </a:r>
          </a:p>
          <a:p>
            <a:pPr algn="just"/>
            <a:r>
              <a:rPr lang="en-US" sz="1800" b="1" i="1" dirty="0">
                <a:solidFill>
                  <a:schemeClr val="tx1"/>
                </a:solidFill>
                <a:latin typeface="Times New Roman" panose="02020603050405020304" pitchFamily="18" charset="0"/>
                <a:cs typeface="Times New Roman" panose="02020603050405020304" pitchFamily="18" charset="0"/>
              </a:rPr>
              <a:t>Trang: </a:t>
            </a:r>
            <a:r>
              <a:rPr lang="en-US" sz="1800" dirty="0">
                <a:solidFill>
                  <a:schemeClr val="tx1"/>
                </a:solidFill>
                <a:latin typeface="Times New Roman" panose="02020603050405020304" pitchFamily="18" charset="0"/>
                <a:cs typeface="Times New Roman" panose="02020603050405020304" pitchFamily="18" charset="0"/>
              </a:rPr>
              <a:t>Yeah ... She’s my cousin. She’s at Sa Dec Flower Village. Tet is coming soon, so many people visit flower villages to take pictures with the blooming flowers.</a:t>
            </a:r>
          </a:p>
          <a:p>
            <a:pPr algn="just"/>
            <a:r>
              <a:rPr lang="en-US" sz="1800" b="1" i="1" dirty="0">
                <a:solidFill>
                  <a:schemeClr val="tx1"/>
                </a:solidFill>
                <a:latin typeface="Times New Roman" panose="02020603050405020304" pitchFamily="18" charset="0"/>
                <a:cs typeface="Times New Roman" panose="02020603050405020304" pitchFamily="18" charset="0"/>
              </a:rPr>
              <a:t>Elena:</a:t>
            </a:r>
            <a:r>
              <a:rPr lang="en-US" sz="1800" dirty="0">
                <a:solidFill>
                  <a:schemeClr val="tx1"/>
                </a:solidFill>
                <a:latin typeface="Times New Roman" panose="02020603050405020304" pitchFamily="18" charset="0"/>
                <a:cs typeface="Times New Roman" panose="02020603050405020304" pitchFamily="18" charset="0"/>
              </a:rPr>
              <a:t> Oh, I’m fond of </a:t>
            </a:r>
            <a:r>
              <a:rPr lang="en-US" sz="1800" u="sng" dirty="0">
                <a:solidFill>
                  <a:srgbClr val="FF0000"/>
                </a:solidFill>
                <a:latin typeface="Times New Roman" panose="02020603050405020304" pitchFamily="18" charset="0"/>
                <a:cs typeface="Times New Roman" panose="02020603050405020304" pitchFamily="18" charset="0"/>
              </a:rPr>
              <a:t>admiring </a:t>
            </a:r>
            <a:r>
              <a:rPr lang="en-US" sz="1800" dirty="0">
                <a:solidFill>
                  <a:schemeClr val="tx1"/>
                </a:solidFill>
                <a:latin typeface="Times New Roman" panose="02020603050405020304" pitchFamily="18" charset="0"/>
                <a:cs typeface="Times New Roman" panose="02020603050405020304" pitchFamily="18" charset="0"/>
              </a:rPr>
              <a:t>the flowers. Does your family visit places like this too?</a:t>
            </a:r>
          </a:p>
          <a:p>
            <a:pPr algn="just"/>
            <a:r>
              <a:rPr lang="en-US" sz="1800" b="1" i="1" dirty="0">
                <a:solidFill>
                  <a:schemeClr val="tx1"/>
                </a:solidFill>
                <a:latin typeface="Times New Roman" panose="02020603050405020304" pitchFamily="18" charset="0"/>
                <a:cs typeface="Times New Roman" panose="02020603050405020304" pitchFamily="18" charset="0"/>
              </a:rPr>
              <a:t>Trang:</a:t>
            </a:r>
            <a:r>
              <a:rPr lang="en-US" sz="1800" dirty="0">
                <a:solidFill>
                  <a:schemeClr val="tx1"/>
                </a:solidFill>
                <a:latin typeface="Times New Roman" panose="02020603050405020304" pitchFamily="18" charset="0"/>
                <a:cs typeface="Times New Roman" panose="02020603050405020304" pitchFamily="18" charset="0"/>
              </a:rPr>
              <a:t> Yes, we do. We usually visit </a:t>
            </a:r>
            <a:r>
              <a:rPr lang="en-US" sz="1800" dirty="0" err="1">
                <a:solidFill>
                  <a:schemeClr val="tx1"/>
                </a:solidFill>
                <a:latin typeface="Times New Roman" panose="02020603050405020304" pitchFamily="18" charset="0"/>
                <a:cs typeface="Times New Roman" panose="02020603050405020304" pitchFamily="18" charset="0"/>
              </a:rPr>
              <a:t>Nhat</a:t>
            </a:r>
            <a:r>
              <a:rPr lang="en-US" sz="1800" dirty="0">
                <a:solidFill>
                  <a:schemeClr val="tx1"/>
                </a:solidFill>
                <a:latin typeface="Times New Roman" panose="02020603050405020304" pitchFamily="18" charset="0"/>
                <a:cs typeface="Times New Roman" panose="02020603050405020304" pitchFamily="18" charset="0"/>
              </a:rPr>
              <a:t> Tan Village to buy kumquat trees and peach blossoms.</a:t>
            </a:r>
          </a:p>
          <a:p>
            <a:pPr algn="just"/>
            <a:r>
              <a:rPr lang="en-US" sz="1800" b="1" i="1" dirty="0">
                <a:solidFill>
                  <a:schemeClr val="tx1"/>
                </a:solidFill>
                <a:latin typeface="Times New Roman" panose="02020603050405020304" pitchFamily="18" charset="0"/>
                <a:cs typeface="Times New Roman" panose="02020603050405020304" pitchFamily="18" charset="0"/>
              </a:rPr>
              <a:t>Elena:</a:t>
            </a:r>
            <a:r>
              <a:rPr lang="en-US" sz="1800" dirty="0">
                <a:solidFill>
                  <a:schemeClr val="tx1"/>
                </a:solidFill>
                <a:latin typeface="Times New Roman" panose="02020603050405020304" pitchFamily="18" charset="0"/>
                <a:cs typeface="Times New Roman" panose="02020603050405020304" pitchFamily="18" charset="0"/>
              </a:rPr>
              <a:t> I see flowers and </a:t>
            </a:r>
            <a:r>
              <a:rPr lang="en-US" sz="1800" u="sng" dirty="0">
                <a:solidFill>
                  <a:srgbClr val="FF0000"/>
                </a:solidFill>
                <a:latin typeface="Times New Roman" panose="02020603050405020304" pitchFamily="18" charset="0"/>
                <a:cs typeface="Times New Roman" panose="02020603050405020304" pitchFamily="18" charset="0"/>
              </a:rPr>
              <a:t>ornamental trees </a:t>
            </a:r>
            <a:r>
              <a:rPr lang="en-US" sz="1800" dirty="0">
                <a:solidFill>
                  <a:schemeClr val="tx1"/>
                </a:solidFill>
                <a:latin typeface="Times New Roman" panose="02020603050405020304" pitchFamily="18" charset="0"/>
                <a:cs typeface="Times New Roman" panose="02020603050405020304" pitchFamily="18" charset="0"/>
              </a:rPr>
              <a:t>everywhere these days. What are they for</a:t>
            </a:r>
            <a:r>
              <a:rPr lang="en-US" sz="1800" dirty="0" smtClean="0">
                <a:solidFill>
                  <a:schemeClr val="tx1"/>
                </a:solidFill>
                <a:latin typeface="Times New Roman" panose="02020603050405020304" pitchFamily="18" charset="0"/>
                <a:cs typeface="Times New Roman" panose="02020603050405020304" pitchFamily="18" charset="0"/>
              </a:rPr>
              <a:t>?</a:t>
            </a:r>
            <a:endParaRPr lang="vi-VN" sz="1800" dirty="0" smtClean="0">
              <a:solidFill>
                <a:schemeClr val="tx1"/>
              </a:solidFill>
              <a:latin typeface="Times New Roman" panose="02020603050405020304" pitchFamily="18" charset="0"/>
              <a:cs typeface="Times New Roman" panose="02020603050405020304" pitchFamily="18" charset="0"/>
            </a:endParaRPr>
          </a:p>
          <a:p>
            <a:pPr algn="just">
              <a:lnSpc>
                <a:spcPts val="2900"/>
              </a:lnSpc>
            </a:pPr>
            <a:r>
              <a:rPr lang="en-US" sz="1800" b="1" i="1" dirty="0" err="1">
                <a:solidFill>
                  <a:schemeClr val="tx1"/>
                </a:solidFill>
                <a:latin typeface="Times New Roman" panose="02020603050405020304" pitchFamily="18" charset="0"/>
                <a:cs typeface="Times New Roman" panose="02020603050405020304" pitchFamily="18" charset="0"/>
              </a:rPr>
              <a:t>Trang</a:t>
            </a:r>
            <a:r>
              <a:rPr lang="en-US" sz="1800" b="1" i="1" dirty="0">
                <a:solidFill>
                  <a:schemeClr val="tx1"/>
                </a:solidFill>
                <a:latin typeface="Times New Roman" panose="02020603050405020304" pitchFamily="18" charset="0"/>
                <a:cs typeface="Times New Roman" panose="02020603050405020304" pitchFamily="18" charset="0"/>
              </a:rPr>
              <a:t>:</a:t>
            </a:r>
            <a:r>
              <a:rPr lang="en-US" sz="1800" dirty="0">
                <a:solidFill>
                  <a:schemeClr val="tx1"/>
                </a:solidFill>
                <a:latin typeface="Times New Roman" panose="02020603050405020304" pitchFamily="18" charset="0"/>
                <a:cs typeface="Times New Roman" panose="02020603050405020304" pitchFamily="18" charset="0"/>
              </a:rPr>
              <a:t> We, Vietnamese, use plants and flowers for decorations and for </a:t>
            </a:r>
            <a:r>
              <a:rPr lang="en-US" sz="1800" u="sng" dirty="0">
                <a:solidFill>
                  <a:srgbClr val="FF0000"/>
                </a:solidFill>
                <a:latin typeface="Times New Roman" panose="02020603050405020304" pitchFamily="18" charset="0"/>
                <a:cs typeface="Times New Roman" panose="02020603050405020304" pitchFamily="18" charset="0"/>
              </a:rPr>
              <a:t>oﬀerings.</a:t>
            </a:r>
            <a:r>
              <a:rPr lang="en-US" sz="1800" dirty="0">
                <a:solidFill>
                  <a:schemeClr val="tx1"/>
                </a:solidFill>
                <a:latin typeface="Times New Roman" panose="02020603050405020304" pitchFamily="18" charset="0"/>
                <a:cs typeface="Times New Roman" panose="02020603050405020304" pitchFamily="18" charset="0"/>
              </a:rPr>
              <a:t> They are an important part of our Tet tradition.</a:t>
            </a:r>
          </a:p>
          <a:p>
            <a:pPr algn="just">
              <a:lnSpc>
                <a:spcPts val="2900"/>
              </a:lnSpc>
            </a:pPr>
            <a:r>
              <a:rPr lang="en-US" sz="1800" b="1" i="1" dirty="0">
                <a:solidFill>
                  <a:schemeClr val="tx1"/>
                </a:solidFill>
                <a:latin typeface="Times New Roman" panose="02020603050405020304" pitchFamily="18" charset="0"/>
                <a:cs typeface="Times New Roman" panose="02020603050405020304" pitchFamily="18" charset="0"/>
              </a:rPr>
              <a:t>Elena:</a:t>
            </a:r>
            <a:r>
              <a:rPr lang="en-US" sz="1800" dirty="0">
                <a:solidFill>
                  <a:schemeClr val="tx1"/>
                </a:solidFill>
                <a:latin typeface="Times New Roman" panose="02020603050405020304" pitchFamily="18" charset="0"/>
                <a:cs typeface="Times New Roman" panose="02020603050405020304" pitchFamily="18" charset="0"/>
              </a:rPr>
              <a:t> And what’s that tall tree in the photo?</a:t>
            </a:r>
          </a:p>
          <a:p>
            <a:pPr algn="just">
              <a:lnSpc>
                <a:spcPts val="2900"/>
              </a:lnSpc>
            </a:pPr>
            <a:r>
              <a:rPr lang="en-US" sz="1800" b="1" i="1" dirty="0" err="1">
                <a:solidFill>
                  <a:schemeClr val="tx1"/>
                </a:solidFill>
                <a:latin typeface="Times New Roman" panose="02020603050405020304" pitchFamily="18" charset="0"/>
                <a:cs typeface="Times New Roman" panose="02020603050405020304" pitchFamily="18" charset="0"/>
              </a:rPr>
              <a:t>Trang</a:t>
            </a:r>
            <a:r>
              <a:rPr lang="en-US" sz="1800" b="1" i="1" dirty="0">
                <a:solidFill>
                  <a:schemeClr val="tx1"/>
                </a:solidFill>
                <a:latin typeface="Times New Roman" panose="02020603050405020304" pitchFamily="18" charset="0"/>
                <a:cs typeface="Times New Roman" panose="02020603050405020304" pitchFamily="18" charset="0"/>
              </a:rPr>
              <a:t>:</a:t>
            </a:r>
            <a:r>
              <a:rPr lang="en-US" sz="1800" dirty="0">
                <a:solidFill>
                  <a:schemeClr val="tx1"/>
                </a:solidFill>
                <a:latin typeface="Times New Roman" panose="02020603050405020304" pitchFamily="18" charset="0"/>
                <a:cs typeface="Times New Roman" panose="02020603050405020304" pitchFamily="18" charset="0"/>
              </a:rPr>
              <a:t> Well, it’s actually a bamboo pole. People place it in the yard of the communal house. They hang decorative items like small bells and lanterns on it. They want to </a:t>
            </a:r>
            <a:r>
              <a:rPr lang="en-US" sz="1800" u="sng" dirty="0">
                <a:solidFill>
                  <a:srgbClr val="FF0000"/>
                </a:solidFill>
                <a:latin typeface="Times New Roman" panose="02020603050405020304" pitchFamily="18" charset="0"/>
                <a:cs typeface="Times New Roman" panose="02020603050405020304" pitchFamily="18" charset="0"/>
              </a:rPr>
              <a:t>chase away </a:t>
            </a:r>
            <a:r>
              <a:rPr lang="en-US" sz="1800" dirty="0">
                <a:solidFill>
                  <a:schemeClr val="tx1"/>
                </a:solidFill>
                <a:latin typeface="Times New Roman" panose="02020603050405020304" pitchFamily="18" charset="0"/>
                <a:cs typeface="Times New Roman" panose="02020603050405020304" pitchFamily="18" charset="0"/>
              </a:rPr>
              <a:t>bad luck and pray for a lucky new year.</a:t>
            </a:r>
          </a:p>
          <a:p>
            <a:pPr algn="just">
              <a:lnSpc>
                <a:spcPts val="2900"/>
              </a:lnSpc>
            </a:pPr>
            <a:r>
              <a:rPr lang="en-US" sz="1800" b="1" i="1" dirty="0">
                <a:solidFill>
                  <a:schemeClr val="tx1"/>
                </a:solidFill>
                <a:latin typeface="Times New Roman" panose="02020603050405020304" pitchFamily="18" charset="0"/>
                <a:cs typeface="Times New Roman" panose="02020603050405020304" pitchFamily="18" charset="0"/>
              </a:rPr>
              <a:t>Elena:</a:t>
            </a:r>
            <a:r>
              <a:rPr lang="en-US" sz="1800" dirty="0">
                <a:solidFill>
                  <a:schemeClr val="tx1"/>
                </a:solidFill>
                <a:latin typeface="Times New Roman" panose="02020603050405020304" pitchFamily="18" charset="0"/>
                <a:cs typeface="Times New Roman" panose="02020603050405020304" pitchFamily="18" charset="0"/>
              </a:rPr>
              <a:t> Interesting! I didn’t know that</a:t>
            </a:r>
            <a:r>
              <a:rPr lang="en-US" sz="1800" dirty="0" smtClean="0">
                <a:solidFill>
                  <a:schemeClr val="tx1"/>
                </a:solidFill>
                <a:latin typeface="Times New Roman" panose="02020603050405020304" pitchFamily="18" charset="0"/>
                <a:cs typeface="Times New Roman" panose="02020603050405020304" pitchFamily="18" charset="0"/>
              </a:rPr>
              <a:t>.</a:t>
            </a:r>
            <a:endParaRPr lang="en-US" sz="1800" dirty="0">
              <a:solidFill>
                <a:schemeClr val="tx1"/>
              </a:solidFill>
              <a:latin typeface="Times New Roman" panose="02020603050405020304" pitchFamily="18" charset="0"/>
              <a:cs typeface="Times New Roman" panose="02020603050405020304" pitchFamily="18" charset="0"/>
            </a:endParaRPr>
          </a:p>
        </p:txBody>
      </p:sp>
      <p:pic>
        <p:nvPicPr>
          <p:cNvPr id="2" name="Track 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02880" y="-44369"/>
            <a:ext cx="609600" cy="609600"/>
          </a:xfrm>
          <a:prstGeom prst="rect">
            <a:avLst/>
          </a:prstGeom>
        </p:spPr>
      </p:pic>
    </p:spTree>
    <p:extLst>
      <p:ext uri="{BB962C8B-B14F-4D97-AF65-F5344CB8AC3E}">
        <p14:creationId xmlns:p14="http://schemas.microsoft.com/office/powerpoint/2010/main" val="7389952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16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33"/>
        <p:cNvGrpSpPr/>
        <p:nvPr/>
      </p:nvGrpSpPr>
      <p:grpSpPr>
        <a:xfrm>
          <a:off x="0" y="0"/>
          <a:ext cx="0" cy="0"/>
          <a:chOff x="0" y="0"/>
          <a:chExt cx="0" cy="0"/>
        </a:xfrm>
      </p:grpSpPr>
      <p:grpSp>
        <p:nvGrpSpPr>
          <p:cNvPr id="1334" name="Google Shape;1334;p41"/>
          <p:cNvGrpSpPr/>
          <p:nvPr/>
        </p:nvGrpSpPr>
        <p:grpSpPr>
          <a:xfrm>
            <a:off x="-3451331" y="1523370"/>
            <a:ext cx="2689478" cy="2935379"/>
            <a:chOff x="6028456" y="1701113"/>
            <a:chExt cx="2247600" cy="2453100"/>
          </a:xfrm>
        </p:grpSpPr>
        <p:sp>
          <p:nvSpPr>
            <p:cNvPr id="1335" name="Google Shape;1335;p41"/>
            <p:cNvSpPr/>
            <p:nvPr/>
          </p:nvSpPr>
          <p:spPr>
            <a:xfrm rot="5400000">
              <a:off x="5925706" y="1803863"/>
              <a:ext cx="2453100" cy="22476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36" name="Google Shape;1336;p41"/>
            <p:cNvGrpSpPr/>
            <p:nvPr/>
          </p:nvGrpSpPr>
          <p:grpSpPr>
            <a:xfrm>
              <a:off x="6066470" y="1783293"/>
              <a:ext cx="255756" cy="2263067"/>
              <a:chOff x="2308246" y="2925325"/>
              <a:chExt cx="83723" cy="740823"/>
            </a:xfrm>
          </p:grpSpPr>
          <p:sp>
            <p:nvSpPr>
              <p:cNvPr id="1337" name="Google Shape;1337;p41"/>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41"/>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41"/>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0" name="Google Shape;1340;p41"/>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1" name="Google Shape;1341;p41"/>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41"/>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41"/>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41"/>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345" name="Google Shape;1345;p41"/>
          <p:cNvSpPr txBox="1">
            <a:spLocks noGrp="1"/>
          </p:cNvSpPr>
          <p:nvPr>
            <p:ph type="title"/>
          </p:nvPr>
        </p:nvSpPr>
        <p:spPr>
          <a:xfrm>
            <a:off x="0" y="420659"/>
            <a:ext cx="8623432"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a:t>Exercise </a:t>
            </a:r>
            <a:r>
              <a:rPr lang="vi-VN" sz="2000" dirty="0" smtClean="0"/>
              <a:t>2: Work in groups.</a:t>
            </a:r>
            <a:r>
              <a:rPr lang="en" sz="2000" dirty="0" smtClean="0"/>
              <a:t> </a:t>
            </a:r>
            <a:r>
              <a:rPr lang="en" sz="2000" dirty="0"/>
              <a:t>Read again and tick T (true) or F (false)</a:t>
            </a:r>
            <a:endParaRPr sz="2000" dirty="0"/>
          </a:p>
        </p:txBody>
      </p:sp>
      <p:graphicFrame>
        <p:nvGraphicFramePr>
          <p:cNvPr id="1374" name="Google Shape;1374;p41"/>
          <p:cNvGraphicFramePr/>
          <p:nvPr>
            <p:extLst>
              <p:ext uri="{D42A27DB-BD31-4B8C-83A1-F6EECF244321}">
                <p14:modId xmlns:p14="http://schemas.microsoft.com/office/powerpoint/2010/main" val="1105130311"/>
              </p:ext>
            </p:extLst>
          </p:nvPr>
        </p:nvGraphicFramePr>
        <p:xfrm>
          <a:off x="536903" y="1067339"/>
          <a:ext cx="8278741" cy="3655502"/>
        </p:xfrm>
        <a:graphic>
          <a:graphicData uri="http://schemas.openxmlformats.org/drawingml/2006/table">
            <a:tbl>
              <a:tblPr>
                <a:noFill/>
                <a:tableStyleId>{7ADD97C0-A81E-48A2-B2DC-67260C698082}</a:tableStyleId>
              </a:tblPr>
              <a:tblGrid>
                <a:gridCol w="6384892">
                  <a:extLst>
                    <a:ext uri="{9D8B030D-6E8A-4147-A177-3AD203B41FA5}">
                      <a16:colId xmlns:a16="http://schemas.microsoft.com/office/drawing/2014/main" xmlns="" val="20000"/>
                    </a:ext>
                  </a:extLst>
                </a:gridCol>
                <a:gridCol w="946298">
                  <a:extLst>
                    <a:ext uri="{9D8B030D-6E8A-4147-A177-3AD203B41FA5}">
                      <a16:colId xmlns:a16="http://schemas.microsoft.com/office/drawing/2014/main" xmlns="" val="20001"/>
                    </a:ext>
                  </a:extLst>
                </a:gridCol>
                <a:gridCol w="947551">
                  <a:extLst>
                    <a:ext uri="{9D8B030D-6E8A-4147-A177-3AD203B41FA5}">
                      <a16:colId xmlns:a16="http://schemas.microsoft.com/office/drawing/2014/main" xmlns="" val="20002"/>
                    </a:ext>
                  </a:extLst>
                </a:gridCol>
              </a:tblGrid>
              <a:tr h="478091">
                <a:tc>
                  <a:txBody>
                    <a:bodyPr/>
                    <a:lstStyle/>
                    <a:p>
                      <a:pPr marL="0" lvl="0" indent="0" algn="ctr" rtl="0">
                        <a:spcBef>
                          <a:spcPts val="0"/>
                        </a:spcBef>
                        <a:spcAft>
                          <a:spcPts val="0"/>
                        </a:spcAft>
                        <a:buNone/>
                      </a:pPr>
                      <a:r>
                        <a:rPr lang="en" sz="1800" dirty="0">
                          <a:solidFill>
                            <a:schemeClr val="lt1"/>
                          </a:solidFill>
                          <a:latin typeface="DM Serif Display"/>
                          <a:ea typeface="DM Serif Display"/>
                          <a:cs typeface="DM Serif Display"/>
                          <a:sym typeface="DM Serif Display"/>
                        </a:rPr>
                        <a:t>Sentences</a:t>
                      </a:r>
                      <a:endParaRPr sz="1800" dirty="0">
                        <a:solidFill>
                          <a:schemeClr val="lt1"/>
                        </a:solidFill>
                        <a:latin typeface="DM Serif Display"/>
                        <a:ea typeface="DM Serif Display"/>
                        <a:cs typeface="DM Serif Display"/>
                        <a:sym typeface="DM Serif Display"/>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tc>
                  <a:txBody>
                    <a:bodyPr/>
                    <a:lstStyle/>
                    <a:p>
                      <a:pPr marL="0" lvl="0" indent="0" algn="ctr" rtl="0">
                        <a:spcBef>
                          <a:spcPts val="0"/>
                        </a:spcBef>
                        <a:spcAft>
                          <a:spcPts val="0"/>
                        </a:spcAft>
                        <a:buNone/>
                      </a:pPr>
                      <a:r>
                        <a:rPr lang="en" sz="1800" dirty="0">
                          <a:solidFill>
                            <a:schemeClr val="lt1"/>
                          </a:solidFill>
                          <a:latin typeface="DM Serif Display"/>
                          <a:ea typeface="DM Serif Display"/>
                          <a:cs typeface="DM Serif Display"/>
                          <a:sym typeface="DM Serif Display"/>
                        </a:rPr>
                        <a:t>True</a:t>
                      </a:r>
                      <a:endParaRPr sz="1800" dirty="0">
                        <a:solidFill>
                          <a:schemeClr val="lt1"/>
                        </a:solidFill>
                        <a:latin typeface="DM Serif Display"/>
                        <a:ea typeface="DM Serif Display"/>
                        <a:cs typeface="DM Serif Display"/>
                        <a:sym typeface="DM Serif Display"/>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tc>
                  <a:txBody>
                    <a:bodyPr/>
                    <a:lstStyle/>
                    <a:p>
                      <a:pPr marL="0" lvl="0" indent="0" algn="ctr" rtl="0">
                        <a:spcBef>
                          <a:spcPts val="0"/>
                        </a:spcBef>
                        <a:spcAft>
                          <a:spcPts val="0"/>
                        </a:spcAft>
                        <a:buNone/>
                      </a:pPr>
                      <a:r>
                        <a:rPr lang="en" sz="1800" dirty="0">
                          <a:solidFill>
                            <a:schemeClr val="lt1"/>
                          </a:solidFill>
                          <a:latin typeface="DM Serif Display"/>
                          <a:ea typeface="DM Serif Display"/>
                          <a:cs typeface="DM Serif Display"/>
                          <a:sym typeface="DM Serif Display"/>
                        </a:rPr>
                        <a:t>False</a:t>
                      </a:r>
                      <a:endParaRPr sz="1800" dirty="0">
                        <a:solidFill>
                          <a:schemeClr val="lt1"/>
                        </a:solidFill>
                        <a:latin typeface="DM Serif Display"/>
                        <a:ea typeface="DM Serif Display"/>
                        <a:cs typeface="DM Serif Display"/>
                        <a:sym typeface="DM Serif Display"/>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extLst>
                  <a:ext uri="{0D108BD9-81ED-4DB2-BD59-A6C34878D82A}">
                    <a16:rowId xmlns:a16="http://schemas.microsoft.com/office/drawing/2014/main" xmlns="" val="10000"/>
                  </a:ext>
                </a:extLst>
              </a:tr>
              <a:tr h="549161">
                <a:tc>
                  <a:txBody>
                    <a:bodyPr/>
                    <a:lstStyle/>
                    <a:p>
                      <a:pPr marL="0" lvl="0" indent="0" algn="l" rtl="0">
                        <a:spcBef>
                          <a:spcPts val="0"/>
                        </a:spcBef>
                        <a:spcAft>
                          <a:spcPts val="0"/>
                        </a:spcAft>
                        <a:buNone/>
                      </a:pPr>
                      <a:r>
                        <a:rPr lang="en-US" sz="1800" dirty="0">
                          <a:latin typeface="Cabin" pitchFamily="2" charset="77"/>
                        </a:rPr>
                        <a:t>1. </a:t>
                      </a:r>
                      <a:r>
                        <a:rPr lang="en-US" sz="1800" b="0" i="0" u="none" strike="noStrike" cap="none" dirty="0">
                          <a:solidFill>
                            <a:srgbClr val="000000"/>
                          </a:solidFill>
                          <a:latin typeface="Cabin" pitchFamily="2" charset="77"/>
                          <a:ea typeface="Arial"/>
                          <a:cs typeface="Arial"/>
                          <a:sym typeface="Arial"/>
                        </a:rPr>
                        <a:t>Elena and Trang are at Sa Dec Flower Village.</a:t>
                      </a:r>
                      <a:endParaRPr sz="1800" dirty="0">
                        <a:latin typeface="Cabin" pitchFamily="2" charset="77"/>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extLst>
                  <a:ext uri="{0D108BD9-81ED-4DB2-BD59-A6C34878D82A}">
                    <a16:rowId xmlns:a16="http://schemas.microsoft.com/office/drawing/2014/main" xmlns="" val="10001"/>
                  </a:ext>
                </a:extLst>
              </a:tr>
              <a:tr h="549161">
                <a:tc>
                  <a:txBody>
                    <a:bodyPr/>
                    <a:lstStyle/>
                    <a:p>
                      <a:pPr marL="0" lvl="0" indent="0" algn="l" rtl="0">
                        <a:spcBef>
                          <a:spcPts val="0"/>
                        </a:spcBef>
                        <a:spcAft>
                          <a:spcPts val="0"/>
                        </a:spcAft>
                        <a:buNone/>
                      </a:pPr>
                      <a:r>
                        <a:rPr lang="en-US" sz="1800" dirty="0">
                          <a:latin typeface="Cabin" pitchFamily="2" charset="77"/>
                        </a:rPr>
                        <a:t>2. Many people visit flower villages to take photos.</a:t>
                      </a:r>
                      <a:endParaRPr sz="1800" dirty="0">
                        <a:latin typeface="Cabin" pitchFamily="2" charset="77"/>
                      </a:endParaRPr>
                    </a:p>
                  </a:txBody>
                  <a:tcPr marL="91425" marR="91425" marT="91425" marB="91425">
                    <a:lnL w="9525" cap="flat" cmpd="sng">
                      <a:solidFill>
                        <a:schemeClr val="accent6"/>
                      </a:solidFill>
                      <a:prstDash val="solid"/>
                      <a:round/>
                      <a:headEnd type="none" w="sm" len="sm"/>
                      <a:tailEnd type="none" w="sm" len="sm"/>
                    </a:lnL>
                    <a:lnR w="9525" cap="flat" cmpd="sng" algn="ctr">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lgn="ctr">
                      <a:solidFill>
                        <a:schemeClr val="accent6"/>
                      </a:solidFill>
                      <a:prstDash val="solid"/>
                      <a:round/>
                      <a:headEnd type="none" w="sm" len="sm"/>
                      <a:tailEnd type="none" w="sm" len="sm"/>
                    </a:lnL>
                    <a:lnR w="9525" cap="flat" cmpd="sng" algn="ctr">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lgn="ctr">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extLst>
                  <a:ext uri="{0D108BD9-81ED-4DB2-BD59-A6C34878D82A}">
                    <a16:rowId xmlns:a16="http://schemas.microsoft.com/office/drawing/2014/main" xmlns="" val="4041225422"/>
                  </a:ext>
                </a:extLst>
              </a:tr>
              <a:tr h="764964">
                <a:tc>
                  <a:txBody>
                    <a:bodyPr/>
                    <a:lstStyle/>
                    <a:p>
                      <a:pPr marL="0" lvl="0" indent="0" algn="l" rtl="0">
                        <a:spcBef>
                          <a:spcPts val="0"/>
                        </a:spcBef>
                        <a:spcAft>
                          <a:spcPts val="0"/>
                        </a:spcAft>
                        <a:buNone/>
                      </a:pPr>
                      <a:r>
                        <a:rPr lang="en-US" sz="1800" dirty="0">
                          <a:latin typeface="Cabin" pitchFamily="2" charset="77"/>
                        </a:rPr>
                        <a:t>3. Trang’s family usually buys kumquat trees and peach blossoms at </a:t>
                      </a:r>
                      <a:r>
                        <a:rPr lang="en-US" sz="1800" dirty="0" err="1">
                          <a:latin typeface="Cabin" pitchFamily="2" charset="77"/>
                        </a:rPr>
                        <a:t>Nhat</a:t>
                      </a:r>
                      <a:r>
                        <a:rPr lang="en-US" sz="1800" dirty="0">
                          <a:latin typeface="Cabin" pitchFamily="2" charset="77"/>
                        </a:rPr>
                        <a:t> Tan village.</a:t>
                      </a:r>
                      <a:endParaRPr sz="1800" dirty="0">
                        <a:latin typeface="Cabin" pitchFamily="2" charset="77"/>
                      </a:endParaRPr>
                    </a:p>
                  </a:txBody>
                  <a:tcPr marL="91425" marR="91425" marT="91425" marB="91425">
                    <a:lnL w="9525" cap="flat" cmpd="sng">
                      <a:solidFill>
                        <a:schemeClr val="accent6"/>
                      </a:solidFill>
                      <a:prstDash val="solid"/>
                      <a:round/>
                      <a:headEnd type="none" w="sm" len="sm"/>
                      <a:tailEnd type="none" w="sm" len="sm"/>
                    </a:lnL>
                    <a:lnR w="9525" cap="flat" cmpd="sng" algn="ctr">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lgn="ctr">
                      <a:solidFill>
                        <a:schemeClr val="accent6"/>
                      </a:solidFill>
                      <a:prstDash val="solid"/>
                      <a:round/>
                      <a:headEnd type="none" w="sm" len="sm"/>
                      <a:tailEnd type="none" w="sm" len="sm"/>
                    </a:lnL>
                    <a:lnR w="9525" cap="flat" cmpd="sng" algn="ctr">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lgn="ctr">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extLst>
                  <a:ext uri="{0D108BD9-81ED-4DB2-BD59-A6C34878D82A}">
                    <a16:rowId xmlns:a16="http://schemas.microsoft.com/office/drawing/2014/main" xmlns="" val="3162706808"/>
                  </a:ext>
                </a:extLst>
              </a:tr>
              <a:tr h="549161">
                <a:tc>
                  <a:txBody>
                    <a:bodyPr/>
                    <a:lstStyle/>
                    <a:p>
                      <a:pPr marL="0" lvl="0" indent="0" algn="l" rtl="0">
                        <a:spcBef>
                          <a:spcPts val="0"/>
                        </a:spcBef>
                        <a:spcAft>
                          <a:spcPts val="0"/>
                        </a:spcAft>
                        <a:buNone/>
                      </a:pPr>
                      <a:r>
                        <a:rPr lang="en-US" sz="1800" dirty="0">
                          <a:latin typeface="Cabin" pitchFamily="2" charset="77"/>
                        </a:rPr>
                        <a:t>4. Flowers are not part of any Vietnamese tradition.</a:t>
                      </a:r>
                      <a:endParaRPr sz="1800" dirty="0">
                        <a:latin typeface="Cabin" pitchFamily="2" charset="77"/>
                      </a:endParaRPr>
                    </a:p>
                  </a:txBody>
                  <a:tcPr marL="91425" marR="91425" marT="91425" marB="91425">
                    <a:lnL w="9525" cap="flat" cmpd="sng">
                      <a:solidFill>
                        <a:schemeClr val="accent6"/>
                      </a:solidFill>
                      <a:prstDash val="solid"/>
                      <a:round/>
                      <a:headEnd type="none" w="sm" len="sm"/>
                      <a:tailEnd type="none" w="sm" len="sm"/>
                    </a:lnL>
                    <a:lnR w="9525" cap="flat" cmpd="sng" algn="ctr">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lgn="ctr">
                      <a:solidFill>
                        <a:schemeClr val="accent6"/>
                      </a:solidFill>
                      <a:prstDash val="solid"/>
                      <a:round/>
                      <a:headEnd type="none" w="sm" len="sm"/>
                      <a:tailEnd type="none" w="sm" len="sm"/>
                    </a:lnL>
                    <a:lnR w="9525" cap="flat" cmpd="sng" algn="ctr">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lgn="ctr">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extLst>
                  <a:ext uri="{0D108BD9-81ED-4DB2-BD59-A6C34878D82A}">
                    <a16:rowId xmlns:a16="http://schemas.microsoft.com/office/drawing/2014/main" xmlns="" val="373969217"/>
                  </a:ext>
                </a:extLst>
              </a:tr>
              <a:tr h="764964">
                <a:tc>
                  <a:txBody>
                    <a:bodyPr/>
                    <a:lstStyle/>
                    <a:p>
                      <a:pPr marL="0" lvl="0" indent="0" algn="l" rtl="0">
                        <a:spcBef>
                          <a:spcPts val="0"/>
                        </a:spcBef>
                        <a:spcAft>
                          <a:spcPts val="0"/>
                        </a:spcAft>
                        <a:buNone/>
                      </a:pPr>
                      <a:r>
                        <a:rPr lang="en-US" sz="1800" dirty="0">
                          <a:latin typeface="Cabin" pitchFamily="2" charset="77"/>
                        </a:rPr>
                        <a:t>5. People decorate bamboo poles with small bells and lanterns for New Years.</a:t>
                      </a:r>
                      <a:endParaRPr sz="1800" dirty="0">
                        <a:latin typeface="Cabin" pitchFamily="2" charset="77"/>
                      </a:endParaRPr>
                    </a:p>
                  </a:txBody>
                  <a:tcPr marL="91425" marR="91425" marT="91425" marB="91425">
                    <a:lnL w="9525" cap="flat" cmpd="sng">
                      <a:solidFill>
                        <a:schemeClr val="accent6"/>
                      </a:solidFill>
                      <a:prstDash val="solid"/>
                      <a:round/>
                      <a:headEnd type="none" w="sm" len="sm"/>
                      <a:tailEnd type="none" w="sm" len="sm"/>
                    </a:lnL>
                    <a:lnR w="9525" cap="flat" cmpd="sng" algn="ctr">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lgn="ctr">
                      <a:solidFill>
                        <a:schemeClr val="accent6"/>
                      </a:solidFill>
                      <a:prstDash val="solid"/>
                      <a:round/>
                      <a:headEnd type="none" w="sm" len="sm"/>
                      <a:tailEnd type="none" w="sm" len="sm"/>
                    </a:lnL>
                    <a:lnR w="9525" cap="flat" cmpd="sng" algn="ctr">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lgn="ctr">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lt1"/>
                    </a:solidFill>
                  </a:tcPr>
                </a:tc>
                <a:extLst>
                  <a:ext uri="{0D108BD9-81ED-4DB2-BD59-A6C34878D82A}">
                    <a16:rowId xmlns:a16="http://schemas.microsoft.com/office/drawing/2014/main" xmlns="" val="419710042"/>
                  </a:ext>
                </a:extLst>
              </a:tr>
            </a:tbl>
          </a:graphicData>
        </a:graphic>
      </p:graphicFrame>
      <p:cxnSp>
        <p:nvCxnSpPr>
          <p:cNvPr id="4" name="Straight Connector 3">
            <a:extLst>
              <a:ext uri="{FF2B5EF4-FFF2-40B4-BE49-F238E27FC236}">
                <a16:creationId xmlns:a16="http://schemas.microsoft.com/office/drawing/2014/main" xmlns="" id="{5233A7BF-CF34-9B3F-57B4-F6B6533D6879}"/>
              </a:ext>
            </a:extLst>
          </p:cNvPr>
          <p:cNvCxnSpPr/>
          <p:nvPr/>
        </p:nvCxnSpPr>
        <p:spPr>
          <a:xfrm>
            <a:off x="808892" y="1903761"/>
            <a:ext cx="52050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C9B0F287-D366-0A92-3412-BB25C165D379}"/>
              </a:ext>
            </a:extLst>
          </p:cNvPr>
          <p:cNvCxnSpPr/>
          <p:nvPr/>
        </p:nvCxnSpPr>
        <p:spPr>
          <a:xfrm>
            <a:off x="1800664" y="1910795"/>
            <a:ext cx="52050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AB59294A-6ED9-BE05-46F4-65C41A44F77F}"/>
              </a:ext>
            </a:extLst>
          </p:cNvPr>
          <p:cNvCxnSpPr>
            <a:cxnSpLocks/>
          </p:cNvCxnSpPr>
          <p:nvPr/>
        </p:nvCxnSpPr>
        <p:spPr>
          <a:xfrm>
            <a:off x="2961249" y="1924863"/>
            <a:ext cx="210312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51DB120C-903D-2499-DF7F-3D36ED35F401}"/>
              </a:ext>
            </a:extLst>
          </p:cNvPr>
          <p:cNvCxnSpPr>
            <a:cxnSpLocks/>
          </p:cNvCxnSpPr>
          <p:nvPr/>
        </p:nvCxnSpPr>
        <p:spPr>
          <a:xfrm>
            <a:off x="837027" y="2480537"/>
            <a:ext cx="122388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6ABE4A86-AC99-06B5-8D42-431518C05784}"/>
              </a:ext>
            </a:extLst>
          </p:cNvPr>
          <p:cNvCxnSpPr>
            <a:cxnSpLocks/>
          </p:cNvCxnSpPr>
          <p:nvPr/>
        </p:nvCxnSpPr>
        <p:spPr>
          <a:xfrm>
            <a:off x="2588454" y="2480537"/>
            <a:ext cx="135753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980F6A74-E970-90E8-5874-6F45A581BAFD}"/>
              </a:ext>
            </a:extLst>
          </p:cNvPr>
          <p:cNvCxnSpPr>
            <a:cxnSpLocks/>
          </p:cNvCxnSpPr>
          <p:nvPr/>
        </p:nvCxnSpPr>
        <p:spPr>
          <a:xfrm>
            <a:off x="4276577" y="2480537"/>
            <a:ext cx="111838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A1360342-8216-2601-D5F0-7AA54F590CDE}"/>
              </a:ext>
            </a:extLst>
          </p:cNvPr>
          <p:cNvCxnSpPr>
            <a:cxnSpLocks/>
          </p:cNvCxnSpPr>
          <p:nvPr/>
        </p:nvCxnSpPr>
        <p:spPr>
          <a:xfrm>
            <a:off x="865162" y="3015109"/>
            <a:ext cx="119575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40E83E71-980B-CD64-4DCB-64AF4C34695C}"/>
              </a:ext>
            </a:extLst>
          </p:cNvPr>
          <p:cNvCxnSpPr>
            <a:cxnSpLocks/>
          </p:cNvCxnSpPr>
          <p:nvPr/>
        </p:nvCxnSpPr>
        <p:spPr>
          <a:xfrm>
            <a:off x="3467685" y="3008075"/>
            <a:ext cx="136808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988A845A-019A-E062-78FD-75C0B4EBC40F}"/>
              </a:ext>
            </a:extLst>
          </p:cNvPr>
          <p:cNvCxnSpPr>
            <a:cxnSpLocks/>
          </p:cNvCxnSpPr>
          <p:nvPr/>
        </p:nvCxnSpPr>
        <p:spPr>
          <a:xfrm>
            <a:off x="5303519" y="3008075"/>
            <a:ext cx="59787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8570665C-094F-9E74-6A34-BA57248B4F7E}"/>
              </a:ext>
            </a:extLst>
          </p:cNvPr>
          <p:cNvCxnSpPr>
            <a:cxnSpLocks/>
          </p:cNvCxnSpPr>
          <p:nvPr/>
        </p:nvCxnSpPr>
        <p:spPr>
          <a:xfrm>
            <a:off x="618978" y="3282395"/>
            <a:ext cx="89329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BC3F589A-F036-792F-DCCA-39F38BDD659C}"/>
              </a:ext>
            </a:extLst>
          </p:cNvPr>
          <p:cNvCxnSpPr>
            <a:cxnSpLocks/>
          </p:cNvCxnSpPr>
          <p:nvPr/>
        </p:nvCxnSpPr>
        <p:spPr>
          <a:xfrm>
            <a:off x="1828800" y="3289428"/>
            <a:ext cx="156151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7FFFCBFE-D0D9-2D8B-6E10-5111BCADE016}"/>
              </a:ext>
            </a:extLst>
          </p:cNvPr>
          <p:cNvCxnSpPr>
            <a:cxnSpLocks/>
          </p:cNvCxnSpPr>
          <p:nvPr/>
        </p:nvCxnSpPr>
        <p:spPr>
          <a:xfrm>
            <a:off x="851095" y="3795865"/>
            <a:ext cx="73152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F2226B8B-63DA-8F66-7143-2BD7F0881B5A}"/>
              </a:ext>
            </a:extLst>
          </p:cNvPr>
          <p:cNvCxnSpPr>
            <a:cxnSpLocks/>
          </p:cNvCxnSpPr>
          <p:nvPr/>
        </p:nvCxnSpPr>
        <p:spPr>
          <a:xfrm>
            <a:off x="1969477" y="3802899"/>
            <a:ext cx="35169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2052A33B-6E4C-D087-3091-5064A9E2EB8B}"/>
              </a:ext>
            </a:extLst>
          </p:cNvPr>
          <p:cNvCxnSpPr>
            <a:cxnSpLocks/>
          </p:cNvCxnSpPr>
          <p:nvPr/>
        </p:nvCxnSpPr>
        <p:spPr>
          <a:xfrm>
            <a:off x="2377440" y="3809933"/>
            <a:ext cx="35169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F9B9487F-04AE-A99C-8A3F-41572BFCC09E}"/>
              </a:ext>
            </a:extLst>
          </p:cNvPr>
          <p:cNvCxnSpPr>
            <a:cxnSpLocks/>
          </p:cNvCxnSpPr>
          <p:nvPr/>
        </p:nvCxnSpPr>
        <p:spPr>
          <a:xfrm>
            <a:off x="3509890" y="3809933"/>
            <a:ext cx="200464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A78D07AF-DE89-DF71-AE09-046F01C0BF0B}"/>
              </a:ext>
            </a:extLst>
          </p:cNvPr>
          <p:cNvCxnSpPr>
            <a:cxnSpLocks/>
          </p:cNvCxnSpPr>
          <p:nvPr/>
        </p:nvCxnSpPr>
        <p:spPr>
          <a:xfrm>
            <a:off x="829995" y="4309336"/>
            <a:ext cx="68228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DCD9BFF4-914A-99DC-99F3-477932A91577}"/>
              </a:ext>
            </a:extLst>
          </p:cNvPr>
          <p:cNvCxnSpPr>
            <a:cxnSpLocks/>
          </p:cNvCxnSpPr>
          <p:nvPr/>
        </p:nvCxnSpPr>
        <p:spPr>
          <a:xfrm>
            <a:off x="1575582" y="4316370"/>
            <a:ext cx="80185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9936502B-E264-8903-6092-0B6E88F16522}"/>
              </a:ext>
            </a:extLst>
          </p:cNvPr>
          <p:cNvCxnSpPr>
            <a:cxnSpLocks/>
          </p:cNvCxnSpPr>
          <p:nvPr/>
        </p:nvCxnSpPr>
        <p:spPr>
          <a:xfrm>
            <a:off x="2461847" y="4323404"/>
            <a:ext cx="138566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AD72A17A-B880-2EF5-E4D9-EDC124F6F28B}"/>
              </a:ext>
            </a:extLst>
          </p:cNvPr>
          <p:cNvCxnSpPr>
            <a:cxnSpLocks/>
          </p:cNvCxnSpPr>
          <p:nvPr/>
        </p:nvCxnSpPr>
        <p:spPr>
          <a:xfrm>
            <a:off x="4368019" y="4316370"/>
            <a:ext cx="102694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21B3868A-41F9-CF16-41BC-E736593B5701}"/>
              </a:ext>
            </a:extLst>
          </p:cNvPr>
          <p:cNvCxnSpPr>
            <a:cxnSpLocks/>
          </p:cNvCxnSpPr>
          <p:nvPr/>
        </p:nvCxnSpPr>
        <p:spPr>
          <a:xfrm>
            <a:off x="5852161" y="4323403"/>
            <a:ext cx="7807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8F12793E-D93C-78A7-EB75-9384E37A5393}"/>
              </a:ext>
            </a:extLst>
          </p:cNvPr>
          <p:cNvCxnSpPr>
            <a:cxnSpLocks/>
          </p:cNvCxnSpPr>
          <p:nvPr/>
        </p:nvCxnSpPr>
        <p:spPr>
          <a:xfrm>
            <a:off x="939019" y="4604757"/>
            <a:ext cx="1030458"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7" name="2 Minute Timer">
            <a:hlinkClick r:id="" action="ppaction://media"/>
            <a:extLst>
              <a:ext uri="{FF2B5EF4-FFF2-40B4-BE49-F238E27FC236}">
                <a16:creationId xmlns="" xmlns:a16="http://schemas.microsoft.com/office/drawing/2014/main" id="{201A29FF-26B5-4DD9-9160-BB71D1BC5A6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93505" y="84222"/>
            <a:ext cx="697831" cy="625642"/>
          </a:xfrm>
          <a:prstGeom prst="rect">
            <a:avLst/>
          </a:prstGeom>
        </p:spPr>
      </p:pic>
    </p:spTree>
    <p:extLst>
      <p:ext uri="{BB962C8B-B14F-4D97-AF65-F5344CB8AC3E}">
        <p14:creationId xmlns:p14="http://schemas.microsoft.com/office/powerpoint/2010/main" val="268158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strips(down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strips(downLeft)">
                                      <p:cBhvr>
                                        <p:cTn id="18" dur="500"/>
                                        <p:tgtEl>
                                          <p:spTgt spid="8"/>
                                        </p:tgtEl>
                                      </p:cBhvr>
                                    </p:animEffect>
                                  </p:childTnLst>
                                </p:cTn>
                              </p:par>
                              <p:par>
                                <p:cTn id="19" presetID="18" presetClass="entr" presetSubtype="12"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strips(downLeft)">
                                      <p:cBhvr>
                                        <p:cTn id="21" dur="500"/>
                                        <p:tgtEl>
                                          <p:spTgt spid="10"/>
                                        </p:tgtEl>
                                      </p:cBhvr>
                                    </p:animEffect>
                                  </p:childTnLst>
                                </p:cTn>
                              </p:par>
                              <p:par>
                                <p:cTn id="22" presetID="18" presetClass="entr" presetSubtype="12"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strips(downLef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strips(downLeft)">
                                      <p:cBhvr>
                                        <p:cTn id="29" dur="500"/>
                                        <p:tgtEl>
                                          <p:spTgt spid="15"/>
                                        </p:tgtEl>
                                      </p:cBhvr>
                                    </p:animEffect>
                                  </p:childTnLst>
                                </p:cTn>
                              </p:par>
                              <p:par>
                                <p:cTn id="30" presetID="18" presetClass="entr" presetSubtype="12"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strips(downLeft)">
                                      <p:cBhvr>
                                        <p:cTn id="32" dur="500"/>
                                        <p:tgtEl>
                                          <p:spTgt spid="17"/>
                                        </p:tgtEl>
                                      </p:cBhvr>
                                    </p:animEffect>
                                  </p:childTnLst>
                                </p:cTn>
                              </p:par>
                              <p:par>
                                <p:cTn id="33" presetID="18" presetClass="entr" presetSubtype="12"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strips(downLeft)">
                                      <p:cBhvr>
                                        <p:cTn id="35" dur="500"/>
                                        <p:tgtEl>
                                          <p:spTgt spid="19"/>
                                        </p:tgtEl>
                                      </p:cBhvr>
                                    </p:animEffect>
                                  </p:childTnLst>
                                </p:cTn>
                              </p:par>
                              <p:par>
                                <p:cTn id="36" presetID="18" presetClass="entr" presetSubtype="12"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strips(downLeft)">
                                      <p:cBhvr>
                                        <p:cTn id="38" dur="500"/>
                                        <p:tgtEl>
                                          <p:spTgt spid="23"/>
                                        </p:tgtEl>
                                      </p:cBhvr>
                                    </p:animEffect>
                                  </p:childTnLst>
                                </p:cTn>
                              </p:par>
                              <p:par>
                                <p:cTn id="39" presetID="18" presetClass="entr" presetSubtype="12"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strips(downLeft)">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strips(downLeft)">
                                      <p:cBhvr>
                                        <p:cTn id="46" dur="500"/>
                                        <p:tgtEl>
                                          <p:spTgt spid="25"/>
                                        </p:tgtEl>
                                      </p:cBhvr>
                                    </p:animEffect>
                                  </p:childTnLst>
                                </p:cTn>
                              </p:par>
                              <p:par>
                                <p:cTn id="47" presetID="18" presetClass="entr" presetSubtype="12"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strips(downLeft)">
                                      <p:cBhvr>
                                        <p:cTn id="49" dur="500"/>
                                        <p:tgtEl>
                                          <p:spTgt spid="27"/>
                                        </p:tgtEl>
                                      </p:cBhvr>
                                    </p:animEffect>
                                  </p:childTnLst>
                                </p:cTn>
                              </p:par>
                              <p:par>
                                <p:cTn id="50" presetID="18" presetClass="entr" presetSubtype="12"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strips(downLeft)">
                                      <p:cBhvr>
                                        <p:cTn id="52" dur="500"/>
                                        <p:tgtEl>
                                          <p:spTgt spid="29"/>
                                        </p:tgtEl>
                                      </p:cBhvr>
                                    </p:animEffect>
                                  </p:childTnLst>
                                </p:cTn>
                              </p:par>
                              <p:par>
                                <p:cTn id="53" presetID="18" presetClass="entr" presetSubtype="12"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strips(downLeft)">
                                      <p:cBhvr>
                                        <p:cTn id="55" dur="5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18" presetClass="entr" presetSubtype="12" fill="hold"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strips(downLeft)">
                                      <p:cBhvr>
                                        <p:cTn id="60" dur="500"/>
                                        <p:tgtEl>
                                          <p:spTgt spid="32"/>
                                        </p:tgtEl>
                                      </p:cBhvr>
                                    </p:animEffect>
                                  </p:childTnLst>
                                </p:cTn>
                              </p:par>
                              <p:par>
                                <p:cTn id="61" presetID="18" presetClass="entr" presetSubtype="12" fill="hold" nodeType="with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strips(downLeft)">
                                      <p:cBhvr>
                                        <p:cTn id="63" dur="500"/>
                                        <p:tgtEl>
                                          <p:spTgt spid="34"/>
                                        </p:tgtEl>
                                      </p:cBhvr>
                                    </p:animEffect>
                                  </p:childTnLst>
                                </p:cTn>
                              </p:par>
                              <p:par>
                                <p:cTn id="64" presetID="18" presetClass="entr" presetSubtype="12" fill="hold"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strips(downLeft)">
                                      <p:cBhvr>
                                        <p:cTn id="66" dur="500"/>
                                        <p:tgtEl>
                                          <p:spTgt spid="36"/>
                                        </p:tgtEl>
                                      </p:cBhvr>
                                    </p:animEffect>
                                  </p:childTnLst>
                                </p:cTn>
                              </p:par>
                              <p:par>
                                <p:cTn id="67" presetID="18" presetClass="entr" presetSubtype="12"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strips(downLeft)">
                                      <p:cBhvr>
                                        <p:cTn id="69" dur="500"/>
                                        <p:tgtEl>
                                          <p:spTgt spid="38"/>
                                        </p:tgtEl>
                                      </p:cBhvr>
                                    </p:animEffect>
                                  </p:childTnLst>
                                </p:cTn>
                              </p:par>
                              <p:par>
                                <p:cTn id="70" presetID="18" presetClass="entr" presetSubtype="12" fill="hold" nodeType="with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strips(downLeft)">
                                      <p:cBhvr>
                                        <p:cTn id="72" dur="500"/>
                                        <p:tgtEl>
                                          <p:spTgt spid="41"/>
                                        </p:tgtEl>
                                      </p:cBhvr>
                                    </p:animEffect>
                                  </p:childTnLst>
                                </p:cTn>
                              </p:par>
                              <p:par>
                                <p:cTn id="73" presetID="18" presetClass="entr" presetSubtype="12" fill="hold" nodeType="with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strips(downLeft)">
                                      <p:cBhvr>
                                        <p:cTn id="75" dur="500"/>
                                        <p:tgtEl>
                                          <p:spTgt spid="43"/>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13507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80" restart="whenNotActive" fill="hold" evtFilter="cancelBubble" nodeType="interactiveSeq">
                <p:stCondLst>
                  <p:cond evt="onClick" delay="0">
                    <p:tgtEl>
                      <p:spTgt spid="37"/>
                    </p:tgtEl>
                  </p:cond>
                </p:stCondLst>
                <p:endSync evt="end" delay="0">
                  <p:rtn val="all"/>
                </p:endSync>
                <p:childTnLst>
                  <p:par>
                    <p:cTn id="81" fill="hold">
                      <p:stCondLst>
                        <p:cond delay="0"/>
                      </p:stCondLst>
                      <p:childTnLst>
                        <p:par>
                          <p:cTn id="82" fill="hold">
                            <p:stCondLst>
                              <p:cond delay="0"/>
                            </p:stCondLst>
                            <p:childTnLst>
                              <p:par>
                                <p:cTn id="83" presetID="2" presetClass="mediacall" presetSubtype="0" fill="hold" nodeType="clickEffect">
                                  <p:stCondLst>
                                    <p:cond delay="0"/>
                                  </p:stCondLst>
                                  <p:childTnLst>
                                    <p:cmd type="call" cmd="togglePause">
                                      <p:cBhvr>
                                        <p:cTn id="84" dur="1" fill="hold"/>
                                        <p:tgtEl>
                                          <p:spTgt spid="37"/>
                                        </p:tgtEl>
                                      </p:cBhvr>
                                    </p:cmd>
                                  </p:childTnLst>
                                </p:cTn>
                              </p:par>
                            </p:childTnLst>
                          </p:cTn>
                        </p:par>
                      </p:childTnLst>
                    </p:cTn>
                  </p:par>
                </p:childTnLst>
              </p:cTn>
              <p:nextCondLst>
                <p:cond evt="onClick" delay="0">
                  <p:tgtEl>
                    <p:spTgt spid="37"/>
                  </p:tgtEl>
                </p:cond>
              </p:nextCondLst>
            </p:seq>
            <p:video>
              <p:cMediaNode vol="80000">
                <p:cTn id="85" fill="hold" display="0">
                  <p:stCondLst>
                    <p:cond delay="indefinite"/>
                  </p:stCondLst>
                </p:cTn>
                <p:tgtEl>
                  <p:spTgt spid="3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EB4504-A1B0-C49A-D3DC-6AB998688FC5}"/>
              </a:ext>
            </a:extLst>
          </p:cNvPr>
          <p:cNvSpPr>
            <a:spLocks noGrp="1"/>
          </p:cNvSpPr>
          <p:nvPr>
            <p:ph type="title"/>
          </p:nvPr>
        </p:nvSpPr>
        <p:spPr/>
        <p:txBody>
          <a:bodyPr/>
          <a:lstStyle/>
          <a:p>
            <a:r>
              <a:rPr lang="x-none" sz="3000" dirty="0"/>
              <a:t>Check your answers.</a:t>
            </a:r>
          </a:p>
        </p:txBody>
      </p:sp>
      <p:graphicFrame>
        <p:nvGraphicFramePr>
          <p:cNvPr id="3" name="Table 2">
            <a:extLst>
              <a:ext uri="{FF2B5EF4-FFF2-40B4-BE49-F238E27FC236}">
                <a16:creationId xmlns:a16="http://schemas.microsoft.com/office/drawing/2014/main" xmlns="" id="{C77743A0-81C1-B97E-2A46-3140DB803739}"/>
              </a:ext>
            </a:extLst>
          </p:cNvPr>
          <p:cNvGraphicFramePr>
            <a:graphicFrameLocks noGrp="1"/>
          </p:cNvGraphicFramePr>
          <p:nvPr/>
        </p:nvGraphicFramePr>
        <p:xfrm>
          <a:off x="712788" y="1152525"/>
          <a:ext cx="8278741" cy="1027252"/>
        </p:xfrm>
        <a:graphic>
          <a:graphicData uri="http://schemas.openxmlformats.org/drawingml/2006/table">
            <a:tbl>
              <a:tblPr>
                <a:noFill/>
                <a:tableStyleId>{7ADD97C0-A81E-48A2-B2DC-67260C698082}</a:tableStyleId>
              </a:tblPr>
              <a:tblGrid>
                <a:gridCol w="6384892">
                  <a:extLst>
                    <a:ext uri="{9D8B030D-6E8A-4147-A177-3AD203B41FA5}">
                      <a16:colId xmlns:a16="http://schemas.microsoft.com/office/drawing/2014/main" xmlns="" val="271648255"/>
                    </a:ext>
                  </a:extLst>
                </a:gridCol>
                <a:gridCol w="946298">
                  <a:extLst>
                    <a:ext uri="{9D8B030D-6E8A-4147-A177-3AD203B41FA5}">
                      <a16:colId xmlns:a16="http://schemas.microsoft.com/office/drawing/2014/main" xmlns="" val="2758297248"/>
                    </a:ext>
                  </a:extLst>
                </a:gridCol>
                <a:gridCol w="947551">
                  <a:extLst>
                    <a:ext uri="{9D8B030D-6E8A-4147-A177-3AD203B41FA5}">
                      <a16:colId xmlns:a16="http://schemas.microsoft.com/office/drawing/2014/main" xmlns="" val="2651428998"/>
                    </a:ext>
                  </a:extLst>
                </a:gridCol>
              </a:tblGrid>
              <a:tr h="478091">
                <a:tc>
                  <a:txBody>
                    <a:bodyPr/>
                    <a:lstStyle/>
                    <a:p>
                      <a:pPr marL="0" lvl="0" indent="0" algn="ctr" rtl="0">
                        <a:spcBef>
                          <a:spcPts val="0"/>
                        </a:spcBef>
                        <a:spcAft>
                          <a:spcPts val="0"/>
                        </a:spcAft>
                        <a:buNone/>
                      </a:pPr>
                      <a:r>
                        <a:rPr lang="en" sz="1800" dirty="0">
                          <a:solidFill>
                            <a:schemeClr val="lt1"/>
                          </a:solidFill>
                          <a:latin typeface="DM Serif Display"/>
                          <a:ea typeface="DM Serif Display"/>
                          <a:cs typeface="DM Serif Display"/>
                          <a:sym typeface="DM Serif Display"/>
                        </a:rPr>
                        <a:t>Sentences</a:t>
                      </a:r>
                      <a:endParaRPr sz="1800" dirty="0">
                        <a:solidFill>
                          <a:schemeClr val="lt1"/>
                        </a:solidFill>
                        <a:latin typeface="DM Serif Display"/>
                        <a:ea typeface="DM Serif Display"/>
                        <a:cs typeface="DM Serif Display"/>
                        <a:sym typeface="DM Serif Display"/>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tc>
                  <a:txBody>
                    <a:bodyPr/>
                    <a:lstStyle/>
                    <a:p>
                      <a:pPr marL="0" lvl="0" indent="0" algn="ctr" rtl="0">
                        <a:spcBef>
                          <a:spcPts val="0"/>
                        </a:spcBef>
                        <a:spcAft>
                          <a:spcPts val="0"/>
                        </a:spcAft>
                        <a:buNone/>
                      </a:pPr>
                      <a:r>
                        <a:rPr lang="en" sz="1800" dirty="0">
                          <a:solidFill>
                            <a:schemeClr val="lt1"/>
                          </a:solidFill>
                          <a:latin typeface="DM Serif Display"/>
                          <a:ea typeface="DM Serif Display"/>
                          <a:cs typeface="DM Serif Display"/>
                          <a:sym typeface="DM Serif Display"/>
                        </a:rPr>
                        <a:t>True</a:t>
                      </a:r>
                      <a:endParaRPr sz="1800" dirty="0">
                        <a:solidFill>
                          <a:schemeClr val="lt1"/>
                        </a:solidFill>
                        <a:latin typeface="DM Serif Display"/>
                        <a:ea typeface="DM Serif Display"/>
                        <a:cs typeface="DM Serif Display"/>
                        <a:sym typeface="DM Serif Display"/>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tc>
                  <a:txBody>
                    <a:bodyPr/>
                    <a:lstStyle/>
                    <a:p>
                      <a:pPr marL="0" lvl="0" indent="0" algn="ctr" rtl="0">
                        <a:spcBef>
                          <a:spcPts val="0"/>
                        </a:spcBef>
                        <a:spcAft>
                          <a:spcPts val="0"/>
                        </a:spcAft>
                        <a:buNone/>
                      </a:pPr>
                      <a:r>
                        <a:rPr lang="en" sz="1800" dirty="0">
                          <a:solidFill>
                            <a:schemeClr val="lt1"/>
                          </a:solidFill>
                          <a:latin typeface="DM Serif Display"/>
                          <a:ea typeface="DM Serif Display"/>
                          <a:cs typeface="DM Serif Display"/>
                          <a:sym typeface="DM Serif Display"/>
                        </a:rPr>
                        <a:t>False</a:t>
                      </a:r>
                      <a:endParaRPr sz="1800" dirty="0">
                        <a:solidFill>
                          <a:schemeClr val="lt1"/>
                        </a:solidFill>
                        <a:latin typeface="DM Serif Display"/>
                        <a:ea typeface="DM Serif Display"/>
                        <a:cs typeface="DM Serif Display"/>
                        <a:sym typeface="DM Serif Display"/>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extLst>
                  <a:ext uri="{0D108BD9-81ED-4DB2-BD59-A6C34878D82A}">
                    <a16:rowId xmlns:a16="http://schemas.microsoft.com/office/drawing/2014/main" xmlns="" val="3326001387"/>
                  </a:ext>
                </a:extLst>
              </a:tr>
              <a:tr h="549161">
                <a:tc>
                  <a:txBody>
                    <a:bodyPr/>
                    <a:lstStyle/>
                    <a:p>
                      <a:pPr marL="0" lvl="0" indent="0" algn="l" rtl="0">
                        <a:spcBef>
                          <a:spcPts val="0"/>
                        </a:spcBef>
                        <a:spcAft>
                          <a:spcPts val="0"/>
                        </a:spcAft>
                        <a:buNone/>
                      </a:pPr>
                      <a:r>
                        <a:rPr lang="en-US" sz="1800" dirty="0">
                          <a:latin typeface="Cabin" pitchFamily="2" charset="77"/>
                        </a:rPr>
                        <a:t>1. </a:t>
                      </a:r>
                      <a:r>
                        <a:rPr lang="en-US" sz="1800" b="0" i="0" u="none" strike="noStrike" cap="none" dirty="0">
                          <a:solidFill>
                            <a:srgbClr val="000000"/>
                          </a:solidFill>
                          <a:latin typeface="Cabin" pitchFamily="2" charset="77"/>
                          <a:ea typeface="Arial"/>
                          <a:cs typeface="Arial"/>
                          <a:sym typeface="Arial"/>
                        </a:rPr>
                        <a:t>Elena and Trang are at Sa Dec Flower Village.</a:t>
                      </a:r>
                      <a:endParaRPr sz="1800" dirty="0">
                        <a:latin typeface="Cabin" pitchFamily="2" charset="77"/>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extLst>
                  <a:ext uri="{0D108BD9-81ED-4DB2-BD59-A6C34878D82A}">
                    <a16:rowId xmlns:a16="http://schemas.microsoft.com/office/drawing/2014/main" xmlns="" val="3777594248"/>
                  </a:ext>
                </a:extLst>
              </a:tr>
            </a:tbl>
          </a:graphicData>
        </a:graphic>
      </p:graphicFrame>
      <p:cxnSp>
        <p:nvCxnSpPr>
          <p:cNvPr id="4" name="Straight Connector 3">
            <a:extLst>
              <a:ext uri="{FF2B5EF4-FFF2-40B4-BE49-F238E27FC236}">
                <a16:creationId xmlns:a16="http://schemas.microsoft.com/office/drawing/2014/main" xmlns="" id="{B0F84EB6-8EB4-F06A-7797-FBC887B80DD8}"/>
              </a:ext>
            </a:extLst>
          </p:cNvPr>
          <p:cNvCxnSpPr/>
          <p:nvPr/>
        </p:nvCxnSpPr>
        <p:spPr>
          <a:xfrm>
            <a:off x="986695" y="2005363"/>
            <a:ext cx="52050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45FB7A4A-5785-02F9-A4C9-A0B6E9BED289}"/>
              </a:ext>
            </a:extLst>
          </p:cNvPr>
          <p:cNvCxnSpPr/>
          <p:nvPr/>
        </p:nvCxnSpPr>
        <p:spPr>
          <a:xfrm>
            <a:off x="1978467" y="2012397"/>
            <a:ext cx="52050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FEAC02BD-F21D-1DD9-6C41-07A9D8240FDD}"/>
              </a:ext>
            </a:extLst>
          </p:cNvPr>
          <p:cNvCxnSpPr>
            <a:cxnSpLocks/>
          </p:cNvCxnSpPr>
          <p:nvPr/>
        </p:nvCxnSpPr>
        <p:spPr>
          <a:xfrm>
            <a:off x="3139052" y="2026465"/>
            <a:ext cx="210312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85C8389B-468C-8821-0F25-CD898C628920}"/>
              </a:ext>
            </a:extLst>
          </p:cNvPr>
          <p:cNvSpPr txBox="1"/>
          <p:nvPr/>
        </p:nvSpPr>
        <p:spPr>
          <a:xfrm>
            <a:off x="712788" y="2571750"/>
            <a:ext cx="8278741" cy="1886927"/>
          </a:xfrm>
          <a:prstGeom prst="rect">
            <a:avLst/>
          </a:prstGeom>
          <a:solidFill>
            <a:schemeClr val="bg2">
              <a:lumMod val="90000"/>
            </a:schemeClr>
          </a:solidFill>
        </p:spPr>
        <p:txBody>
          <a:bodyPr wrap="square" rtlCol="0">
            <a:spAutoFit/>
          </a:bodyPr>
          <a:lstStyle/>
          <a:p>
            <a:pPr algn="just">
              <a:lnSpc>
                <a:spcPct val="150000"/>
              </a:lnSpc>
            </a:pPr>
            <a:r>
              <a:rPr lang="en-US" sz="2000" b="1" i="1" dirty="0">
                <a:latin typeface="Cabin" pitchFamily="2" charset="77"/>
              </a:rPr>
              <a:t>Elena:</a:t>
            </a:r>
            <a:r>
              <a:rPr lang="en-US" sz="2000" dirty="0">
                <a:latin typeface="Cabin" pitchFamily="2" charset="77"/>
              </a:rPr>
              <a:t> Wow, this girl looks so cute.</a:t>
            </a:r>
          </a:p>
          <a:p>
            <a:pPr algn="just">
              <a:lnSpc>
                <a:spcPct val="150000"/>
              </a:lnSpc>
            </a:pPr>
            <a:r>
              <a:rPr lang="en-US" sz="2000" b="1" i="1" dirty="0">
                <a:latin typeface="Cabin" pitchFamily="2" charset="77"/>
              </a:rPr>
              <a:t>Trang: </a:t>
            </a:r>
            <a:r>
              <a:rPr lang="en-US" sz="2000" dirty="0">
                <a:latin typeface="Cabin" pitchFamily="2" charset="77"/>
              </a:rPr>
              <a:t>Yeah ... </a:t>
            </a:r>
            <a:r>
              <a:rPr lang="en-US" sz="2000" b="1" dirty="0">
                <a:solidFill>
                  <a:srgbClr val="C00000"/>
                </a:solidFill>
                <a:latin typeface="Cabin" pitchFamily="2" charset="77"/>
              </a:rPr>
              <a:t>She’s my cousin</a:t>
            </a:r>
            <a:r>
              <a:rPr lang="en-US" sz="2000" dirty="0">
                <a:solidFill>
                  <a:srgbClr val="C00000"/>
                </a:solidFill>
                <a:latin typeface="Cabin" pitchFamily="2" charset="77"/>
              </a:rPr>
              <a:t>. </a:t>
            </a:r>
            <a:r>
              <a:rPr lang="en-US" sz="2000" b="1" dirty="0">
                <a:solidFill>
                  <a:srgbClr val="C00000"/>
                </a:solidFill>
                <a:latin typeface="Cabin" pitchFamily="2" charset="77"/>
              </a:rPr>
              <a:t>She’s at Sa Dec Flower Village</a:t>
            </a:r>
            <a:r>
              <a:rPr lang="en-US" sz="2000" dirty="0">
                <a:latin typeface="Cabin" pitchFamily="2" charset="77"/>
              </a:rPr>
              <a:t>. Tet is coming soon, so many people visit flower villages to take pictures with the blooming flowers.</a:t>
            </a:r>
          </a:p>
        </p:txBody>
      </p:sp>
      <p:sp>
        <p:nvSpPr>
          <p:cNvPr id="8" name="Freeform 9">
            <a:extLst>
              <a:ext uri="{FF2B5EF4-FFF2-40B4-BE49-F238E27FC236}">
                <a16:creationId xmlns:a16="http://schemas.microsoft.com/office/drawing/2014/main" xmlns="" id="{50AEB799-4BA2-95B0-7BA5-27785405AA42}"/>
              </a:ext>
            </a:extLst>
          </p:cNvPr>
          <p:cNvSpPr/>
          <p:nvPr/>
        </p:nvSpPr>
        <p:spPr>
          <a:xfrm>
            <a:off x="8359517" y="1697125"/>
            <a:ext cx="422065" cy="409499"/>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340130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childTnLst>
                          </p:cTn>
                        </p:par>
                        <p:par>
                          <p:cTn id="13" fill="hold">
                            <p:stCondLst>
                              <p:cond delay="500"/>
                            </p:stCondLst>
                            <p:childTnLst>
                              <p:par>
                                <p:cTn id="14" presetID="26" presetClass="emph" presetSubtype="0" fill="hold" nodeType="afterEffect">
                                  <p:stCondLst>
                                    <p:cond delay="0"/>
                                  </p:stCondLst>
                                  <p:childTnLst>
                                    <p:animEffect transition="out" filter="fade">
                                      <p:cBhvr>
                                        <p:cTn id="15" dur="500" tmFilter="0, 0; .2, .5; .8, .5; 1, 0"/>
                                        <p:tgtEl>
                                          <p:spTgt spid="8"/>
                                        </p:tgtEl>
                                      </p:cBhvr>
                                    </p:animEffect>
                                    <p:animScale>
                                      <p:cBhvr>
                                        <p:cTn id="16"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EB4504-A1B0-C49A-D3DC-6AB998688FC5}"/>
              </a:ext>
            </a:extLst>
          </p:cNvPr>
          <p:cNvSpPr>
            <a:spLocks noGrp="1"/>
          </p:cNvSpPr>
          <p:nvPr>
            <p:ph type="title"/>
          </p:nvPr>
        </p:nvSpPr>
        <p:spPr/>
        <p:txBody>
          <a:bodyPr/>
          <a:lstStyle/>
          <a:p>
            <a:r>
              <a:rPr lang="x-none" sz="3000" dirty="0"/>
              <a:t>Check your answers.</a:t>
            </a:r>
          </a:p>
        </p:txBody>
      </p:sp>
      <p:graphicFrame>
        <p:nvGraphicFramePr>
          <p:cNvPr id="3" name="Table 2">
            <a:extLst>
              <a:ext uri="{FF2B5EF4-FFF2-40B4-BE49-F238E27FC236}">
                <a16:creationId xmlns:a16="http://schemas.microsoft.com/office/drawing/2014/main" xmlns="" id="{C77743A0-81C1-B97E-2A46-3140DB803739}"/>
              </a:ext>
            </a:extLst>
          </p:cNvPr>
          <p:cNvGraphicFramePr>
            <a:graphicFrameLocks noGrp="1"/>
          </p:cNvGraphicFramePr>
          <p:nvPr/>
        </p:nvGraphicFramePr>
        <p:xfrm>
          <a:off x="712788" y="1152525"/>
          <a:ext cx="8278741" cy="1027252"/>
        </p:xfrm>
        <a:graphic>
          <a:graphicData uri="http://schemas.openxmlformats.org/drawingml/2006/table">
            <a:tbl>
              <a:tblPr>
                <a:noFill/>
                <a:tableStyleId>{7ADD97C0-A81E-48A2-B2DC-67260C698082}</a:tableStyleId>
              </a:tblPr>
              <a:tblGrid>
                <a:gridCol w="6384892">
                  <a:extLst>
                    <a:ext uri="{9D8B030D-6E8A-4147-A177-3AD203B41FA5}">
                      <a16:colId xmlns:a16="http://schemas.microsoft.com/office/drawing/2014/main" xmlns="" val="271648255"/>
                    </a:ext>
                  </a:extLst>
                </a:gridCol>
                <a:gridCol w="946298">
                  <a:extLst>
                    <a:ext uri="{9D8B030D-6E8A-4147-A177-3AD203B41FA5}">
                      <a16:colId xmlns:a16="http://schemas.microsoft.com/office/drawing/2014/main" xmlns="" val="2758297248"/>
                    </a:ext>
                  </a:extLst>
                </a:gridCol>
                <a:gridCol w="947551">
                  <a:extLst>
                    <a:ext uri="{9D8B030D-6E8A-4147-A177-3AD203B41FA5}">
                      <a16:colId xmlns:a16="http://schemas.microsoft.com/office/drawing/2014/main" xmlns="" val="2651428998"/>
                    </a:ext>
                  </a:extLst>
                </a:gridCol>
              </a:tblGrid>
              <a:tr h="478091">
                <a:tc>
                  <a:txBody>
                    <a:bodyPr/>
                    <a:lstStyle/>
                    <a:p>
                      <a:pPr marL="0" lvl="0" indent="0" algn="ctr" rtl="0">
                        <a:spcBef>
                          <a:spcPts val="0"/>
                        </a:spcBef>
                        <a:spcAft>
                          <a:spcPts val="0"/>
                        </a:spcAft>
                        <a:buNone/>
                      </a:pPr>
                      <a:r>
                        <a:rPr lang="en" sz="1800" dirty="0">
                          <a:solidFill>
                            <a:schemeClr val="lt1"/>
                          </a:solidFill>
                          <a:latin typeface="DM Serif Display"/>
                          <a:ea typeface="DM Serif Display"/>
                          <a:cs typeface="DM Serif Display"/>
                          <a:sym typeface="DM Serif Display"/>
                        </a:rPr>
                        <a:t>Sentences</a:t>
                      </a:r>
                      <a:endParaRPr sz="1800" dirty="0">
                        <a:solidFill>
                          <a:schemeClr val="lt1"/>
                        </a:solidFill>
                        <a:latin typeface="DM Serif Display"/>
                        <a:ea typeface="DM Serif Display"/>
                        <a:cs typeface="DM Serif Display"/>
                        <a:sym typeface="DM Serif Display"/>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tc>
                  <a:txBody>
                    <a:bodyPr/>
                    <a:lstStyle/>
                    <a:p>
                      <a:pPr marL="0" lvl="0" indent="0" algn="ctr" rtl="0">
                        <a:spcBef>
                          <a:spcPts val="0"/>
                        </a:spcBef>
                        <a:spcAft>
                          <a:spcPts val="0"/>
                        </a:spcAft>
                        <a:buNone/>
                      </a:pPr>
                      <a:r>
                        <a:rPr lang="en" sz="1800" dirty="0">
                          <a:solidFill>
                            <a:schemeClr val="lt1"/>
                          </a:solidFill>
                          <a:latin typeface="DM Serif Display"/>
                          <a:ea typeface="DM Serif Display"/>
                          <a:cs typeface="DM Serif Display"/>
                          <a:sym typeface="DM Serif Display"/>
                        </a:rPr>
                        <a:t>True</a:t>
                      </a:r>
                      <a:endParaRPr sz="1800" dirty="0">
                        <a:solidFill>
                          <a:schemeClr val="lt1"/>
                        </a:solidFill>
                        <a:latin typeface="DM Serif Display"/>
                        <a:ea typeface="DM Serif Display"/>
                        <a:cs typeface="DM Serif Display"/>
                        <a:sym typeface="DM Serif Display"/>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tc>
                  <a:txBody>
                    <a:bodyPr/>
                    <a:lstStyle/>
                    <a:p>
                      <a:pPr marL="0" lvl="0" indent="0" algn="ctr" rtl="0">
                        <a:spcBef>
                          <a:spcPts val="0"/>
                        </a:spcBef>
                        <a:spcAft>
                          <a:spcPts val="0"/>
                        </a:spcAft>
                        <a:buNone/>
                      </a:pPr>
                      <a:r>
                        <a:rPr lang="en" sz="1800" dirty="0">
                          <a:solidFill>
                            <a:schemeClr val="lt1"/>
                          </a:solidFill>
                          <a:latin typeface="DM Serif Display"/>
                          <a:ea typeface="DM Serif Display"/>
                          <a:cs typeface="DM Serif Display"/>
                          <a:sym typeface="DM Serif Display"/>
                        </a:rPr>
                        <a:t>False</a:t>
                      </a:r>
                      <a:endParaRPr sz="1800" dirty="0">
                        <a:solidFill>
                          <a:schemeClr val="lt1"/>
                        </a:solidFill>
                        <a:latin typeface="DM Serif Display"/>
                        <a:ea typeface="DM Serif Display"/>
                        <a:cs typeface="DM Serif Display"/>
                        <a:sym typeface="DM Serif Display"/>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extLst>
                  <a:ext uri="{0D108BD9-81ED-4DB2-BD59-A6C34878D82A}">
                    <a16:rowId xmlns:a16="http://schemas.microsoft.com/office/drawing/2014/main" xmlns="" val="3326001387"/>
                  </a:ext>
                </a:extLst>
              </a:tr>
              <a:tr h="549161">
                <a:tc>
                  <a:txBody>
                    <a:bodyPr/>
                    <a:lstStyle/>
                    <a:p>
                      <a:pPr marL="0" lvl="0" indent="0" algn="l" rtl="0">
                        <a:spcBef>
                          <a:spcPts val="0"/>
                        </a:spcBef>
                        <a:spcAft>
                          <a:spcPts val="0"/>
                        </a:spcAft>
                        <a:buNone/>
                      </a:pPr>
                      <a:r>
                        <a:rPr lang="en-US" sz="1800" dirty="0">
                          <a:latin typeface="Cabin" pitchFamily="2" charset="77"/>
                        </a:rPr>
                        <a:t>2. Many people visit flower villages to take photos.</a:t>
                      </a: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extLst>
                  <a:ext uri="{0D108BD9-81ED-4DB2-BD59-A6C34878D82A}">
                    <a16:rowId xmlns:a16="http://schemas.microsoft.com/office/drawing/2014/main" xmlns="" val="3777594248"/>
                  </a:ext>
                </a:extLst>
              </a:tr>
            </a:tbl>
          </a:graphicData>
        </a:graphic>
      </p:graphicFrame>
      <p:sp>
        <p:nvSpPr>
          <p:cNvPr id="7" name="TextBox 6">
            <a:extLst>
              <a:ext uri="{FF2B5EF4-FFF2-40B4-BE49-F238E27FC236}">
                <a16:creationId xmlns:a16="http://schemas.microsoft.com/office/drawing/2014/main" xmlns="" id="{85C8389B-468C-8821-0F25-CD898C628920}"/>
              </a:ext>
            </a:extLst>
          </p:cNvPr>
          <p:cNvSpPr txBox="1"/>
          <p:nvPr/>
        </p:nvSpPr>
        <p:spPr>
          <a:xfrm>
            <a:off x="712788" y="2571750"/>
            <a:ext cx="8278741" cy="1886927"/>
          </a:xfrm>
          <a:prstGeom prst="rect">
            <a:avLst/>
          </a:prstGeom>
          <a:solidFill>
            <a:schemeClr val="bg2">
              <a:lumMod val="90000"/>
            </a:schemeClr>
          </a:solidFill>
        </p:spPr>
        <p:txBody>
          <a:bodyPr wrap="square" rtlCol="0">
            <a:spAutoFit/>
          </a:bodyPr>
          <a:lstStyle/>
          <a:p>
            <a:pPr algn="just">
              <a:lnSpc>
                <a:spcPct val="150000"/>
              </a:lnSpc>
            </a:pPr>
            <a:r>
              <a:rPr lang="en-US" sz="2000" b="1" i="1" dirty="0">
                <a:latin typeface="Cabin" pitchFamily="2" charset="77"/>
              </a:rPr>
              <a:t>Elena:</a:t>
            </a:r>
            <a:r>
              <a:rPr lang="en-US" sz="2000" dirty="0">
                <a:latin typeface="Cabin" pitchFamily="2" charset="77"/>
              </a:rPr>
              <a:t> Wow, this girl looks so cute.</a:t>
            </a:r>
          </a:p>
          <a:p>
            <a:pPr algn="just">
              <a:lnSpc>
                <a:spcPct val="150000"/>
              </a:lnSpc>
            </a:pPr>
            <a:r>
              <a:rPr lang="en-US" sz="2000" b="1" i="1" dirty="0">
                <a:latin typeface="Cabin" pitchFamily="2" charset="77"/>
              </a:rPr>
              <a:t>Trang: </a:t>
            </a:r>
            <a:r>
              <a:rPr lang="en-US" sz="2000" dirty="0">
                <a:latin typeface="Cabin" pitchFamily="2" charset="77"/>
              </a:rPr>
              <a:t>Yeah ... She’s my cousin. She’s at Sa Dec Flower Village. Tet is coming soon, so </a:t>
            </a:r>
            <a:r>
              <a:rPr lang="en-US" sz="2000" b="1" dirty="0">
                <a:solidFill>
                  <a:srgbClr val="C00000"/>
                </a:solidFill>
                <a:latin typeface="Cabin" pitchFamily="2" charset="77"/>
              </a:rPr>
              <a:t>many people </a:t>
            </a:r>
            <a:r>
              <a:rPr lang="en-US" sz="2000" dirty="0">
                <a:latin typeface="Cabin" pitchFamily="2" charset="77"/>
              </a:rPr>
              <a:t>visit </a:t>
            </a:r>
            <a:r>
              <a:rPr lang="en-US" sz="2000" b="1" dirty="0">
                <a:solidFill>
                  <a:srgbClr val="C00000"/>
                </a:solidFill>
                <a:latin typeface="Cabin" pitchFamily="2" charset="77"/>
              </a:rPr>
              <a:t>flower villages </a:t>
            </a:r>
            <a:r>
              <a:rPr lang="en-US" sz="2000" dirty="0">
                <a:latin typeface="Cabin" pitchFamily="2" charset="77"/>
              </a:rPr>
              <a:t>to </a:t>
            </a:r>
            <a:r>
              <a:rPr lang="en-US" sz="2000" b="1" dirty="0">
                <a:solidFill>
                  <a:srgbClr val="C00000"/>
                </a:solidFill>
                <a:latin typeface="Cabin" pitchFamily="2" charset="77"/>
              </a:rPr>
              <a:t>take </a:t>
            </a:r>
            <a:r>
              <a:rPr lang="en-US" sz="2000" b="1" u="sng" dirty="0">
                <a:solidFill>
                  <a:srgbClr val="C00000"/>
                </a:solidFill>
                <a:latin typeface="Cabin" pitchFamily="2" charset="77"/>
              </a:rPr>
              <a:t>pictures (= photos)</a:t>
            </a:r>
            <a:r>
              <a:rPr lang="en-US" sz="2000" b="1" dirty="0">
                <a:solidFill>
                  <a:srgbClr val="C00000"/>
                </a:solidFill>
                <a:latin typeface="Cabin" pitchFamily="2" charset="77"/>
              </a:rPr>
              <a:t> </a:t>
            </a:r>
            <a:r>
              <a:rPr lang="en-US" sz="2000" dirty="0">
                <a:latin typeface="Cabin" pitchFamily="2" charset="77"/>
              </a:rPr>
              <a:t>with the blooming flowers.</a:t>
            </a:r>
          </a:p>
        </p:txBody>
      </p:sp>
      <p:sp>
        <p:nvSpPr>
          <p:cNvPr id="8" name="Freeform 9">
            <a:extLst>
              <a:ext uri="{FF2B5EF4-FFF2-40B4-BE49-F238E27FC236}">
                <a16:creationId xmlns:a16="http://schemas.microsoft.com/office/drawing/2014/main" xmlns="" id="{50AEB799-4BA2-95B0-7BA5-27785405AA42}"/>
              </a:ext>
            </a:extLst>
          </p:cNvPr>
          <p:cNvSpPr/>
          <p:nvPr/>
        </p:nvSpPr>
        <p:spPr>
          <a:xfrm>
            <a:off x="7358031" y="1698809"/>
            <a:ext cx="422065" cy="409499"/>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cxnSp>
        <p:nvCxnSpPr>
          <p:cNvPr id="13" name="Straight Connector 12">
            <a:extLst>
              <a:ext uri="{FF2B5EF4-FFF2-40B4-BE49-F238E27FC236}">
                <a16:creationId xmlns:a16="http://schemas.microsoft.com/office/drawing/2014/main" xmlns="" id="{ABA7B3D4-F826-6F5E-4644-6E3D473C9DCA}"/>
              </a:ext>
            </a:extLst>
          </p:cNvPr>
          <p:cNvCxnSpPr>
            <a:cxnSpLocks/>
          </p:cNvCxnSpPr>
          <p:nvPr/>
        </p:nvCxnSpPr>
        <p:spPr>
          <a:xfrm>
            <a:off x="1032970" y="1990680"/>
            <a:ext cx="122388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B9CD49AA-E61E-0010-D980-AE357222AAA5}"/>
              </a:ext>
            </a:extLst>
          </p:cNvPr>
          <p:cNvCxnSpPr>
            <a:cxnSpLocks/>
          </p:cNvCxnSpPr>
          <p:nvPr/>
        </p:nvCxnSpPr>
        <p:spPr>
          <a:xfrm>
            <a:off x="2784397" y="1990680"/>
            <a:ext cx="135753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027386E3-8E94-4EA6-0102-805D2B0BC2F3}"/>
              </a:ext>
            </a:extLst>
          </p:cNvPr>
          <p:cNvCxnSpPr>
            <a:cxnSpLocks/>
          </p:cNvCxnSpPr>
          <p:nvPr/>
        </p:nvCxnSpPr>
        <p:spPr>
          <a:xfrm>
            <a:off x="4472520" y="1990680"/>
            <a:ext cx="1118383"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586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childTnLst>
                          </p:cTn>
                        </p:par>
                        <p:par>
                          <p:cTn id="13" fill="hold">
                            <p:stCondLst>
                              <p:cond delay="500"/>
                            </p:stCondLst>
                            <p:childTnLst>
                              <p:par>
                                <p:cTn id="14" presetID="26" presetClass="emph" presetSubtype="0" fill="hold" nodeType="afterEffect">
                                  <p:stCondLst>
                                    <p:cond delay="0"/>
                                  </p:stCondLst>
                                  <p:childTnLst>
                                    <p:animEffect transition="out" filter="fade">
                                      <p:cBhvr>
                                        <p:cTn id="15" dur="500" tmFilter="0, 0; .2, .5; .8, .5; 1, 0"/>
                                        <p:tgtEl>
                                          <p:spTgt spid="8"/>
                                        </p:tgtEl>
                                      </p:cBhvr>
                                    </p:animEffect>
                                    <p:animScale>
                                      <p:cBhvr>
                                        <p:cTn id="16" dur="250" autoRev="1" fill="hold"/>
                                        <p:tgtEl>
                                          <p:spTgt spid="8"/>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strips(downLeft)">
                                      <p:cBhvr>
                                        <p:cTn id="21" dur="500"/>
                                        <p:tgtEl>
                                          <p:spTgt spid="13"/>
                                        </p:tgtEl>
                                      </p:cBhvr>
                                    </p:animEffect>
                                  </p:childTnLst>
                                </p:cTn>
                              </p:par>
                              <p:par>
                                <p:cTn id="22" presetID="18" presetClass="entr" presetSubtype="12"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strips(downLeft)">
                                      <p:cBhvr>
                                        <p:cTn id="24" dur="500"/>
                                        <p:tgtEl>
                                          <p:spTgt spid="14"/>
                                        </p:tgtEl>
                                      </p:cBhvr>
                                    </p:animEffect>
                                  </p:childTnLst>
                                </p:cTn>
                              </p:par>
                              <p:par>
                                <p:cTn id="25" presetID="18" presetClass="entr" presetSubtype="12"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strips(down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EB4504-A1B0-C49A-D3DC-6AB998688FC5}"/>
              </a:ext>
            </a:extLst>
          </p:cNvPr>
          <p:cNvSpPr>
            <a:spLocks noGrp="1"/>
          </p:cNvSpPr>
          <p:nvPr>
            <p:ph type="title"/>
          </p:nvPr>
        </p:nvSpPr>
        <p:spPr/>
        <p:txBody>
          <a:bodyPr/>
          <a:lstStyle/>
          <a:p>
            <a:r>
              <a:rPr lang="x-none" sz="3000" dirty="0"/>
              <a:t>Check your answers.</a:t>
            </a:r>
          </a:p>
        </p:txBody>
      </p:sp>
      <p:graphicFrame>
        <p:nvGraphicFramePr>
          <p:cNvPr id="3" name="Table 2">
            <a:extLst>
              <a:ext uri="{FF2B5EF4-FFF2-40B4-BE49-F238E27FC236}">
                <a16:creationId xmlns:a16="http://schemas.microsoft.com/office/drawing/2014/main" xmlns="" id="{C77743A0-81C1-B97E-2A46-3140DB803739}"/>
              </a:ext>
            </a:extLst>
          </p:cNvPr>
          <p:cNvGraphicFramePr>
            <a:graphicFrameLocks noGrp="1"/>
          </p:cNvGraphicFramePr>
          <p:nvPr>
            <p:extLst>
              <p:ext uri="{D42A27DB-BD31-4B8C-83A1-F6EECF244321}">
                <p14:modId xmlns:p14="http://schemas.microsoft.com/office/powerpoint/2010/main" val="870400266"/>
              </p:ext>
            </p:extLst>
          </p:nvPr>
        </p:nvGraphicFramePr>
        <p:xfrm>
          <a:off x="712788" y="1152525"/>
          <a:ext cx="8278741" cy="1483901"/>
        </p:xfrm>
        <a:graphic>
          <a:graphicData uri="http://schemas.openxmlformats.org/drawingml/2006/table">
            <a:tbl>
              <a:tblPr>
                <a:noFill/>
                <a:tableStyleId>{7ADD97C0-A81E-48A2-B2DC-67260C698082}</a:tableStyleId>
              </a:tblPr>
              <a:tblGrid>
                <a:gridCol w="6384892">
                  <a:extLst>
                    <a:ext uri="{9D8B030D-6E8A-4147-A177-3AD203B41FA5}">
                      <a16:colId xmlns:a16="http://schemas.microsoft.com/office/drawing/2014/main" xmlns="" val="271648255"/>
                    </a:ext>
                  </a:extLst>
                </a:gridCol>
                <a:gridCol w="946298">
                  <a:extLst>
                    <a:ext uri="{9D8B030D-6E8A-4147-A177-3AD203B41FA5}">
                      <a16:colId xmlns:a16="http://schemas.microsoft.com/office/drawing/2014/main" xmlns="" val="2758297248"/>
                    </a:ext>
                  </a:extLst>
                </a:gridCol>
                <a:gridCol w="947551">
                  <a:extLst>
                    <a:ext uri="{9D8B030D-6E8A-4147-A177-3AD203B41FA5}">
                      <a16:colId xmlns:a16="http://schemas.microsoft.com/office/drawing/2014/main" xmlns="" val="2651428998"/>
                    </a:ext>
                  </a:extLst>
                </a:gridCol>
              </a:tblGrid>
              <a:tr h="478091">
                <a:tc>
                  <a:txBody>
                    <a:bodyPr/>
                    <a:lstStyle/>
                    <a:p>
                      <a:pPr marL="0" lvl="0" indent="0" algn="ctr" rtl="0">
                        <a:spcBef>
                          <a:spcPts val="0"/>
                        </a:spcBef>
                        <a:spcAft>
                          <a:spcPts val="0"/>
                        </a:spcAft>
                        <a:buNone/>
                      </a:pPr>
                      <a:r>
                        <a:rPr lang="en" sz="1800" dirty="0">
                          <a:solidFill>
                            <a:schemeClr val="lt1"/>
                          </a:solidFill>
                          <a:latin typeface="DM Serif Display"/>
                          <a:ea typeface="DM Serif Display"/>
                          <a:cs typeface="DM Serif Display"/>
                          <a:sym typeface="DM Serif Display"/>
                        </a:rPr>
                        <a:t>Sentences</a:t>
                      </a:r>
                      <a:endParaRPr sz="1800" dirty="0">
                        <a:solidFill>
                          <a:schemeClr val="lt1"/>
                        </a:solidFill>
                        <a:latin typeface="DM Serif Display"/>
                        <a:ea typeface="DM Serif Display"/>
                        <a:cs typeface="DM Serif Display"/>
                        <a:sym typeface="DM Serif Display"/>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tc>
                  <a:txBody>
                    <a:bodyPr/>
                    <a:lstStyle/>
                    <a:p>
                      <a:pPr marL="0" lvl="0" indent="0" algn="ctr" rtl="0">
                        <a:spcBef>
                          <a:spcPts val="0"/>
                        </a:spcBef>
                        <a:spcAft>
                          <a:spcPts val="0"/>
                        </a:spcAft>
                        <a:buNone/>
                      </a:pPr>
                      <a:r>
                        <a:rPr lang="en" sz="1800" dirty="0">
                          <a:solidFill>
                            <a:schemeClr val="lt1"/>
                          </a:solidFill>
                          <a:latin typeface="DM Serif Display"/>
                          <a:ea typeface="DM Serif Display"/>
                          <a:cs typeface="DM Serif Display"/>
                          <a:sym typeface="DM Serif Display"/>
                        </a:rPr>
                        <a:t>True</a:t>
                      </a:r>
                      <a:endParaRPr sz="1800" dirty="0">
                        <a:solidFill>
                          <a:schemeClr val="lt1"/>
                        </a:solidFill>
                        <a:latin typeface="DM Serif Display"/>
                        <a:ea typeface="DM Serif Display"/>
                        <a:cs typeface="DM Serif Display"/>
                        <a:sym typeface="DM Serif Display"/>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tc>
                  <a:txBody>
                    <a:bodyPr/>
                    <a:lstStyle/>
                    <a:p>
                      <a:pPr marL="0" lvl="0" indent="0" algn="ctr" rtl="0">
                        <a:spcBef>
                          <a:spcPts val="0"/>
                        </a:spcBef>
                        <a:spcAft>
                          <a:spcPts val="0"/>
                        </a:spcAft>
                        <a:buNone/>
                      </a:pPr>
                      <a:r>
                        <a:rPr lang="en" sz="1800" dirty="0">
                          <a:solidFill>
                            <a:schemeClr val="lt1"/>
                          </a:solidFill>
                          <a:latin typeface="DM Serif Display"/>
                          <a:ea typeface="DM Serif Display"/>
                          <a:cs typeface="DM Serif Display"/>
                          <a:sym typeface="DM Serif Display"/>
                        </a:rPr>
                        <a:t>False</a:t>
                      </a:r>
                      <a:endParaRPr sz="1800" dirty="0">
                        <a:solidFill>
                          <a:schemeClr val="lt1"/>
                        </a:solidFill>
                        <a:latin typeface="DM Serif Display"/>
                        <a:ea typeface="DM Serif Display"/>
                        <a:cs typeface="DM Serif Display"/>
                        <a:sym typeface="DM Serif Display"/>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extLst>
                  <a:ext uri="{0D108BD9-81ED-4DB2-BD59-A6C34878D82A}">
                    <a16:rowId xmlns:a16="http://schemas.microsoft.com/office/drawing/2014/main" xmlns="" val="3326001387"/>
                  </a:ext>
                </a:extLst>
              </a:tr>
              <a:tr h="549161">
                <a:tc>
                  <a:txBody>
                    <a:bodyPr/>
                    <a:lstStyle/>
                    <a:p>
                      <a:pPr marL="0" lvl="0" indent="0" algn="l" rtl="0">
                        <a:spcBef>
                          <a:spcPts val="0"/>
                        </a:spcBef>
                        <a:spcAft>
                          <a:spcPts val="0"/>
                        </a:spcAft>
                        <a:buNone/>
                      </a:pPr>
                      <a:r>
                        <a:rPr lang="en-US" sz="1800" dirty="0">
                          <a:latin typeface="Cabin" pitchFamily="2" charset="77"/>
                        </a:rPr>
                        <a:t>3. Trang’s family usually buys kumquat trees and peach </a:t>
                      </a:r>
                    </a:p>
                    <a:p>
                      <a:pPr marL="0" lvl="0" indent="0" algn="l" rtl="0">
                        <a:spcBef>
                          <a:spcPts val="0"/>
                        </a:spcBef>
                        <a:spcAft>
                          <a:spcPts val="0"/>
                        </a:spcAft>
                        <a:buNone/>
                      </a:pPr>
                      <a:endParaRPr lang="en-US" sz="1800" dirty="0">
                        <a:latin typeface="Cabin" pitchFamily="2" charset="77"/>
                      </a:endParaRPr>
                    </a:p>
                    <a:p>
                      <a:pPr marL="0" lvl="0" indent="0" algn="l" rtl="0">
                        <a:spcBef>
                          <a:spcPts val="0"/>
                        </a:spcBef>
                        <a:spcAft>
                          <a:spcPts val="0"/>
                        </a:spcAft>
                        <a:buNone/>
                      </a:pPr>
                      <a:r>
                        <a:rPr lang="en-US" sz="1800" dirty="0">
                          <a:latin typeface="Cabin" pitchFamily="2" charset="77"/>
                        </a:rPr>
                        <a:t>blossoms at </a:t>
                      </a:r>
                      <a:r>
                        <a:rPr lang="en-US" sz="1800" dirty="0" err="1">
                          <a:latin typeface="Cabin" pitchFamily="2" charset="77"/>
                        </a:rPr>
                        <a:t>Nhat</a:t>
                      </a:r>
                      <a:r>
                        <a:rPr lang="en-US" sz="1800" dirty="0">
                          <a:latin typeface="Cabin" pitchFamily="2" charset="77"/>
                        </a:rPr>
                        <a:t> Tan village.</a:t>
                      </a: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extLst>
                  <a:ext uri="{0D108BD9-81ED-4DB2-BD59-A6C34878D82A}">
                    <a16:rowId xmlns:a16="http://schemas.microsoft.com/office/drawing/2014/main" xmlns="" val="3777594248"/>
                  </a:ext>
                </a:extLst>
              </a:tr>
            </a:tbl>
          </a:graphicData>
        </a:graphic>
      </p:graphicFrame>
      <p:sp>
        <p:nvSpPr>
          <p:cNvPr id="7" name="TextBox 6">
            <a:extLst>
              <a:ext uri="{FF2B5EF4-FFF2-40B4-BE49-F238E27FC236}">
                <a16:creationId xmlns:a16="http://schemas.microsoft.com/office/drawing/2014/main" xmlns="" id="{85C8389B-468C-8821-0F25-CD898C628920}"/>
              </a:ext>
            </a:extLst>
          </p:cNvPr>
          <p:cNvSpPr txBox="1"/>
          <p:nvPr/>
        </p:nvSpPr>
        <p:spPr>
          <a:xfrm>
            <a:off x="712788" y="2944840"/>
            <a:ext cx="7843383" cy="1886927"/>
          </a:xfrm>
          <a:prstGeom prst="rect">
            <a:avLst/>
          </a:prstGeom>
          <a:solidFill>
            <a:schemeClr val="bg2">
              <a:lumMod val="90000"/>
            </a:schemeClr>
          </a:solid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1" u="none" strike="noStrike" kern="0" cap="none" spc="0" normalizeH="0" baseline="0" noProof="0" dirty="0">
                <a:ln>
                  <a:noFill/>
                </a:ln>
                <a:solidFill>
                  <a:srgbClr val="000000"/>
                </a:solidFill>
                <a:effectLst/>
                <a:uLnTx/>
                <a:uFillTx/>
                <a:latin typeface="Cabin" pitchFamily="2" charset="77"/>
                <a:cs typeface="Arial"/>
                <a:sym typeface="Arial"/>
              </a:rPr>
              <a:t>Elena:</a:t>
            </a:r>
            <a:r>
              <a:rPr kumimoji="0" lang="en-US" sz="2000" b="0" i="0" u="none" strike="noStrike" kern="0" cap="none" spc="0" normalizeH="0" baseline="0" noProof="0" dirty="0">
                <a:ln>
                  <a:noFill/>
                </a:ln>
                <a:solidFill>
                  <a:srgbClr val="000000"/>
                </a:solidFill>
                <a:effectLst/>
                <a:uLnTx/>
                <a:uFillTx/>
                <a:latin typeface="Cabin" pitchFamily="2" charset="77"/>
                <a:cs typeface="Arial"/>
                <a:sym typeface="Arial"/>
              </a:rPr>
              <a:t> Wow, this girl looks so cute.</a:t>
            </a:r>
            <a:r>
              <a:rPr lang="en-US" sz="2000" b="1" dirty="0">
                <a:latin typeface="Cabin" pitchFamily="2" charset="77"/>
              </a:rPr>
              <a:t>Elena</a:t>
            </a:r>
            <a:r>
              <a:rPr lang="en-US" sz="2000" dirty="0">
                <a:latin typeface="Cabin" pitchFamily="2" charset="77"/>
              </a:rPr>
              <a:t>: Oh, I’m fond of admiring the flowers. Does </a:t>
            </a:r>
            <a:r>
              <a:rPr lang="en-US" sz="2000" b="1" dirty="0">
                <a:solidFill>
                  <a:srgbClr val="C00000"/>
                </a:solidFill>
                <a:latin typeface="Cabin" pitchFamily="2" charset="77"/>
              </a:rPr>
              <a:t>your family </a:t>
            </a:r>
            <a:r>
              <a:rPr lang="en-US" sz="2000" dirty="0">
                <a:latin typeface="Cabin" pitchFamily="2" charset="77"/>
              </a:rPr>
              <a:t>visit places like this too?</a:t>
            </a:r>
          </a:p>
          <a:p>
            <a:pPr algn="just">
              <a:lnSpc>
                <a:spcPct val="150000"/>
              </a:lnSpc>
            </a:pPr>
            <a:r>
              <a:rPr lang="en-US" sz="2000" b="1" dirty="0">
                <a:latin typeface="Cabin" pitchFamily="2" charset="77"/>
              </a:rPr>
              <a:t>Trang: </a:t>
            </a:r>
            <a:r>
              <a:rPr lang="en-US" sz="2000" dirty="0">
                <a:latin typeface="Cabin" pitchFamily="2" charset="77"/>
              </a:rPr>
              <a:t>Yes, we do. </a:t>
            </a:r>
            <a:r>
              <a:rPr lang="en-US" sz="2000" b="1" dirty="0">
                <a:solidFill>
                  <a:srgbClr val="C00000"/>
                </a:solidFill>
                <a:latin typeface="Cabin" pitchFamily="2" charset="77"/>
              </a:rPr>
              <a:t>We</a:t>
            </a:r>
            <a:r>
              <a:rPr lang="en-US" sz="2000" dirty="0">
                <a:latin typeface="Cabin" pitchFamily="2" charset="77"/>
              </a:rPr>
              <a:t> usually </a:t>
            </a:r>
            <a:r>
              <a:rPr lang="en-US" sz="2000" b="1" dirty="0">
                <a:solidFill>
                  <a:srgbClr val="C00000"/>
                </a:solidFill>
                <a:latin typeface="Cabin" pitchFamily="2" charset="77"/>
              </a:rPr>
              <a:t>visit </a:t>
            </a:r>
            <a:r>
              <a:rPr lang="en-US" sz="2000" b="1" dirty="0" err="1">
                <a:solidFill>
                  <a:srgbClr val="C00000"/>
                </a:solidFill>
                <a:latin typeface="Cabin" pitchFamily="2" charset="77"/>
              </a:rPr>
              <a:t>Nhat</a:t>
            </a:r>
            <a:r>
              <a:rPr lang="en-US" sz="2000" b="1" dirty="0">
                <a:solidFill>
                  <a:srgbClr val="C00000"/>
                </a:solidFill>
                <a:latin typeface="Cabin" pitchFamily="2" charset="77"/>
              </a:rPr>
              <a:t> Tan Villag</a:t>
            </a:r>
            <a:r>
              <a:rPr lang="en-US" sz="2000" dirty="0">
                <a:latin typeface="Cabin" pitchFamily="2" charset="77"/>
              </a:rPr>
              <a:t>e to </a:t>
            </a:r>
            <a:r>
              <a:rPr lang="en-US" sz="2000" b="1" dirty="0">
                <a:solidFill>
                  <a:srgbClr val="C00000"/>
                </a:solidFill>
                <a:latin typeface="Cabin" pitchFamily="2" charset="77"/>
              </a:rPr>
              <a:t>buy kumquat trees </a:t>
            </a:r>
            <a:r>
              <a:rPr lang="en-US" sz="2000" dirty="0">
                <a:latin typeface="Cabin" pitchFamily="2" charset="77"/>
              </a:rPr>
              <a:t>and </a:t>
            </a:r>
            <a:r>
              <a:rPr lang="en-US" sz="2000" b="1" dirty="0">
                <a:solidFill>
                  <a:srgbClr val="C00000"/>
                </a:solidFill>
                <a:latin typeface="Cabin" pitchFamily="2" charset="77"/>
              </a:rPr>
              <a:t>peach blossoms</a:t>
            </a:r>
            <a:r>
              <a:rPr lang="en-US" sz="2000" dirty="0">
                <a:latin typeface="Cabin" pitchFamily="2" charset="77"/>
              </a:rPr>
              <a:t>.</a:t>
            </a:r>
            <a:endParaRPr kumimoji="0" lang="en-US" sz="2000" b="0" i="0" u="none" strike="noStrike" kern="0" cap="none" spc="0" normalizeH="0" baseline="0" noProof="0" dirty="0">
              <a:ln>
                <a:noFill/>
              </a:ln>
              <a:solidFill>
                <a:srgbClr val="000000"/>
              </a:solidFill>
              <a:effectLst/>
              <a:uLnTx/>
              <a:uFillTx/>
              <a:latin typeface="Cabin" pitchFamily="2" charset="77"/>
              <a:cs typeface="Arial"/>
              <a:sym typeface="Arial"/>
            </a:endParaRPr>
          </a:p>
        </p:txBody>
      </p:sp>
      <p:sp>
        <p:nvSpPr>
          <p:cNvPr id="8" name="Freeform 9">
            <a:extLst>
              <a:ext uri="{FF2B5EF4-FFF2-40B4-BE49-F238E27FC236}">
                <a16:creationId xmlns:a16="http://schemas.microsoft.com/office/drawing/2014/main" xmlns="" id="{50AEB799-4BA2-95B0-7BA5-27785405AA42}"/>
              </a:ext>
            </a:extLst>
          </p:cNvPr>
          <p:cNvSpPr/>
          <p:nvPr/>
        </p:nvSpPr>
        <p:spPr>
          <a:xfrm>
            <a:off x="7338845" y="1952160"/>
            <a:ext cx="422065" cy="409499"/>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cxnSp>
        <p:nvCxnSpPr>
          <p:cNvPr id="4" name="Straight Connector 3">
            <a:extLst>
              <a:ext uri="{FF2B5EF4-FFF2-40B4-BE49-F238E27FC236}">
                <a16:creationId xmlns:a16="http://schemas.microsoft.com/office/drawing/2014/main" xmlns="" id="{5F13FCC6-615C-3D21-D20D-6F5ED7308CC0}"/>
              </a:ext>
            </a:extLst>
          </p:cNvPr>
          <p:cNvCxnSpPr>
            <a:cxnSpLocks/>
          </p:cNvCxnSpPr>
          <p:nvPr/>
        </p:nvCxnSpPr>
        <p:spPr>
          <a:xfrm>
            <a:off x="1071991" y="1991852"/>
            <a:ext cx="119575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9F06AF38-5D4D-8910-E5B3-C97DA7531FF1}"/>
              </a:ext>
            </a:extLst>
          </p:cNvPr>
          <p:cNvCxnSpPr>
            <a:cxnSpLocks/>
          </p:cNvCxnSpPr>
          <p:nvPr/>
        </p:nvCxnSpPr>
        <p:spPr>
          <a:xfrm>
            <a:off x="3641856" y="1984818"/>
            <a:ext cx="136808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8F569F29-B12C-ACEA-FE5B-C86AB62D82A1}"/>
              </a:ext>
            </a:extLst>
          </p:cNvPr>
          <p:cNvCxnSpPr>
            <a:cxnSpLocks/>
          </p:cNvCxnSpPr>
          <p:nvPr/>
        </p:nvCxnSpPr>
        <p:spPr>
          <a:xfrm>
            <a:off x="5488576" y="1984818"/>
            <a:ext cx="59787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E784C627-D653-4101-6CC0-1607DC87F627}"/>
              </a:ext>
            </a:extLst>
          </p:cNvPr>
          <p:cNvCxnSpPr>
            <a:cxnSpLocks/>
          </p:cNvCxnSpPr>
          <p:nvPr/>
        </p:nvCxnSpPr>
        <p:spPr>
          <a:xfrm>
            <a:off x="814921" y="2531280"/>
            <a:ext cx="89329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3D9A730C-4754-C9EC-76FA-B882933725F5}"/>
              </a:ext>
            </a:extLst>
          </p:cNvPr>
          <p:cNvCxnSpPr>
            <a:cxnSpLocks/>
          </p:cNvCxnSpPr>
          <p:nvPr/>
        </p:nvCxnSpPr>
        <p:spPr>
          <a:xfrm>
            <a:off x="2024743" y="2538313"/>
            <a:ext cx="1561514"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156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childTnLst>
                          </p:cTn>
                        </p:par>
                        <p:par>
                          <p:cTn id="13" fill="hold">
                            <p:stCondLst>
                              <p:cond delay="500"/>
                            </p:stCondLst>
                            <p:childTnLst>
                              <p:par>
                                <p:cTn id="14" presetID="26" presetClass="emph" presetSubtype="0" fill="hold" nodeType="afterEffect">
                                  <p:stCondLst>
                                    <p:cond delay="0"/>
                                  </p:stCondLst>
                                  <p:childTnLst>
                                    <p:animEffect transition="out" filter="fade">
                                      <p:cBhvr>
                                        <p:cTn id="15" dur="500" tmFilter="0, 0; .2, .5; .8, .5; 1, 0"/>
                                        <p:tgtEl>
                                          <p:spTgt spid="8"/>
                                        </p:tgtEl>
                                      </p:cBhvr>
                                    </p:animEffect>
                                    <p:animScale>
                                      <p:cBhvr>
                                        <p:cTn id="16"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EB4504-A1B0-C49A-D3DC-6AB998688FC5}"/>
              </a:ext>
            </a:extLst>
          </p:cNvPr>
          <p:cNvSpPr>
            <a:spLocks noGrp="1"/>
          </p:cNvSpPr>
          <p:nvPr>
            <p:ph type="title"/>
          </p:nvPr>
        </p:nvSpPr>
        <p:spPr/>
        <p:txBody>
          <a:bodyPr/>
          <a:lstStyle/>
          <a:p>
            <a:r>
              <a:rPr lang="x-none" sz="3000" dirty="0"/>
              <a:t>Check your answers.</a:t>
            </a:r>
          </a:p>
        </p:txBody>
      </p:sp>
      <p:graphicFrame>
        <p:nvGraphicFramePr>
          <p:cNvPr id="3" name="Table 2">
            <a:extLst>
              <a:ext uri="{FF2B5EF4-FFF2-40B4-BE49-F238E27FC236}">
                <a16:creationId xmlns:a16="http://schemas.microsoft.com/office/drawing/2014/main" xmlns="" id="{C77743A0-81C1-B97E-2A46-3140DB803739}"/>
              </a:ext>
            </a:extLst>
          </p:cNvPr>
          <p:cNvGraphicFramePr>
            <a:graphicFrameLocks noGrp="1"/>
          </p:cNvGraphicFramePr>
          <p:nvPr>
            <p:extLst>
              <p:ext uri="{D42A27DB-BD31-4B8C-83A1-F6EECF244321}">
                <p14:modId xmlns:p14="http://schemas.microsoft.com/office/powerpoint/2010/main" val="1095140893"/>
              </p:ext>
            </p:extLst>
          </p:nvPr>
        </p:nvGraphicFramePr>
        <p:xfrm>
          <a:off x="712788" y="1152525"/>
          <a:ext cx="8278741" cy="1027252"/>
        </p:xfrm>
        <a:graphic>
          <a:graphicData uri="http://schemas.openxmlformats.org/drawingml/2006/table">
            <a:tbl>
              <a:tblPr>
                <a:noFill/>
                <a:tableStyleId>{7ADD97C0-A81E-48A2-B2DC-67260C698082}</a:tableStyleId>
              </a:tblPr>
              <a:tblGrid>
                <a:gridCol w="6384892">
                  <a:extLst>
                    <a:ext uri="{9D8B030D-6E8A-4147-A177-3AD203B41FA5}">
                      <a16:colId xmlns:a16="http://schemas.microsoft.com/office/drawing/2014/main" xmlns="" val="271648255"/>
                    </a:ext>
                  </a:extLst>
                </a:gridCol>
                <a:gridCol w="946298">
                  <a:extLst>
                    <a:ext uri="{9D8B030D-6E8A-4147-A177-3AD203B41FA5}">
                      <a16:colId xmlns:a16="http://schemas.microsoft.com/office/drawing/2014/main" xmlns="" val="2758297248"/>
                    </a:ext>
                  </a:extLst>
                </a:gridCol>
                <a:gridCol w="947551">
                  <a:extLst>
                    <a:ext uri="{9D8B030D-6E8A-4147-A177-3AD203B41FA5}">
                      <a16:colId xmlns:a16="http://schemas.microsoft.com/office/drawing/2014/main" xmlns="" val="2651428998"/>
                    </a:ext>
                  </a:extLst>
                </a:gridCol>
              </a:tblGrid>
              <a:tr h="478091">
                <a:tc>
                  <a:txBody>
                    <a:bodyPr/>
                    <a:lstStyle/>
                    <a:p>
                      <a:pPr marL="0" lvl="0" indent="0" algn="ctr" rtl="0">
                        <a:spcBef>
                          <a:spcPts val="0"/>
                        </a:spcBef>
                        <a:spcAft>
                          <a:spcPts val="0"/>
                        </a:spcAft>
                        <a:buNone/>
                      </a:pPr>
                      <a:r>
                        <a:rPr lang="en" sz="1800" dirty="0">
                          <a:solidFill>
                            <a:schemeClr val="lt1"/>
                          </a:solidFill>
                          <a:latin typeface="DM Serif Display"/>
                          <a:ea typeface="DM Serif Display"/>
                          <a:cs typeface="DM Serif Display"/>
                          <a:sym typeface="DM Serif Display"/>
                        </a:rPr>
                        <a:t>Sentences</a:t>
                      </a:r>
                      <a:endParaRPr sz="1800" dirty="0">
                        <a:solidFill>
                          <a:schemeClr val="lt1"/>
                        </a:solidFill>
                        <a:latin typeface="DM Serif Display"/>
                        <a:ea typeface="DM Serif Display"/>
                        <a:cs typeface="DM Serif Display"/>
                        <a:sym typeface="DM Serif Display"/>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tc>
                  <a:txBody>
                    <a:bodyPr/>
                    <a:lstStyle/>
                    <a:p>
                      <a:pPr marL="0" lvl="0" indent="0" algn="ctr" rtl="0">
                        <a:spcBef>
                          <a:spcPts val="0"/>
                        </a:spcBef>
                        <a:spcAft>
                          <a:spcPts val="0"/>
                        </a:spcAft>
                        <a:buNone/>
                      </a:pPr>
                      <a:r>
                        <a:rPr lang="en" sz="1800" dirty="0">
                          <a:solidFill>
                            <a:schemeClr val="lt1"/>
                          </a:solidFill>
                          <a:latin typeface="DM Serif Display"/>
                          <a:ea typeface="DM Serif Display"/>
                          <a:cs typeface="DM Serif Display"/>
                          <a:sym typeface="DM Serif Display"/>
                        </a:rPr>
                        <a:t>True</a:t>
                      </a:r>
                      <a:endParaRPr sz="1800" dirty="0">
                        <a:solidFill>
                          <a:schemeClr val="lt1"/>
                        </a:solidFill>
                        <a:latin typeface="DM Serif Display"/>
                        <a:ea typeface="DM Serif Display"/>
                        <a:cs typeface="DM Serif Display"/>
                        <a:sym typeface="DM Serif Display"/>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tc>
                  <a:txBody>
                    <a:bodyPr/>
                    <a:lstStyle/>
                    <a:p>
                      <a:pPr marL="0" lvl="0" indent="0" algn="ctr" rtl="0">
                        <a:spcBef>
                          <a:spcPts val="0"/>
                        </a:spcBef>
                        <a:spcAft>
                          <a:spcPts val="0"/>
                        </a:spcAft>
                        <a:buNone/>
                      </a:pPr>
                      <a:r>
                        <a:rPr lang="en" sz="1800" dirty="0">
                          <a:solidFill>
                            <a:schemeClr val="lt1"/>
                          </a:solidFill>
                          <a:latin typeface="DM Serif Display"/>
                          <a:ea typeface="DM Serif Display"/>
                          <a:cs typeface="DM Serif Display"/>
                          <a:sym typeface="DM Serif Display"/>
                        </a:rPr>
                        <a:t>False</a:t>
                      </a:r>
                      <a:endParaRPr sz="1800" dirty="0">
                        <a:solidFill>
                          <a:schemeClr val="lt1"/>
                        </a:solidFill>
                        <a:latin typeface="DM Serif Display"/>
                        <a:ea typeface="DM Serif Display"/>
                        <a:cs typeface="DM Serif Display"/>
                        <a:sym typeface="DM Serif Display"/>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extLst>
                  <a:ext uri="{0D108BD9-81ED-4DB2-BD59-A6C34878D82A}">
                    <a16:rowId xmlns:a16="http://schemas.microsoft.com/office/drawing/2014/main" xmlns="" val="3326001387"/>
                  </a:ext>
                </a:extLst>
              </a:tr>
              <a:tr h="549161">
                <a:tc>
                  <a:txBody>
                    <a:bodyPr/>
                    <a:lstStyle/>
                    <a:p>
                      <a:pPr marL="0" lvl="0" indent="0" algn="l" rtl="0">
                        <a:spcBef>
                          <a:spcPts val="0"/>
                        </a:spcBef>
                        <a:spcAft>
                          <a:spcPts val="0"/>
                        </a:spcAft>
                        <a:buNone/>
                      </a:pPr>
                      <a:r>
                        <a:rPr lang="en-US" sz="1800" dirty="0">
                          <a:latin typeface="Cabin" pitchFamily="2" charset="77"/>
                        </a:rPr>
                        <a:t>4. Flowers are not part of any Vietnamese tradition.</a:t>
                      </a: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extLst>
                  <a:ext uri="{0D108BD9-81ED-4DB2-BD59-A6C34878D82A}">
                    <a16:rowId xmlns:a16="http://schemas.microsoft.com/office/drawing/2014/main" xmlns="" val="3777594248"/>
                  </a:ext>
                </a:extLst>
              </a:tr>
            </a:tbl>
          </a:graphicData>
        </a:graphic>
      </p:graphicFrame>
      <p:sp>
        <p:nvSpPr>
          <p:cNvPr id="7" name="TextBox 6">
            <a:extLst>
              <a:ext uri="{FF2B5EF4-FFF2-40B4-BE49-F238E27FC236}">
                <a16:creationId xmlns:a16="http://schemas.microsoft.com/office/drawing/2014/main" xmlns="" id="{85C8389B-468C-8821-0F25-CD898C628920}"/>
              </a:ext>
            </a:extLst>
          </p:cNvPr>
          <p:cNvSpPr txBox="1"/>
          <p:nvPr/>
        </p:nvSpPr>
        <p:spPr>
          <a:xfrm>
            <a:off x="712788" y="2571750"/>
            <a:ext cx="8278741" cy="2348592"/>
          </a:xfrm>
          <a:prstGeom prst="rect">
            <a:avLst/>
          </a:prstGeom>
          <a:solidFill>
            <a:schemeClr val="bg2">
              <a:lumMod val="90000"/>
            </a:schemeClr>
          </a:solidFill>
        </p:spPr>
        <p:txBody>
          <a:bodyPr wrap="square" rtlCol="0">
            <a:spAutoFit/>
          </a:bodyPr>
          <a:lstStyle/>
          <a:p>
            <a:pPr algn="just">
              <a:lnSpc>
                <a:spcPct val="150000"/>
              </a:lnSpc>
            </a:pPr>
            <a:r>
              <a:rPr lang="en-US" sz="2000" b="1" i="1" dirty="0">
                <a:latin typeface="Cabin" pitchFamily="2" charset="77"/>
              </a:rPr>
              <a:t>Elena:</a:t>
            </a:r>
            <a:r>
              <a:rPr lang="en-US" sz="2000" dirty="0">
                <a:latin typeface="Cabin" pitchFamily="2" charset="77"/>
              </a:rPr>
              <a:t> I see flowers and ornamental trees everywhere these days. What are they for?</a:t>
            </a:r>
          </a:p>
          <a:p>
            <a:pPr algn="just">
              <a:lnSpc>
                <a:spcPct val="150000"/>
              </a:lnSpc>
            </a:pPr>
            <a:r>
              <a:rPr lang="en-US" sz="2000" b="1" i="1" dirty="0">
                <a:latin typeface="Cabin" pitchFamily="2" charset="77"/>
              </a:rPr>
              <a:t>Trang:</a:t>
            </a:r>
            <a:r>
              <a:rPr lang="en-US" sz="2000" dirty="0">
                <a:latin typeface="Cabin" pitchFamily="2" charset="77"/>
              </a:rPr>
              <a:t> We, Vietnamese, use </a:t>
            </a:r>
            <a:r>
              <a:rPr lang="en-US" sz="2000" b="1" dirty="0">
                <a:solidFill>
                  <a:srgbClr val="C00000"/>
                </a:solidFill>
                <a:latin typeface="Cabin" pitchFamily="2" charset="77"/>
              </a:rPr>
              <a:t>plants and flowers </a:t>
            </a:r>
            <a:r>
              <a:rPr lang="en-US" sz="2000" dirty="0">
                <a:latin typeface="Cabin" pitchFamily="2" charset="77"/>
              </a:rPr>
              <a:t>for decorations and for oﬀerings. </a:t>
            </a:r>
            <a:r>
              <a:rPr lang="en-US" sz="2000" b="1" dirty="0">
                <a:solidFill>
                  <a:srgbClr val="C00000"/>
                </a:solidFill>
                <a:latin typeface="Cabin" pitchFamily="2" charset="77"/>
              </a:rPr>
              <a:t>They</a:t>
            </a:r>
            <a:r>
              <a:rPr lang="en-US" sz="2000" dirty="0">
                <a:latin typeface="Cabin" pitchFamily="2" charset="77"/>
              </a:rPr>
              <a:t> are an </a:t>
            </a:r>
            <a:r>
              <a:rPr lang="en-US" sz="2000" b="1" dirty="0">
                <a:solidFill>
                  <a:srgbClr val="C00000"/>
                </a:solidFill>
                <a:latin typeface="Cabin" pitchFamily="2" charset="77"/>
              </a:rPr>
              <a:t>important part (&gt; &lt; </a:t>
            </a:r>
            <a:r>
              <a:rPr lang="en-US" sz="2000" b="1" i="1" dirty="0">
                <a:solidFill>
                  <a:srgbClr val="C00000"/>
                </a:solidFill>
                <a:latin typeface="Cabin" pitchFamily="2" charset="77"/>
              </a:rPr>
              <a:t>not part</a:t>
            </a:r>
            <a:r>
              <a:rPr lang="en-US" sz="2000" b="1" dirty="0">
                <a:solidFill>
                  <a:srgbClr val="C00000"/>
                </a:solidFill>
                <a:latin typeface="Cabin" pitchFamily="2" charset="77"/>
              </a:rPr>
              <a:t>) </a:t>
            </a:r>
            <a:r>
              <a:rPr lang="en-US" sz="2000" dirty="0">
                <a:latin typeface="Cabin" pitchFamily="2" charset="77"/>
              </a:rPr>
              <a:t>of our </a:t>
            </a:r>
            <a:r>
              <a:rPr lang="en-US" sz="2000" b="1" dirty="0">
                <a:solidFill>
                  <a:srgbClr val="C00000"/>
                </a:solidFill>
                <a:latin typeface="Cabin" pitchFamily="2" charset="77"/>
              </a:rPr>
              <a:t>Tet tradition</a:t>
            </a:r>
            <a:r>
              <a:rPr lang="en-US" sz="2000" dirty="0">
                <a:latin typeface="Cabin" pitchFamily="2" charset="77"/>
              </a:rPr>
              <a:t>.</a:t>
            </a:r>
          </a:p>
          <a:p>
            <a:pPr algn="just">
              <a:lnSpc>
                <a:spcPct val="150000"/>
              </a:lnSpc>
            </a:pPr>
            <a:endParaRPr lang="en-US" sz="2000" dirty="0">
              <a:latin typeface="Cabin" pitchFamily="2" charset="77"/>
            </a:endParaRPr>
          </a:p>
        </p:txBody>
      </p:sp>
      <p:sp>
        <p:nvSpPr>
          <p:cNvPr id="8" name="Freeform 9">
            <a:extLst>
              <a:ext uri="{FF2B5EF4-FFF2-40B4-BE49-F238E27FC236}">
                <a16:creationId xmlns:a16="http://schemas.microsoft.com/office/drawing/2014/main" xmlns="" id="{50AEB799-4BA2-95B0-7BA5-27785405AA42}"/>
              </a:ext>
            </a:extLst>
          </p:cNvPr>
          <p:cNvSpPr/>
          <p:nvPr/>
        </p:nvSpPr>
        <p:spPr>
          <a:xfrm>
            <a:off x="8220179" y="1706444"/>
            <a:ext cx="422065" cy="409499"/>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cxnSp>
        <p:nvCxnSpPr>
          <p:cNvPr id="16" name="Straight Connector 15">
            <a:extLst>
              <a:ext uri="{FF2B5EF4-FFF2-40B4-BE49-F238E27FC236}">
                <a16:creationId xmlns:a16="http://schemas.microsoft.com/office/drawing/2014/main" xmlns="" id="{2B5963B3-E489-B9A3-209C-C511DCC80571}"/>
              </a:ext>
            </a:extLst>
          </p:cNvPr>
          <p:cNvCxnSpPr>
            <a:cxnSpLocks/>
          </p:cNvCxnSpPr>
          <p:nvPr/>
        </p:nvCxnSpPr>
        <p:spPr>
          <a:xfrm>
            <a:off x="1057923" y="1999722"/>
            <a:ext cx="73152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2AA52D3B-791F-60B0-2B22-91BF69BEEE0E}"/>
              </a:ext>
            </a:extLst>
          </p:cNvPr>
          <p:cNvCxnSpPr>
            <a:cxnSpLocks/>
          </p:cNvCxnSpPr>
          <p:nvPr/>
        </p:nvCxnSpPr>
        <p:spPr>
          <a:xfrm>
            <a:off x="2176305" y="2006756"/>
            <a:ext cx="35169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3A3F56B4-3821-E72A-2EE1-DD8D5E2AF962}"/>
              </a:ext>
            </a:extLst>
          </p:cNvPr>
          <p:cNvCxnSpPr>
            <a:cxnSpLocks/>
          </p:cNvCxnSpPr>
          <p:nvPr/>
        </p:nvCxnSpPr>
        <p:spPr>
          <a:xfrm>
            <a:off x="2584268" y="2013790"/>
            <a:ext cx="35169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A0A34645-697B-98C6-3DDF-0D385F1BA5F2}"/>
              </a:ext>
            </a:extLst>
          </p:cNvPr>
          <p:cNvCxnSpPr>
            <a:cxnSpLocks/>
          </p:cNvCxnSpPr>
          <p:nvPr/>
        </p:nvCxnSpPr>
        <p:spPr>
          <a:xfrm>
            <a:off x="3716718" y="2013790"/>
            <a:ext cx="2004645"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068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childTnLst>
                          </p:cTn>
                        </p:par>
                        <p:par>
                          <p:cTn id="13" fill="hold">
                            <p:stCondLst>
                              <p:cond delay="500"/>
                            </p:stCondLst>
                            <p:childTnLst>
                              <p:par>
                                <p:cTn id="14" presetID="26" presetClass="emph" presetSubtype="0" fill="hold" nodeType="afterEffect">
                                  <p:stCondLst>
                                    <p:cond delay="0"/>
                                  </p:stCondLst>
                                  <p:childTnLst>
                                    <p:animEffect transition="out" filter="fade">
                                      <p:cBhvr>
                                        <p:cTn id="15" dur="500" tmFilter="0, 0; .2, .5; .8, .5; 1, 0"/>
                                        <p:tgtEl>
                                          <p:spTgt spid="8"/>
                                        </p:tgtEl>
                                      </p:cBhvr>
                                    </p:animEffect>
                                    <p:animScale>
                                      <p:cBhvr>
                                        <p:cTn id="16"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EB4504-A1B0-C49A-D3DC-6AB998688FC5}"/>
              </a:ext>
            </a:extLst>
          </p:cNvPr>
          <p:cNvSpPr>
            <a:spLocks noGrp="1"/>
          </p:cNvSpPr>
          <p:nvPr>
            <p:ph type="title"/>
          </p:nvPr>
        </p:nvSpPr>
        <p:spPr/>
        <p:txBody>
          <a:bodyPr/>
          <a:lstStyle/>
          <a:p>
            <a:r>
              <a:rPr lang="x-none" sz="3000" dirty="0"/>
              <a:t>Check your answers.</a:t>
            </a:r>
          </a:p>
        </p:txBody>
      </p:sp>
      <p:graphicFrame>
        <p:nvGraphicFramePr>
          <p:cNvPr id="3" name="Table 2">
            <a:extLst>
              <a:ext uri="{FF2B5EF4-FFF2-40B4-BE49-F238E27FC236}">
                <a16:creationId xmlns:a16="http://schemas.microsoft.com/office/drawing/2014/main" xmlns="" id="{C77743A0-81C1-B97E-2A46-3140DB803739}"/>
              </a:ext>
            </a:extLst>
          </p:cNvPr>
          <p:cNvGraphicFramePr>
            <a:graphicFrameLocks noGrp="1"/>
          </p:cNvGraphicFramePr>
          <p:nvPr>
            <p:extLst>
              <p:ext uri="{D42A27DB-BD31-4B8C-83A1-F6EECF244321}">
                <p14:modId xmlns:p14="http://schemas.microsoft.com/office/powerpoint/2010/main" val="2660375550"/>
              </p:ext>
            </p:extLst>
          </p:nvPr>
        </p:nvGraphicFramePr>
        <p:xfrm>
          <a:off x="712788" y="1152525"/>
          <a:ext cx="8278741" cy="1483901"/>
        </p:xfrm>
        <a:graphic>
          <a:graphicData uri="http://schemas.openxmlformats.org/drawingml/2006/table">
            <a:tbl>
              <a:tblPr>
                <a:noFill/>
                <a:tableStyleId>{7ADD97C0-A81E-48A2-B2DC-67260C698082}</a:tableStyleId>
              </a:tblPr>
              <a:tblGrid>
                <a:gridCol w="6384892">
                  <a:extLst>
                    <a:ext uri="{9D8B030D-6E8A-4147-A177-3AD203B41FA5}">
                      <a16:colId xmlns:a16="http://schemas.microsoft.com/office/drawing/2014/main" xmlns="" val="271648255"/>
                    </a:ext>
                  </a:extLst>
                </a:gridCol>
                <a:gridCol w="946298">
                  <a:extLst>
                    <a:ext uri="{9D8B030D-6E8A-4147-A177-3AD203B41FA5}">
                      <a16:colId xmlns:a16="http://schemas.microsoft.com/office/drawing/2014/main" xmlns="" val="2758297248"/>
                    </a:ext>
                  </a:extLst>
                </a:gridCol>
                <a:gridCol w="947551">
                  <a:extLst>
                    <a:ext uri="{9D8B030D-6E8A-4147-A177-3AD203B41FA5}">
                      <a16:colId xmlns:a16="http://schemas.microsoft.com/office/drawing/2014/main" xmlns="" val="2651428998"/>
                    </a:ext>
                  </a:extLst>
                </a:gridCol>
              </a:tblGrid>
              <a:tr h="478091">
                <a:tc>
                  <a:txBody>
                    <a:bodyPr/>
                    <a:lstStyle/>
                    <a:p>
                      <a:pPr marL="0" lvl="0" indent="0" algn="ctr" rtl="0">
                        <a:spcBef>
                          <a:spcPts val="0"/>
                        </a:spcBef>
                        <a:spcAft>
                          <a:spcPts val="0"/>
                        </a:spcAft>
                        <a:buNone/>
                      </a:pPr>
                      <a:r>
                        <a:rPr lang="en" sz="1800" dirty="0">
                          <a:solidFill>
                            <a:schemeClr val="lt1"/>
                          </a:solidFill>
                          <a:latin typeface="DM Serif Display"/>
                          <a:ea typeface="DM Serif Display"/>
                          <a:cs typeface="DM Serif Display"/>
                          <a:sym typeface="DM Serif Display"/>
                        </a:rPr>
                        <a:t>Sentences</a:t>
                      </a:r>
                      <a:endParaRPr sz="1800" dirty="0">
                        <a:solidFill>
                          <a:schemeClr val="lt1"/>
                        </a:solidFill>
                        <a:latin typeface="DM Serif Display"/>
                        <a:ea typeface="DM Serif Display"/>
                        <a:cs typeface="DM Serif Display"/>
                        <a:sym typeface="DM Serif Display"/>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tc>
                  <a:txBody>
                    <a:bodyPr/>
                    <a:lstStyle/>
                    <a:p>
                      <a:pPr marL="0" lvl="0" indent="0" algn="ctr" rtl="0">
                        <a:spcBef>
                          <a:spcPts val="0"/>
                        </a:spcBef>
                        <a:spcAft>
                          <a:spcPts val="0"/>
                        </a:spcAft>
                        <a:buNone/>
                      </a:pPr>
                      <a:r>
                        <a:rPr lang="en" sz="1800" dirty="0">
                          <a:solidFill>
                            <a:schemeClr val="lt1"/>
                          </a:solidFill>
                          <a:latin typeface="DM Serif Display"/>
                          <a:ea typeface="DM Serif Display"/>
                          <a:cs typeface="DM Serif Display"/>
                          <a:sym typeface="DM Serif Display"/>
                        </a:rPr>
                        <a:t>True</a:t>
                      </a:r>
                      <a:endParaRPr sz="1800" dirty="0">
                        <a:solidFill>
                          <a:schemeClr val="lt1"/>
                        </a:solidFill>
                        <a:latin typeface="DM Serif Display"/>
                        <a:ea typeface="DM Serif Display"/>
                        <a:cs typeface="DM Serif Display"/>
                        <a:sym typeface="DM Serif Display"/>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tc>
                  <a:txBody>
                    <a:bodyPr/>
                    <a:lstStyle/>
                    <a:p>
                      <a:pPr marL="0" lvl="0" indent="0" algn="ctr" rtl="0">
                        <a:spcBef>
                          <a:spcPts val="0"/>
                        </a:spcBef>
                        <a:spcAft>
                          <a:spcPts val="0"/>
                        </a:spcAft>
                        <a:buNone/>
                      </a:pPr>
                      <a:r>
                        <a:rPr lang="en" sz="1800" dirty="0">
                          <a:solidFill>
                            <a:schemeClr val="lt1"/>
                          </a:solidFill>
                          <a:latin typeface="DM Serif Display"/>
                          <a:ea typeface="DM Serif Display"/>
                          <a:cs typeface="DM Serif Display"/>
                          <a:sym typeface="DM Serif Display"/>
                        </a:rPr>
                        <a:t>False</a:t>
                      </a:r>
                      <a:endParaRPr sz="1800" dirty="0">
                        <a:solidFill>
                          <a:schemeClr val="lt1"/>
                        </a:solidFill>
                        <a:latin typeface="DM Serif Display"/>
                        <a:ea typeface="DM Serif Display"/>
                        <a:cs typeface="DM Serif Display"/>
                        <a:sym typeface="DM Serif Display"/>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extLst>
                  <a:ext uri="{0D108BD9-81ED-4DB2-BD59-A6C34878D82A}">
                    <a16:rowId xmlns:a16="http://schemas.microsoft.com/office/drawing/2014/main" xmlns="" val="3326001387"/>
                  </a:ext>
                </a:extLst>
              </a:tr>
              <a:tr h="549161">
                <a:tc>
                  <a:txBody>
                    <a:bodyPr/>
                    <a:lstStyle/>
                    <a:p>
                      <a:pPr marL="0" lvl="0" indent="0" algn="l" rtl="0">
                        <a:spcBef>
                          <a:spcPts val="0"/>
                        </a:spcBef>
                        <a:spcAft>
                          <a:spcPts val="0"/>
                        </a:spcAft>
                        <a:buNone/>
                      </a:pPr>
                      <a:r>
                        <a:rPr lang="en-US" sz="1800" dirty="0">
                          <a:latin typeface="Cabin" pitchFamily="2" charset="77"/>
                        </a:rPr>
                        <a:t>5. People decorate bamboo poles with small bells and lanterns </a:t>
                      </a:r>
                    </a:p>
                    <a:p>
                      <a:pPr marL="0" lvl="0" indent="0" algn="l" rtl="0">
                        <a:spcBef>
                          <a:spcPts val="0"/>
                        </a:spcBef>
                        <a:spcAft>
                          <a:spcPts val="0"/>
                        </a:spcAft>
                        <a:buNone/>
                      </a:pPr>
                      <a:endParaRPr lang="en-US" sz="1800" dirty="0">
                        <a:latin typeface="Cabin" pitchFamily="2" charset="77"/>
                      </a:endParaRPr>
                    </a:p>
                    <a:p>
                      <a:pPr marL="0" lvl="0" indent="0" algn="l" rtl="0">
                        <a:spcBef>
                          <a:spcPts val="0"/>
                        </a:spcBef>
                        <a:spcAft>
                          <a:spcPts val="0"/>
                        </a:spcAft>
                        <a:buNone/>
                      </a:pPr>
                      <a:r>
                        <a:rPr lang="en-US" sz="1800" dirty="0">
                          <a:latin typeface="Cabin" pitchFamily="2" charset="77"/>
                        </a:rPr>
                        <a:t>for New Years.</a:t>
                      </a:r>
                      <a:endParaRPr sz="1800" dirty="0">
                        <a:latin typeface="Cabin" pitchFamily="2" charset="77"/>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extLst>
                  <a:ext uri="{0D108BD9-81ED-4DB2-BD59-A6C34878D82A}">
                    <a16:rowId xmlns:a16="http://schemas.microsoft.com/office/drawing/2014/main" xmlns="" val="3777594248"/>
                  </a:ext>
                </a:extLst>
              </a:tr>
            </a:tbl>
          </a:graphicData>
        </a:graphic>
      </p:graphicFrame>
      <p:sp>
        <p:nvSpPr>
          <p:cNvPr id="7" name="TextBox 6">
            <a:extLst>
              <a:ext uri="{FF2B5EF4-FFF2-40B4-BE49-F238E27FC236}">
                <a16:creationId xmlns:a16="http://schemas.microsoft.com/office/drawing/2014/main" xmlns="" id="{85C8389B-468C-8821-0F25-CD898C628920}"/>
              </a:ext>
            </a:extLst>
          </p:cNvPr>
          <p:cNvSpPr txBox="1"/>
          <p:nvPr/>
        </p:nvSpPr>
        <p:spPr>
          <a:xfrm>
            <a:off x="502841" y="2958846"/>
            <a:ext cx="8278741" cy="1550296"/>
          </a:xfrm>
          <a:prstGeom prst="rect">
            <a:avLst/>
          </a:prstGeom>
          <a:solidFill>
            <a:schemeClr val="bg2">
              <a:lumMod val="90000"/>
            </a:schemeClr>
          </a:solidFill>
        </p:spPr>
        <p:txBody>
          <a:bodyPr wrap="square" rtlCol="0">
            <a:spAutoFit/>
          </a:bodyPr>
          <a:lstStyle/>
          <a:p>
            <a:pPr algn="just">
              <a:lnSpc>
                <a:spcPts val="2900"/>
              </a:lnSpc>
            </a:pPr>
            <a:r>
              <a:rPr lang="en-US" sz="2000" b="1" i="1" dirty="0">
                <a:latin typeface="Cabin" pitchFamily="2" charset="77"/>
              </a:rPr>
              <a:t>Elena:</a:t>
            </a:r>
            <a:r>
              <a:rPr lang="en-US" sz="2000" dirty="0">
                <a:latin typeface="Cabin" pitchFamily="2" charset="77"/>
              </a:rPr>
              <a:t> And what’s that tall tree in the photo?</a:t>
            </a:r>
          </a:p>
          <a:p>
            <a:pPr algn="just">
              <a:lnSpc>
                <a:spcPts val="2900"/>
              </a:lnSpc>
            </a:pPr>
            <a:r>
              <a:rPr lang="en-US" sz="2000" b="1" i="1" dirty="0">
                <a:latin typeface="Cabin" pitchFamily="2" charset="77"/>
              </a:rPr>
              <a:t>Trang:</a:t>
            </a:r>
            <a:r>
              <a:rPr lang="en-US" sz="2000" dirty="0">
                <a:latin typeface="Cabin" pitchFamily="2" charset="77"/>
              </a:rPr>
              <a:t> Well, it’s actually a </a:t>
            </a:r>
            <a:r>
              <a:rPr lang="en-US" sz="2000" b="1" dirty="0">
                <a:solidFill>
                  <a:srgbClr val="C00000"/>
                </a:solidFill>
                <a:latin typeface="Cabin" pitchFamily="2" charset="77"/>
              </a:rPr>
              <a:t>bamboo pole</a:t>
            </a:r>
            <a:r>
              <a:rPr lang="en-US" sz="2000" dirty="0">
                <a:latin typeface="Cabin" pitchFamily="2" charset="77"/>
              </a:rPr>
              <a:t>. People place it in the yard of the communal house. They hang </a:t>
            </a:r>
            <a:r>
              <a:rPr lang="en-US" sz="2000" b="1" dirty="0">
                <a:solidFill>
                  <a:srgbClr val="C00000"/>
                </a:solidFill>
                <a:latin typeface="Cabin" pitchFamily="2" charset="77"/>
              </a:rPr>
              <a:t>decorative items </a:t>
            </a:r>
            <a:r>
              <a:rPr lang="en-US" sz="2000" dirty="0">
                <a:latin typeface="Cabin" pitchFamily="2" charset="77"/>
              </a:rPr>
              <a:t>like </a:t>
            </a:r>
            <a:r>
              <a:rPr lang="en-US" sz="2000" b="1" dirty="0">
                <a:solidFill>
                  <a:srgbClr val="C00000"/>
                </a:solidFill>
                <a:latin typeface="Cabin" pitchFamily="2" charset="77"/>
              </a:rPr>
              <a:t>small bells </a:t>
            </a:r>
            <a:r>
              <a:rPr lang="en-US" sz="2000" dirty="0">
                <a:latin typeface="Cabin" pitchFamily="2" charset="77"/>
              </a:rPr>
              <a:t>and </a:t>
            </a:r>
            <a:r>
              <a:rPr lang="en-US" sz="2000" b="1" dirty="0">
                <a:solidFill>
                  <a:srgbClr val="C00000"/>
                </a:solidFill>
                <a:latin typeface="Cabin" pitchFamily="2" charset="77"/>
              </a:rPr>
              <a:t>lanterns</a:t>
            </a:r>
            <a:r>
              <a:rPr lang="en-US" sz="2000" dirty="0">
                <a:latin typeface="Cabin" pitchFamily="2" charset="77"/>
              </a:rPr>
              <a:t> on it. They want to chase away bad luck and pray </a:t>
            </a:r>
            <a:r>
              <a:rPr lang="en-US" sz="2000" b="1" dirty="0">
                <a:solidFill>
                  <a:srgbClr val="C00000"/>
                </a:solidFill>
                <a:latin typeface="Cabin" pitchFamily="2" charset="77"/>
              </a:rPr>
              <a:t>for a lucky new year.</a:t>
            </a:r>
          </a:p>
        </p:txBody>
      </p:sp>
      <p:sp>
        <p:nvSpPr>
          <p:cNvPr id="8" name="Freeform 9">
            <a:extLst>
              <a:ext uri="{FF2B5EF4-FFF2-40B4-BE49-F238E27FC236}">
                <a16:creationId xmlns:a16="http://schemas.microsoft.com/office/drawing/2014/main" xmlns="" id="{50AEB799-4BA2-95B0-7BA5-27785405AA42}"/>
              </a:ext>
            </a:extLst>
          </p:cNvPr>
          <p:cNvSpPr/>
          <p:nvPr/>
        </p:nvSpPr>
        <p:spPr>
          <a:xfrm>
            <a:off x="7370449" y="1990680"/>
            <a:ext cx="422065" cy="409499"/>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cxnSp>
        <p:nvCxnSpPr>
          <p:cNvPr id="9" name="Straight Connector 8">
            <a:extLst>
              <a:ext uri="{FF2B5EF4-FFF2-40B4-BE49-F238E27FC236}">
                <a16:creationId xmlns:a16="http://schemas.microsoft.com/office/drawing/2014/main" xmlns="" id="{58AFEA6C-B37A-2F42-2567-A04A7B5C8B5C}"/>
              </a:ext>
            </a:extLst>
          </p:cNvPr>
          <p:cNvCxnSpPr>
            <a:cxnSpLocks/>
          </p:cNvCxnSpPr>
          <p:nvPr/>
        </p:nvCxnSpPr>
        <p:spPr>
          <a:xfrm>
            <a:off x="1025938" y="1990680"/>
            <a:ext cx="68228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F4186D03-B948-02BB-4390-E8B19D8AF25C}"/>
              </a:ext>
            </a:extLst>
          </p:cNvPr>
          <p:cNvCxnSpPr>
            <a:cxnSpLocks/>
          </p:cNvCxnSpPr>
          <p:nvPr/>
        </p:nvCxnSpPr>
        <p:spPr>
          <a:xfrm>
            <a:off x="1771525" y="1997714"/>
            <a:ext cx="80185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85FBC718-113E-7571-860A-B1B438BB8C1E}"/>
              </a:ext>
            </a:extLst>
          </p:cNvPr>
          <p:cNvCxnSpPr>
            <a:cxnSpLocks/>
          </p:cNvCxnSpPr>
          <p:nvPr/>
        </p:nvCxnSpPr>
        <p:spPr>
          <a:xfrm>
            <a:off x="2657790" y="2004748"/>
            <a:ext cx="138566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5B24870B-DA04-E607-A6ED-D4F59F5ED661}"/>
              </a:ext>
            </a:extLst>
          </p:cNvPr>
          <p:cNvCxnSpPr>
            <a:cxnSpLocks/>
          </p:cNvCxnSpPr>
          <p:nvPr/>
        </p:nvCxnSpPr>
        <p:spPr>
          <a:xfrm>
            <a:off x="4563962" y="1997714"/>
            <a:ext cx="102694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80347B57-7B34-5A9F-068F-3CA446B239D6}"/>
              </a:ext>
            </a:extLst>
          </p:cNvPr>
          <p:cNvCxnSpPr>
            <a:cxnSpLocks/>
          </p:cNvCxnSpPr>
          <p:nvPr/>
        </p:nvCxnSpPr>
        <p:spPr>
          <a:xfrm>
            <a:off x="6048104" y="2004747"/>
            <a:ext cx="7807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27BB96B1-0118-029E-2272-694A501CCF54}"/>
              </a:ext>
            </a:extLst>
          </p:cNvPr>
          <p:cNvCxnSpPr>
            <a:cxnSpLocks/>
          </p:cNvCxnSpPr>
          <p:nvPr/>
        </p:nvCxnSpPr>
        <p:spPr>
          <a:xfrm>
            <a:off x="1131110" y="2549978"/>
            <a:ext cx="1030458"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275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childTnLst>
                          </p:cTn>
                        </p:par>
                        <p:par>
                          <p:cTn id="13" fill="hold">
                            <p:stCondLst>
                              <p:cond delay="500"/>
                            </p:stCondLst>
                            <p:childTnLst>
                              <p:par>
                                <p:cTn id="14" presetID="26" presetClass="emph" presetSubtype="0" fill="hold" nodeType="afterEffect">
                                  <p:stCondLst>
                                    <p:cond delay="0"/>
                                  </p:stCondLst>
                                  <p:childTnLst>
                                    <p:animEffect transition="out" filter="fade">
                                      <p:cBhvr>
                                        <p:cTn id="15" dur="500" tmFilter="0, 0; .2, .5; .8, .5; 1, 0"/>
                                        <p:tgtEl>
                                          <p:spTgt spid="8"/>
                                        </p:tgtEl>
                                      </p:cBhvr>
                                    </p:animEffect>
                                    <p:animScale>
                                      <p:cBhvr>
                                        <p:cTn id="16"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33"/>
        <p:cNvGrpSpPr/>
        <p:nvPr/>
      </p:nvGrpSpPr>
      <p:grpSpPr>
        <a:xfrm>
          <a:off x="0" y="0"/>
          <a:ext cx="0" cy="0"/>
          <a:chOff x="0" y="0"/>
          <a:chExt cx="0" cy="0"/>
        </a:xfrm>
      </p:grpSpPr>
      <p:grpSp>
        <p:nvGrpSpPr>
          <p:cNvPr id="1334" name="Google Shape;1334;p41"/>
          <p:cNvGrpSpPr/>
          <p:nvPr/>
        </p:nvGrpSpPr>
        <p:grpSpPr>
          <a:xfrm>
            <a:off x="-3451331" y="1523370"/>
            <a:ext cx="2689478" cy="2935379"/>
            <a:chOff x="6028456" y="1701113"/>
            <a:chExt cx="2247600" cy="2453100"/>
          </a:xfrm>
        </p:grpSpPr>
        <p:sp>
          <p:nvSpPr>
            <p:cNvPr id="1335" name="Google Shape;1335;p41"/>
            <p:cNvSpPr/>
            <p:nvPr/>
          </p:nvSpPr>
          <p:spPr>
            <a:xfrm rot="5400000">
              <a:off x="5925706" y="1803863"/>
              <a:ext cx="2453100" cy="22476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36" name="Google Shape;1336;p41"/>
            <p:cNvGrpSpPr/>
            <p:nvPr/>
          </p:nvGrpSpPr>
          <p:grpSpPr>
            <a:xfrm>
              <a:off x="6066470" y="1783293"/>
              <a:ext cx="255756" cy="2263067"/>
              <a:chOff x="2308246" y="2925325"/>
              <a:chExt cx="83723" cy="740823"/>
            </a:xfrm>
          </p:grpSpPr>
          <p:sp>
            <p:nvSpPr>
              <p:cNvPr id="1337" name="Google Shape;1337;p41"/>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41"/>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41"/>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0" name="Google Shape;1340;p41"/>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1" name="Google Shape;1341;p41"/>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41"/>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41"/>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41"/>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345" name="Google Shape;1345;p41"/>
          <p:cNvSpPr txBox="1">
            <a:spLocks noGrp="1"/>
          </p:cNvSpPr>
          <p:nvPr>
            <p:ph type="title"/>
          </p:nvPr>
        </p:nvSpPr>
        <p:spPr>
          <a:xfrm>
            <a:off x="919432" y="420659"/>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t>Check your answers</a:t>
            </a:r>
            <a:endParaRPr sz="2400" dirty="0"/>
          </a:p>
        </p:txBody>
      </p:sp>
      <p:graphicFrame>
        <p:nvGraphicFramePr>
          <p:cNvPr id="1374" name="Google Shape;1374;p41"/>
          <p:cNvGraphicFramePr/>
          <p:nvPr/>
        </p:nvGraphicFramePr>
        <p:xfrm>
          <a:off x="536903" y="1067339"/>
          <a:ext cx="8278741" cy="3655502"/>
        </p:xfrm>
        <a:graphic>
          <a:graphicData uri="http://schemas.openxmlformats.org/drawingml/2006/table">
            <a:tbl>
              <a:tblPr>
                <a:noFill/>
                <a:tableStyleId>{7ADD97C0-A81E-48A2-B2DC-67260C698082}</a:tableStyleId>
              </a:tblPr>
              <a:tblGrid>
                <a:gridCol w="6384892">
                  <a:extLst>
                    <a:ext uri="{9D8B030D-6E8A-4147-A177-3AD203B41FA5}">
                      <a16:colId xmlns:a16="http://schemas.microsoft.com/office/drawing/2014/main" xmlns="" val="20000"/>
                    </a:ext>
                  </a:extLst>
                </a:gridCol>
                <a:gridCol w="946298">
                  <a:extLst>
                    <a:ext uri="{9D8B030D-6E8A-4147-A177-3AD203B41FA5}">
                      <a16:colId xmlns:a16="http://schemas.microsoft.com/office/drawing/2014/main" xmlns="" val="20001"/>
                    </a:ext>
                  </a:extLst>
                </a:gridCol>
                <a:gridCol w="947551">
                  <a:extLst>
                    <a:ext uri="{9D8B030D-6E8A-4147-A177-3AD203B41FA5}">
                      <a16:colId xmlns:a16="http://schemas.microsoft.com/office/drawing/2014/main" xmlns="" val="20002"/>
                    </a:ext>
                  </a:extLst>
                </a:gridCol>
              </a:tblGrid>
              <a:tr h="478091">
                <a:tc>
                  <a:txBody>
                    <a:bodyPr/>
                    <a:lstStyle/>
                    <a:p>
                      <a:pPr marL="0" lvl="0" indent="0" algn="ctr" rtl="0">
                        <a:spcBef>
                          <a:spcPts val="0"/>
                        </a:spcBef>
                        <a:spcAft>
                          <a:spcPts val="0"/>
                        </a:spcAft>
                        <a:buNone/>
                      </a:pPr>
                      <a:r>
                        <a:rPr lang="en" sz="1800" dirty="0">
                          <a:solidFill>
                            <a:schemeClr val="lt1"/>
                          </a:solidFill>
                          <a:latin typeface="DM Serif Display"/>
                          <a:ea typeface="DM Serif Display"/>
                          <a:cs typeface="DM Serif Display"/>
                          <a:sym typeface="DM Serif Display"/>
                        </a:rPr>
                        <a:t>Sentences</a:t>
                      </a:r>
                      <a:endParaRPr sz="1800" dirty="0">
                        <a:solidFill>
                          <a:schemeClr val="lt1"/>
                        </a:solidFill>
                        <a:latin typeface="DM Serif Display"/>
                        <a:ea typeface="DM Serif Display"/>
                        <a:cs typeface="DM Serif Display"/>
                        <a:sym typeface="DM Serif Display"/>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tc>
                  <a:txBody>
                    <a:bodyPr/>
                    <a:lstStyle/>
                    <a:p>
                      <a:pPr marL="0" lvl="0" indent="0" algn="ctr" rtl="0">
                        <a:spcBef>
                          <a:spcPts val="0"/>
                        </a:spcBef>
                        <a:spcAft>
                          <a:spcPts val="0"/>
                        </a:spcAft>
                        <a:buNone/>
                      </a:pPr>
                      <a:r>
                        <a:rPr lang="en" sz="1800" dirty="0">
                          <a:solidFill>
                            <a:schemeClr val="lt1"/>
                          </a:solidFill>
                          <a:latin typeface="DM Serif Display"/>
                          <a:ea typeface="DM Serif Display"/>
                          <a:cs typeface="DM Serif Display"/>
                          <a:sym typeface="DM Serif Display"/>
                        </a:rPr>
                        <a:t>True</a:t>
                      </a:r>
                      <a:endParaRPr sz="1800" dirty="0">
                        <a:solidFill>
                          <a:schemeClr val="lt1"/>
                        </a:solidFill>
                        <a:latin typeface="DM Serif Display"/>
                        <a:ea typeface="DM Serif Display"/>
                        <a:cs typeface="DM Serif Display"/>
                        <a:sym typeface="DM Serif Display"/>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tc>
                  <a:txBody>
                    <a:bodyPr/>
                    <a:lstStyle/>
                    <a:p>
                      <a:pPr marL="0" lvl="0" indent="0" algn="ctr" rtl="0">
                        <a:spcBef>
                          <a:spcPts val="0"/>
                        </a:spcBef>
                        <a:spcAft>
                          <a:spcPts val="0"/>
                        </a:spcAft>
                        <a:buNone/>
                      </a:pPr>
                      <a:r>
                        <a:rPr lang="en" sz="1800" dirty="0">
                          <a:solidFill>
                            <a:schemeClr val="lt1"/>
                          </a:solidFill>
                          <a:latin typeface="DM Serif Display"/>
                          <a:ea typeface="DM Serif Display"/>
                          <a:cs typeface="DM Serif Display"/>
                          <a:sym typeface="DM Serif Display"/>
                        </a:rPr>
                        <a:t>False</a:t>
                      </a:r>
                      <a:endParaRPr sz="1800" dirty="0">
                        <a:solidFill>
                          <a:schemeClr val="lt1"/>
                        </a:solidFill>
                        <a:latin typeface="DM Serif Display"/>
                        <a:ea typeface="DM Serif Display"/>
                        <a:cs typeface="DM Serif Display"/>
                        <a:sym typeface="DM Serif Display"/>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6"/>
                    </a:solidFill>
                  </a:tcPr>
                </a:tc>
                <a:extLst>
                  <a:ext uri="{0D108BD9-81ED-4DB2-BD59-A6C34878D82A}">
                    <a16:rowId xmlns:a16="http://schemas.microsoft.com/office/drawing/2014/main" xmlns="" val="10000"/>
                  </a:ext>
                </a:extLst>
              </a:tr>
              <a:tr h="549161">
                <a:tc>
                  <a:txBody>
                    <a:bodyPr/>
                    <a:lstStyle/>
                    <a:p>
                      <a:pPr marL="0" lvl="0" indent="0" algn="l" rtl="0">
                        <a:spcBef>
                          <a:spcPts val="0"/>
                        </a:spcBef>
                        <a:spcAft>
                          <a:spcPts val="0"/>
                        </a:spcAft>
                        <a:buNone/>
                      </a:pPr>
                      <a:r>
                        <a:rPr lang="en-US" sz="1800" dirty="0">
                          <a:latin typeface="Cabin" pitchFamily="2" charset="77"/>
                        </a:rPr>
                        <a:t>1. </a:t>
                      </a:r>
                      <a:r>
                        <a:rPr lang="en-US" sz="1800" b="0" i="0" u="none" strike="noStrike" cap="none" dirty="0">
                          <a:solidFill>
                            <a:srgbClr val="000000"/>
                          </a:solidFill>
                          <a:latin typeface="Cabin" pitchFamily="2" charset="77"/>
                          <a:ea typeface="Arial"/>
                          <a:cs typeface="Arial"/>
                          <a:sym typeface="Arial"/>
                        </a:rPr>
                        <a:t>Elena and Trang are at Sa Dec Flower Village.</a:t>
                      </a:r>
                      <a:endParaRPr sz="1800" dirty="0">
                        <a:latin typeface="Cabin" pitchFamily="2" charset="77"/>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extLst>
                  <a:ext uri="{0D108BD9-81ED-4DB2-BD59-A6C34878D82A}">
                    <a16:rowId xmlns:a16="http://schemas.microsoft.com/office/drawing/2014/main" xmlns="" val="10001"/>
                  </a:ext>
                </a:extLst>
              </a:tr>
              <a:tr h="549161">
                <a:tc>
                  <a:txBody>
                    <a:bodyPr/>
                    <a:lstStyle/>
                    <a:p>
                      <a:pPr marL="0" lvl="0" indent="0" algn="l" rtl="0">
                        <a:spcBef>
                          <a:spcPts val="0"/>
                        </a:spcBef>
                        <a:spcAft>
                          <a:spcPts val="0"/>
                        </a:spcAft>
                        <a:buNone/>
                      </a:pPr>
                      <a:r>
                        <a:rPr lang="en-US" sz="1800" dirty="0">
                          <a:latin typeface="Cabin" pitchFamily="2" charset="77"/>
                        </a:rPr>
                        <a:t>2. Many people visit flower villages to take photos.</a:t>
                      </a:r>
                      <a:endParaRPr sz="1800" dirty="0">
                        <a:latin typeface="Cabin" pitchFamily="2" charset="77"/>
                      </a:endParaRPr>
                    </a:p>
                  </a:txBody>
                  <a:tcPr marL="91425" marR="91425" marT="91425" marB="91425">
                    <a:lnL w="9525" cap="flat" cmpd="sng">
                      <a:solidFill>
                        <a:schemeClr val="accent6"/>
                      </a:solidFill>
                      <a:prstDash val="solid"/>
                      <a:round/>
                      <a:headEnd type="none" w="sm" len="sm"/>
                      <a:tailEnd type="none" w="sm" len="sm"/>
                    </a:lnL>
                    <a:lnR w="9525" cap="flat" cmpd="sng" algn="ctr">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lgn="ctr">
                      <a:solidFill>
                        <a:schemeClr val="accent6"/>
                      </a:solidFill>
                      <a:prstDash val="solid"/>
                      <a:round/>
                      <a:headEnd type="none" w="sm" len="sm"/>
                      <a:tailEnd type="none" w="sm" len="sm"/>
                    </a:lnL>
                    <a:lnR w="9525" cap="flat" cmpd="sng" algn="ctr">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lgn="ctr">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extLst>
                  <a:ext uri="{0D108BD9-81ED-4DB2-BD59-A6C34878D82A}">
                    <a16:rowId xmlns:a16="http://schemas.microsoft.com/office/drawing/2014/main" xmlns="" val="4041225422"/>
                  </a:ext>
                </a:extLst>
              </a:tr>
              <a:tr h="764964">
                <a:tc>
                  <a:txBody>
                    <a:bodyPr/>
                    <a:lstStyle/>
                    <a:p>
                      <a:pPr marL="0" lvl="0" indent="0" algn="l" rtl="0">
                        <a:spcBef>
                          <a:spcPts val="0"/>
                        </a:spcBef>
                        <a:spcAft>
                          <a:spcPts val="0"/>
                        </a:spcAft>
                        <a:buNone/>
                      </a:pPr>
                      <a:r>
                        <a:rPr lang="en-US" sz="1800" dirty="0">
                          <a:latin typeface="Cabin" pitchFamily="2" charset="77"/>
                        </a:rPr>
                        <a:t>3. Trang’s family usually buys kumquat trees and peach blossoms at </a:t>
                      </a:r>
                      <a:r>
                        <a:rPr lang="en-US" sz="1800" dirty="0" err="1">
                          <a:latin typeface="Cabin" pitchFamily="2" charset="77"/>
                        </a:rPr>
                        <a:t>Nhat</a:t>
                      </a:r>
                      <a:r>
                        <a:rPr lang="en-US" sz="1800" dirty="0">
                          <a:latin typeface="Cabin" pitchFamily="2" charset="77"/>
                        </a:rPr>
                        <a:t> Tan village.</a:t>
                      </a:r>
                      <a:endParaRPr sz="1800" dirty="0">
                        <a:latin typeface="Cabin" pitchFamily="2" charset="77"/>
                      </a:endParaRPr>
                    </a:p>
                  </a:txBody>
                  <a:tcPr marL="91425" marR="91425" marT="91425" marB="91425">
                    <a:lnL w="9525" cap="flat" cmpd="sng">
                      <a:solidFill>
                        <a:schemeClr val="accent6"/>
                      </a:solidFill>
                      <a:prstDash val="solid"/>
                      <a:round/>
                      <a:headEnd type="none" w="sm" len="sm"/>
                      <a:tailEnd type="none" w="sm" len="sm"/>
                    </a:lnL>
                    <a:lnR w="9525" cap="flat" cmpd="sng" algn="ctr">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lgn="ctr">
                      <a:solidFill>
                        <a:schemeClr val="accent6"/>
                      </a:solidFill>
                      <a:prstDash val="solid"/>
                      <a:round/>
                      <a:headEnd type="none" w="sm" len="sm"/>
                      <a:tailEnd type="none" w="sm" len="sm"/>
                    </a:lnL>
                    <a:lnR w="9525" cap="flat" cmpd="sng" algn="ctr">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lgn="ctr">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extLst>
                  <a:ext uri="{0D108BD9-81ED-4DB2-BD59-A6C34878D82A}">
                    <a16:rowId xmlns:a16="http://schemas.microsoft.com/office/drawing/2014/main" xmlns="" val="3162706808"/>
                  </a:ext>
                </a:extLst>
              </a:tr>
              <a:tr h="549161">
                <a:tc>
                  <a:txBody>
                    <a:bodyPr/>
                    <a:lstStyle/>
                    <a:p>
                      <a:pPr marL="0" lvl="0" indent="0" algn="l" rtl="0">
                        <a:spcBef>
                          <a:spcPts val="0"/>
                        </a:spcBef>
                        <a:spcAft>
                          <a:spcPts val="0"/>
                        </a:spcAft>
                        <a:buNone/>
                      </a:pPr>
                      <a:r>
                        <a:rPr lang="en-US" sz="1800" dirty="0">
                          <a:latin typeface="Cabin" pitchFamily="2" charset="77"/>
                        </a:rPr>
                        <a:t>4. Flowers are not part of any Vietnamese tradition.</a:t>
                      </a:r>
                      <a:endParaRPr sz="1800" dirty="0">
                        <a:latin typeface="Cabin" pitchFamily="2" charset="77"/>
                      </a:endParaRPr>
                    </a:p>
                  </a:txBody>
                  <a:tcPr marL="91425" marR="91425" marT="91425" marB="91425">
                    <a:lnL w="9525" cap="flat" cmpd="sng">
                      <a:solidFill>
                        <a:schemeClr val="accent6"/>
                      </a:solidFill>
                      <a:prstDash val="solid"/>
                      <a:round/>
                      <a:headEnd type="none" w="sm" len="sm"/>
                      <a:tailEnd type="none" w="sm" len="sm"/>
                    </a:lnL>
                    <a:lnR w="9525" cap="flat" cmpd="sng" algn="ctr">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lgn="ctr">
                      <a:solidFill>
                        <a:schemeClr val="accent6"/>
                      </a:solidFill>
                      <a:prstDash val="solid"/>
                      <a:round/>
                      <a:headEnd type="none" w="sm" len="sm"/>
                      <a:tailEnd type="none" w="sm" len="sm"/>
                    </a:lnL>
                    <a:lnR w="9525" cap="flat" cmpd="sng" algn="ctr">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lgn="ctr">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chemeClr val="lt1"/>
                    </a:solidFill>
                  </a:tcPr>
                </a:tc>
                <a:extLst>
                  <a:ext uri="{0D108BD9-81ED-4DB2-BD59-A6C34878D82A}">
                    <a16:rowId xmlns:a16="http://schemas.microsoft.com/office/drawing/2014/main" xmlns="" val="373969217"/>
                  </a:ext>
                </a:extLst>
              </a:tr>
              <a:tr h="764964">
                <a:tc>
                  <a:txBody>
                    <a:bodyPr/>
                    <a:lstStyle/>
                    <a:p>
                      <a:pPr marL="0" lvl="0" indent="0" algn="l" rtl="0">
                        <a:spcBef>
                          <a:spcPts val="0"/>
                        </a:spcBef>
                        <a:spcAft>
                          <a:spcPts val="0"/>
                        </a:spcAft>
                        <a:buNone/>
                      </a:pPr>
                      <a:r>
                        <a:rPr lang="en-US" sz="1800" dirty="0">
                          <a:latin typeface="Cabin" pitchFamily="2" charset="77"/>
                        </a:rPr>
                        <a:t>5. People decorate bamboo poles with small bells and lanterns for New Years.</a:t>
                      </a:r>
                      <a:endParaRPr sz="1800" dirty="0">
                        <a:latin typeface="Cabin" pitchFamily="2" charset="77"/>
                      </a:endParaRPr>
                    </a:p>
                  </a:txBody>
                  <a:tcPr marL="91425" marR="91425" marT="91425" marB="91425">
                    <a:lnL w="9525" cap="flat" cmpd="sng">
                      <a:solidFill>
                        <a:schemeClr val="accent6"/>
                      </a:solidFill>
                      <a:prstDash val="solid"/>
                      <a:round/>
                      <a:headEnd type="none" w="sm" len="sm"/>
                      <a:tailEnd type="none" w="sm" len="sm"/>
                    </a:lnL>
                    <a:lnR w="9525" cap="flat" cmpd="sng" algn="ctr">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lgn="ctr">
                      <a:solidFill>
                        <a:schemeClr val="accent6"/>
                      </a:solidFill>
                      <a:prstDash val="solid"/>
                      <a:round/>
                      <a:headEnd type="none" w="sm" len="sm"/>
                      <a:tailEnd type="none" w="sm" len="sm"/>
                    </a:lnL>
                    <a:lnR w="9525" cap="flat" cmpd="sng" algn="ctr">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dirty="0"/>
                    </a:p>
                  </a:txBody>
                  <a:tcPr marL="91425" marR="91425" marT="91425" marB="91425">
                    <a:lnL w="9525" cap="flat" cmpd="sng" algn="ctr">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lt1"/>
                    </a:solidFill>
                  </a:tcPr>
                </a:tc>
                <a:extLst>
                  <a:ext uri="{0D108BD9-81ED-4DB2-BD59-A6C34878D82A}">
                    <a16:rowId xmlns:a16="http://schemas.microsoft.com/office/drawing/2014/main" xmlns="" val="419710042"/>
                  </a:ext>
                </a:extLst>
              </a:tr>
            </a:tbl>
          </a:graphicData>
        </a:graphic>
      </p:graphicFrame>
      <p:cxnSp>
        <p:nvCxnSpPr>
          <p:cNvPr id="4" name="Straight Connector 3">
            <a:extLst>
              <a:ext uri="{FF2B5EF4-FFF2-40B4-BE49-F238E27FC236}">
                <a16:creationId xmlns:a16="http://schemas.microsoft.com/office/drawing/2014/main" xmlns="" id="{5233A7BF-CF34-9B3F-57B4-F6B6533D6879}"/>
              </a:ext>
            </a:extLst>
          </p:cNvPr>
          <p:cNvCxnSpPr/>
          <p:nvPr/>
        </p:nvCxnSpPr>
        <p:spPr>
          <a:xfrm>
            <a:off x="808892" y="1903761"/>
            <a:ext cx="52050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C9B0F287-D366-0A92-3412-BB25C165D379}"/>
              </a:ext>
            </a:extLst>
          </p:cNvPr>
          <p:cNvCxnSpPr/>
          <p:nvPr/>
        </p:nvCxnSpPr>
        <p:spPr>
          <a:xfrm>
            <a:off x="1800664" y="1910795"/>
            <a:ext cx="52050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AB59294A-6ED9-BE05-46F4-65C41A44F77F}"/>
              </a:ext>
            </a:extLst>
          </p:cNvPr>
          <p:cNvCxnSpPr>
            <a:cxnSpLocks/>
          </p:cNvCxnSpPr>
          <p:nvPr/>
        </p:nvCxnSpPr>
        <p:spPr>
          <a:xfrm>
            <a:off x="2961249" y="1924863"/>
            <a:ext cx="210312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51DB120C-903D-2499-DF7F-3D36ED35F401}"/>
              </a:ext>
            </a:extLst>
          </p:cNvPr>
          <p:cNvCxnSpPr>
            <a:cxnSpLocks/>
          </p:cNvCxnSpPr>
          <p:nvPr/>
        </p:nvCxnSpPr>
        <p:spPr>
          <a:xfrm>
            <a:off x="837027" y="2480537"/>
            <a:ext cx="122388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6ABE4A86-AC99-06B5-8D42-431518C05784}"/>
              </a:ext>
            </a:extLst>
          </p:cNvPr>
          <p:cNvCxnSpPr>
            <a:cxnSpLocks/>
          </p:cNvCxnSpPr>
          <p:nvPr/>
        </p:nvCxnSpPr>
        <p:spPr>
          <a:xfrm>
            <a:off x="2588454" y="2480537"/>
            <a:ext cx="135753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980F6A74-E970-90E8-5874-6F45A581BAFD}"/>
              </a:ext>
            </a:extLst>
          </p:cNvPr>
          <p:cNvCxnSpPr>
            <a:cxnSpLocks/>
          </p:cNvCxnSpPr>
          <p:nvPr/>
        </p:nvCxnSpPr>
        <p:spPr>
          <a:xfrm>
            <a:off x="4276577" y="2480537"/>
            <a:ext cx="111838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A1360342-8216-2601-D5F0-7AA54F590CDE}"/>
              </a:ext>
            </a:extLst>
          </p:cNvPr>
          <p:cNvCxnSpPr>
            <a:cxnSpLocks/>
          </p:cNvCxnSpPr>
          <p:nvPr/>
        </p:nvCxnSpPr>
        <p:spPr>
          <a:xfrm>
            <a:off x="865162" y="3015109"/>
            <a:ext cx="119575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40E83E71-980B-CD64-4DCB-64AF4C34695C}"/>
              </a:ext>
            </a:extLst>
          </p:cNvPr>
          <p:cNvCxnSpPr>
            <a:cxnSpLocks/>
          </p:cNvCxnSpPr>
          <p:nvPr/>
        </p:nvCxnSpPr>
        <p:spPr>
          <a:xfrm>
            <a:off x="3467685" y="3008075"/>
            <a:ext cx="136808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988A845A-019A-E062-78FD-75C0B4EBC40F}"/>
              </a:ext>
            </a:extLst>
          </p:cNvPr>
          <p:cNvCxnSpPr>
            <a:cxnSpLocks/>
          </p:cNvCxnSpPr>
          <p:nvPr/>
        </p:nvCxnSpPr>
        <p:spPr>
          <a:xfrm>
            <a:off x="5303519" y="3008075"/>
            <a:ext cx="59787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8570665C-094F-9E74-6A34-BA57248B4F7E}"/>
              </a:ext>
            </a:extLst>
          </p:cNvPr>
          <p:cNvCxnSpPr>
            <a:cxnSpLocks/>
          </p:cNvCxnSpPr>
          <p:nvPr/>
        </p:nvCxnSpPr>
        <p:spPr>
          <a:xfrm>
            <a:off x="618978" y="3282395"/>
            <a:ext cx="89329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BC3F589A-F036-792F-DCCA-39F38BDD659C}"/>
              </a:ext>
            </a:extLst>
          </p:cNvPr>
          <p:cNvCxnSpPr>
            <a:cxnSpLocks/>
          </p:cNvCxnSpPr>
          <p:nvPr/>
        </p:nvCxnSpPr>
        <p:spPr>
          <a:xfrm>
            <a:off x="1828800" y="3289428"/>
            <a:ext cx="156151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7FFFCBFE-D0D9-2D8B-6E10-5111BCADE016}"/>
              </a:ext>
            </a:extLst>
          </p:cNvPr>
          <p:cNvCxnSpPr>
            <a:cxnSpLocks/>
          </p:cNvCxnSpPr>
          <p:nvPr/>
        </p:nvCxnSpPr>
        <p:spPr>
          <a:xfrm>
            <a:off x="851095" y="3795865"/>
            <a:ext cx="73152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F2226B8B-63DA-8F66-7143-2BD7F0881B5A}"/>
              </a:ext>
            </a:extLst>
          </p:cNvPr>
          <p:cNvCxnSpPr>
            <a:cxnSpLocks/>
          </p:cNvCxnSpPr>
          <p:nvPr/>
        </p:nvCxnSpPr>
        <p:spPr>
          <a:xfrm>
            <a:off x="1969477" y="3802899"/>
            <a:ext cx="35169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2052A33B-6E4C-D087-3091-5064A9E2EB8B}"/>
              </a:ext>
            </a:extLst>
          </p:cNvPr>
          <p:cNvCxnSpPr>
            <a:cxnSpLocks/>
          </p:cNvCxnSpPr>
          <p:nvPr/>
        </p:nvCxnSpPr>
        <p:spPr>
          <a:xfrm>
            <a:off x="2377440" y="3809933"/>
            <a:ext cx="35169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F9B9487F-04AE-A99C-8A3F-41572BFCC09E}"/>
              </a:ext>
            </a:extLst>
          </p:cNvPr>
          <p:cNvCxnSpPr>
            <a:cxnSpLocks/>
          </p:cNvCxnSpPr>
          <p:nvPr/>
        </p:nvCxnSpPr>
        <p:spPr>
          <a:xfrm>
            <a:off x="3509890" y="3809933"/>
            <a:ext cx="200464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A78D07AF-DE89-DF71-AE09-046F01C0BF0B}"/>
              </a:ext>
            </a:extLst>
          </p:cNvPr>
          <p:cNvCxnSpPr>
            <a:cxnSpLocks/>
          </p:cNvCxnSpPr>
          <p:nvPr/>
        </p:nvCxnSpPr>
        <p:spPr>
          <a:xfrm>
            <a:off x="829995" y="4309336"/>
            <a:ext cx="68228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DCD9BFF4-914A-99DC-99F3-477932A91577}"/>
              </a:ext>
            </a:extLst>
          </p:cNvPr>
          <p:cNvCxnSpPr>
            <a:cxnSpLocks/>
          </p:cNvCxnSpPr>
          <p:nvPr/>
        </p:nvCxnSpPr>
        <p:spPr>
          <a:xfrm>
            <a:off x="1575582" y="4316370"/>
            <a:ext cx="80185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9936502B-E264-8903-6092-0B6E88F16522}"/>
              </a:ext>
            </a:extLst>
          </p:cNvPr>
          <p:cNvCxnSpPr>
            <a:cxnSpLocks/>
          </p:cNvCxnSpPr>
          <p:nvPr/>
        </p:nvCxnSpPr>
        <p:spPr>
          <a:xfrm>
            <a:off x="2461847" y="4323404"/>
            <a:ext cx="138566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AD72A17A-B880-2EF5-E4D9-EDC124F6F28B}"/>
              </a:ext>
            </a:extLst>
          </p:cNvPr>
          <p:cNvCxnSpPr>
            <a:cxnSpLocks/>
          </p:cNvCxnSpPr>
          <p:nvPr/>
        </p:nvCxnSpPr>
        <p:spPr>
          <a:xfrm>
            <a:off x="4368019" y="4316370"/>
            <a:ext cx="102694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21B3868A-41F9-CF16-41BC-E736593B5701}"/>
              </a:ext>
            </a:extLst>
          </p:cNvPr>
          <p:cNvCxnSpPr>
            <a:cxnSpLocks/>
          </p:cNvCxnSpPr>
          <p:nvPr/>
        </p:nvCxnSpPr>
        <p:spPr>
          <a:xfrm>
            <a:off x="5852161" y="4323403"/>
            <a:ext cx="7807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8F12793E-D93C-78A7-EB75-9384E37A5393}"/>
              </a:ext>
            </a:extLst>
          </p:cNvPr>
          <p:cNvCxnSpPr>
            <a:cxnSpLocks/>
          </p:cNvCxnSpPr>
          <p:nvPr/>
        </p:nvCxnSpPr>
        <p:spPr>
          <a:xfrm>
            <a:off x="939019" y="4604757"/>
            <a:ext cx="103045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Freeform 9">
            <a:extLst>
              <a:ext uri="{FF2B5EF4-FFF2-40B4-BE49-F238E27FC236}">
                <a16:creationId xmlns:a16="http://schemas.microsoft.com/office/drawing/2014/main" xmlns="" id="{EF0E1876-EBBD-38FA-D7FA-C7C3CDCF313F}"/>
              </a:ext>
            </a:extLst>
          </p:cNvPr>
          <p:cNvSpPr/>
          <p:nvPr/>
        </p:nvSpPr>
        <p:spPr>
          <a:xfrm>
            <a:off x="8124075" y="1621705"/>
            <a:ext cx="422065" cy="409499"/>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9">
            <a:extLst>
              <a:ext uri="{FF2B5EF4-FFF2-40B4-BE49-F238E27FC236}">
                <a16:creationId xmlns:a16="http://schemas.microsoft.com/office/drawing/2014/main" xmlns="" id="{83701C17-BE85-E669-1A1A-8612EA5AC38A}"/>
              </a:ext>
            </a:extLst>
          </p:cNvPr>
          <p:cNvSpPr/>
          <p:nvPr/>
        </p:nvSpPr>
        <p:spPr>
          <a:xfrm>
            <a:off x="7191013" y="2134889"/>
            <a:ext cx="422065" cy="409499"/>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9">
            <a:extLst>
              <a:ext uri="{FF2B5EF4-FFF2-40B4-BE49-F238E27FC236}">
                <a16:creationId xmlns:a16="http://schemas.microsoft.com/office/drawing/2014/main" xmlns="" id="{00C353E1-8E2E-CBBC-9AE2-DC82005959A3}"/>
              </a:ext>
            </a:extLst>
          </p:cNvPr>
          <p:cNvSpPr/>
          <p:nvPr/>
        </p:nvSpPr>
        <p:spPr>
          <a:xfrm>
            <a:off x="7172352" y="2844015"/>
            <a:ext cx="422065" cy="409499"/>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Freeform 9">
            <a:extLst>
              <a:ext uri="{FF2B5EF4-FFF2-40B4-BE49-F238E27FC236}">
                <a16:creationId xmlns:a16="http://schemas.microsoft.com/office/drawing/2014/main" xmlns="" id="{00641BC1-5F98-AE4C-B071-108542A3EEB0}"/>
              </a:ext>
            </a:extLst>
          </p:cNvPr>
          <p:cNvSpPr/>
          <p:nvPr/>
        </p:nvSpPr>
        <p:spPr>
          <a:xfrm>
            <a:off x="8105413" y="3478496"/>
            <a:ext cx="422065" cy="409499"/>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Freeform 9">
            <a:extLst>
              <a:ext uri="{FF2B5EF4-FFF2-40B4-BE49-F238E27FC236}">
                <a16:creationId xmlns:a16="http://schemas.microsoft.com/office/drawing/2014/main" xmlns="" id="{DEAFB99B-024B-0246-3548-02F28DD0F015}"/>
              </a:ext>
            </a:extLst>
          </p:cNvPr>
          <p:cNvSpPr/>
          <p:nvPr/>
        </p:nvSpPr>
        <p:spPr>
          <a:xfrm>
            <a:off x="7163022" y="4103647"/>
            <a:ext cx="422065" cy="409499"/>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51791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trips(downLeft)">
                                      <p:cBhvr>
                                        <p:cTn id="16" dur="500"/>
                                        <p:tgtEl>
                                          <p:spTgt spid="3"/>
                                        </p:tgtEl>
                                      </p:cBhvr>
                                    </p:animEffect>
                                  </p:childTnLst>
                                </p:cTn>
                              </p:par>
                            </p:childTnLst>
                          </p:cTn>
                        </p:par>
                        <p:par>
                          <p:cTn id="17" fill="hold">
                            <p:stCondLst>
                              <p:cond delay="500"/>
                            </p:stCondLst>
                            <p:childTnLst>
                              <p:par>
                                <p:cTn id="18" presetID="26" presetClass="emph" presetSubtype="0" fill="hold" nodeType="afterEffect">
                                  <p:stCondLst>
                                    <p:cond delay="0"/>
                                  </p:stCondLst>
                                  <p:childTnLst>
                                    <p:animEffect transition="out" filter="fade">
                                      <p:cBhvr>
                                        <p:cTn id="19" dur="500" tmFilter="0, 0; .2, .5; .8, .5; 1, 0"/>
                                        <p:tgtEl>
                                          <p:spTgt spid="3"/>
                                        </p:tgtEl>
                                      </p:cBhvr>
                                    </p:animEffect>
                                    <p:animScale>
                                      <p:cBhvr>
                                        <p:cTn id="20" dur="250" autoRev="1" fill="hold"/>
                                        <p:tgtEl>
                                          <p:spTgt spid="3"/>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strips(downLeft)">
                                      <p:cBhvr>
                                        <p:cTn id="25" dur="500"/>
                                        <p:tgtEl>
                                          <p:spTgt spid="7"/>
                                        </p:tgtEl>
                                      </p:cBhvr>
                                    </p:animEffect>
                                  </p:childTnLst>
                                </p:cTn>
                              </p:par>
                            </p:childTnLst>
                          </p:cTn>
                        </p:par>
                        <p:par>
                          <p:cTn id="26" fill="hold">
                            <p:stCondLst>
                              <p:cond delay="500"/>
                            </p:stCondLst>
                            <p:childTnLst>
                              <p:par>
                                <p:cTn id="27" presetID="26" presetClass="emph" presetSubtype="0" fill="hold" nodeType="afterEffect">
                                  <p:stCondLst>
                                    <p:cond delay="0"/>
                                  </p:stCondLst>
                                  <p:childTnLst>
                                    <p:animEffect transition="out" filter="fade">
                                      <p:cBhvr>
                                        <p:cTn id="28" dur="500" tmFilter="0, 0; .2, .5; .8, .5; 1, 0"/>
                                        <p:tgtEl>
                                          <p:spTgt spid="7"/>
                                        </p:tgtEl>
                                      </p:cBhvr>
                                    </p:animEffect>
                                    <p:animScale>
                                      <p:cBhvr>
                                        <p:cTn id="29" dur="250" autoRev="1" fill="hold"/>
                                        <p:tgtEl>
                                          <p:spTgt spid="7"/>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strips(downLeft)">
                                      <p:cBhvr>
                                        <p:cTn id="34" dur="500"/>
                                        <p:tgtEl>
                                          <p:spTgt spid="9"/>
                                        </p:tgtEl>
                                      </p:cBhvr>
                                    </p:animEffect>
                                  </p:childTnLst>
                                </p:cTn>
                              </p:par>
                            </p:childTnLst>
                          </p:cTn>
                        </p:par>
                        <p:par>
                          <p:cTn id="35" fill="hold">
                            <p:stCondLst>
                              <p:cond delay="500"/>
                            </p:stCondLst>
                            <p:childTnLst>
                              <p:par>
                                <p:cTn id="36" presetID="26" presetClass="emph" presetSubtype="0" fill="hold" nodeType="afterEffect">
                                  <p:stCondLst>
                                    <p:cond delay="0"/>
                                  </p:stCondLst>
                                  <p:childTnLst>
                                    <p:animEffect transition="out" filter="fade">
                                      <p:cBhvr>
                                        <p:cTn id="37" dur="500" tmFilter="0, 0; .2, .5; .8, .5; 1, 0"/>
                                        <p:tgtEl>
                                          <p:spTgt spid="9"/>
                                        </p:tgtEl>
                                      </p:cBhvr>
                                    </p:animEffect>
                                    <p:animScale>
                                      <p:cBhvr>
                                        <p:cTn id="38" dur="250" autoRev="1" fill="hold"/>
                                        <p:tgtEl>
                                          <p:spTgt spid="9"/>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strips(downLeft)">
                                      <p:cBhvr>
                                        <p:cTn id="43" dur="500"/>
                                        <p:tgtEl>
                                          <p:spTgt spid="11"/>
                                        </p:tgtEl>
                                      </p:cBhvr>
                                    </p:animEffect>
                                  </p:childTnLst>
                                </p:cTn>
                              </p:par>
                            </p:childTnLst>
                          </p:cTn>
                        </p:par>
                        <p:par>
                          <p:cTn id="44" fill="hold">
                            <p:stCondLst>
                              <p:cond delay="500"/>
                            </p:stCondLst>
                            <p:childTnLst>
                              <p:par>
                                <p:cTn id="45" presetID="26" presetClass="emph" presetSubtype="0" fill="hold" nodeType="after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xplosion 2 4"/>
          <p:cNvSpPr/>
          <p:nvPr/>
        </p:nvSpPr>
        <p:spPr>
          <a:xfrm>
            <a:off x="1540042" y="722870"/>
            <a:ext cx="6701589" cy="3704751"/>
          </a:xfrm>
          <a:prstGeom prst="irregularSeal2">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TextBox 5"/>
          <p:cNvSpPr txBox="1"/>
          <p:nvPr/>
        </p:nvSpPr>
        <p:spPr>
          <a:xfrm>
            <a:off x="3007895" y="1876926"/>
            <a:ext cx="3826041" cy="1384995"/>
          </a:xfrm>
          <a:prstGeom prst="rect">
            <a:avLst/>
          </a:prstGeom>
          <a:noFill/>
        </p:spPr>
        <p:txBody>
          <a:bodyPr wrap="square" rtlCol="0">
            <a:spAutoFit/>
          </a:bodyPr>
          <a:lstStyle/>
          <a:p>
            <a:pPr algn="ctr"/>
            <a:r>
              <a:rPr lang="vi-VN" sz="2800" dirty="0">
                <a:solidFill>
                  <a:schemeClr val="tx1"/>
                </a:solidFill>
                <a:latin typeface="+mn-lt"/>
              </a:rPr>
              <a:t>Name some </a:t>
            </a:r>
            <a:r>
              <a:rPr lang="vi-VN" sz="2800" dirty="0" smtClean="0">
                <a:solidFill>
                  <a:schemeClr val="tx1"/>
                </a:solidFill>
                <a:latin typeface="+mn-lt"/>
              </a:rPr>
              <a:t>more </a:t>
            </a:r>
            <a:r>
              <a:rPr lang="en-US" sz="2800" dirty="0" smtClean="0">
                <a:solidFill>
                  <a:schemeClr val="tx1"/>
                </a:solidFill>
                <a:latin typeface="+mn-lt"/>
              </a:rPr>
              <a:t>traditional</a:t>
            </a:r>
            <a:r>
              <a:rPr lang="vi-VN" sz="2800" dirty="0" smtClean="0">
                <a:solidFill>
                  <a:schemeClr val="tx1"/>
                </a:solidFill>
                <a:latin typeface="+mn-lt"/>
              </a:rPr>
              <a:t> decorati</a:t>
            </a:r>
            <a:r>
              <a:rPr lang="en-US" sz="2800" dirty="0" err="1" smtClean="0">
                <a:solidFill>
                  <a:schemeClr val="tx1"/>
                </a:solidFill>
                <a:latin typeface="+mn-lt"/>
              </a:rPr>
              <a:t>ons</a:t>
            </a:r>
            <a:r>
              <a:rPr lang="vi-VN" sz="2800" dirty="0" smtClean="0">
                <a:solidFill>
                  <a:schemeClr val="tx1"/>
                </a:solidFill>
                <a:latin typeface="+mn-lt"/>
              </a:rPr>
              <a:t> </a:t>
            </a:r>
          </a:p>
          <a:p>
            <a:pPr algn="ctr"/>
            <a:r>
              <a:rPr lang="vi-VN" sz="2800" dirty="0" smtClean="0">
                <a:solidFill>
                  <a:schemeClr val="tx1"/>
                </a:solidFill>
                <a:latin typeface="+mn-lt"/>
              </a:rPr>
              <a:t>at Tet</a:t>
            </a:r>
            <a:endParaRPr lang="en-US" sz="2800" dirty="0">
              <a:solidFill>
                <a:schemeClr val="tx1"/>
              </a:solidFill>
              <a:latin typeface="+mn-lt"/>
            </a:endParaRPr>
          </a:p>
        </p:txBody>
      </p:sp>
    </p:spTree>
    <p:extLst>
      <p:ext uri="{BB962C8B-B14F-4D97-AF65-F5344CB8AC3E}">
        <p14:creationId xmlns:p14="http://schemas.microsoft.com/office/powerpoint/2010/main" val="33884786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ubtitle 3"/>
          <p:cNvSpPr>
            <a:spLocks noGrp="1"/>
          </p:cNvSpPr>
          <p:nvPr>
            <p:ph type="subTitle" idx="2"/>
          </p:nvPr>
        </p:nvSpPr>
        <p:spPr/>
        <p:txBody>
          <a:bodyPr/>
          <a:lstStyle/>
          <a:p>
            <a:endParaRPr lang="en-US"/>
          </a:p>
        </p:txBody>
      </p:sp>
      <p:sp>
        <p:nvSpPr>
          <p:cNvPr id="5" name="Subtitle 4"/>
          <p:cNvSpPr>
            <a:spLocks noGrp="1"/>
          </p:cNvSpPr>
          <p:nvPr>
            <p:ph type="subTitle" idx="3"/>
          </p:nvPr>
        </p:nvSpPr>
        <p:spPr/>
        <p:txBody>
          <a:bodyPr/>
          <a:lstStyle/>
          <a:p>
            <a:endParaRPr lang="en-US"/>
          </a:p>
        </p:txBody>
      </p:sp>
      <p:sp>
        <p:nvSpPr>
          <p:cNvPr id="6" name="Subtitle 5"/>
          <p:cNvSpPr>
            <a:spLocks noGrp="1"/>
          </p:cNvSpPr>
          <p:nvPr>
            <p:ph type="subTitle" idx="4"/>
          </p:nvPr>
        </p:nvSpPr>
        <p:spPr/>
        <p:txBody>
          <a:bodyPr/>
          <a:lstStyle/>
          <a:p>
            <a:endParaRPr lang="en-US" dirty="0"/>
          </a:p>
        </p:txBody>
      </p:sp>
      <p:sp>
        <p:nvSpPr>
          <p:cNvPr id="12" name="TextBox 11"/>
          <p:cNvSpPr txBox="1"/>
          <p:nvPr/>
        </p:nvSpPr>
        <p:spPr>
          <a:xfrm>
            <a:off x="3781425" y="1590675"/>
            <a:ext cx="704850" cy="866775"/>
          </a:xfrm>
          <a:prstGeom prst="rect">
            <a:avLst/>
          </a:prstGeom>
          <a:noFill/>
        </p:spPr>
        <p:txBody>
          <a:bodyPr wrap="square" rtlCol="0">
            <a:spAutoFit/>
          </a:bodyPr>
          <a:lstStyle/>
          <a:p>
            <a:endParaRPr lang="en-US" dirty="0"/>
          </a:p>
        </p:txBody>
      </p:sp>
      <p:graphicFrame>
        <p:nvGraphicFramePr>
          <p:cNvPr id="13" name="Diagram 12"/>
          <p:cNvGraphicFramePr/>
          <p:nvPr>
            <p:extLst>
              <p:ext uri="{D42A27DB-BD31-4B8C-83A1-F6EECF244321}">
                <p14:modId xmlns:p14="http://schemas.microsoft.com/office/powerpoint/2010/main" val="3927555094"/>
              </p:ext>
            </p:extLst>
          </p:nvPr>
        </p:nvGraphicFramePr>
        <p:xfrm>
          <a:off x="812800" y="539750"/>
          <a:ext cx="7495822"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Picture 13"/>
          <p:cNvPicPr>
            <a:picLocks noChangeAspect="1"/>
          </p:cNvPicPr>
          <p:nvPr/>
        </p:nvPicPr>
        <p:blipFill>
          <a:blip r:embed="rId7"/>
          <a:stretch>
            <a:fillRect/>
          </a:stretch>
        </p:blipFill>
        <p:spPr>
          <a:xfrm>
            <a:off x="2054578" y="1754808"/>
            <a:ext cx="1442347" cy="1591734"/>
          </a:xfrm>
          <a:prstGeom prst="rect">
            <a:avLst/>
          </a:prstGeom>
        </p:spPr>
      </p:pic>
      <p:sp>
        <p:nvSpPr>
          <p:cNvPr id="15" name="Rectangle 14"/>
          <p:cNvSpPr/>
          <p:nvPr/>
        </p:nvSpPr>
        <p:spPr>
          <a:xfrm>
            <a:off x="2144889" y="2054578"/>
            <a:ext cx="1352036" cy="882742"/>
          </a:xfrm>
          <a:prstGeom prst="rect">
            <a:avLst/>
          </a:prstGeom>
        </p:spPr>
        <p:txBody>
          <a:bodyPr wrap="square">
            <a:spAutoFit/>
          </a:bodyPr>
          <a:lstStyle/>
          <a:p>
            <a:pPr lvl="0">
              <a:lnSpc>
                <a:spcPct val="107000"/>
              </a:lnSpc>
              <a:spcAft>
                <a:spcPts val="800"/>
              </a:spcAft>
              <a:tabLst>
                <a:tab pos="457200" algn="l"/>
              </a:tabLst>
            </a:pPr>
            <a:r>
              <a:rPr lang="en-US" sz="1600" b="1" dirty="0">
                <a:latin typeface="Calibri" panose="020F0502020204030204" pitchFamily="34" charset="0"/>
                <a:ea typeface="Calibri" panose="020F0502020204030204" pitchFamily="34" charset="0"/>
                <a:cs typeface="Times New Roman" panose="02020603050405020304" pitchFamily="18" charset="0"/>
              </a:rPr>
              <a:t>Cleaning and decorating the house</a:t>
            </a:r>
            <a:r>
              <a:rPr lang="en-US" sz="1600" dirty="0">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083603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648" y="-5715"/>
            <a:ext cx="9144000" cy="812482"/>
            <a:chOff x="0" y="-3"/>
            <a:chExt cx="12192000" cy="1083309"/>
          </a:xfrm>
        </p:grpSpPr>
        <p:sp>
          <p:nvSpPr>
            <p:cNvPr id="21" name="Round Single Corner Rectangle 20"/>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2" name="Round Single Corner Rectangle 21"/>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3" name="Round Single Corner Rectangle 22"/>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sp>
        <p:nvSpPr>
          <p:cNvPr id="12" name="TextBox 11"/>
          <p:cNvSpPr txBox="1"/>
          <p:nvPr/>
        </p:nvSpPr>
        <p:spPr>
          <a:xfrm>
            <a:off x="815271" y="814442"/>
            <a:ext cx="5007436" cy="738664"/>
          </a:xfrm>
          <a:prstGeom prst="rect">
            <a:avLst/>
          </a:prstGeom>
          <a:noFill/>
          <a:effectLst/>
        </p:spPr>
        <p:txBody>
          <a:bodyPr wrap="square" rtlCol="0">
            <a:spAutoFit/>
          </a:bodyPr>
          <a:lstStyle/>
          <a:p>
            <a:r>
              <a:rPr lang="en-US" sz="2100" b="1" dirty="0">
                <a:effectLst>
                  <a:glow rad="88900">
                    <a:schemeClr val="bg1"/>
                  </a:glow>
                </a:effectLst>
                <a:cs typeface="Arial" panose="020B0604020202020204" pitchFamily="34" charset="0"/>
              </a:rPr>
              <a:t>Match the phrase with the correct pictures. </a:t>
            </a:r>
          </a:p>
        </p:txBody>
      </p:sp>
      <p:sp>
        <p:nvSpPr>
          <p:cNvPr id="16" name="Rounded Rectangle 15"/>
          <p:cNvSpPr/>
          <p:nvPr/>
        </p:nvSpPr>
        <p:spPr>
          <a:xfrm>
            <a:off x="432148" y="831026"/>
            <a:ext cx="376955" cy="376955"/>
          </a:xfrm>
          <a:prstGeom prst="roundRect">
            <a:avLst/>
          </a:prstGeom>
          <a:solidFill>
            <a:srgbClr val="F3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048DA4"/>
              </a:solidFill>
            </a:endParaRPr>
          </a:p>
        </p:txBody>
      </p:sp>
      <p:sp>
        <p:nvSpPr>
          <p:cNvPr id="17" name="TextBox 16"/>
          <p:cNvSpPr txBox="1"/>
          <p:nvPr/>
        </p:nvSpPr>
        <p:spPr>
          <a:xfrm>
            <a:off x="471738" y="754046"/>
            <a:ext cx="297776" cy="553998"/>
          </a:xfrm>
          <a:prstGeom prst="rect">
            <a:avLst/>
          </a:prstGeom>
          <a:noFill/>
        </p:spPr>
        <p:txBody>
          <a:bodyPr wrap="square" rtlCol="0">
            <a:spAutoFit/>
          </a:bodyPr>
          <a:lstStyle/>
          <a:p>
            <a:pPr algn="ctr"/>
            <a:r>
              <a:rPr lang="en-US" sz="3000" b="1" dirty="0">
                <a:solidFill>
                  <a:schemeClr val="bg1"/>
                </a:solidFill>
                <a:latin typeface="Myriad Pro" pitchFamily="34" charset="0"/>
              </a:rPr>
              <a:t>3</a:t>
            </a:r>
          </a:p>
        </p:txBody>
      </p:sp>
      <p:sp>
        <p:nvSpPr>
          <p:cNvPr id="24" name="TextBox 23"/>
          <p:cNvSpPr txBox="1"/>
          <p:nvPr/>
        </p:nvSpPr>
        <p:spPr>
          <a:xfrm>
            <a:off x="365300" y="129950"/>
            <a:ext cx="3099522" cy="507831"/>
          </a:xfrm>
          <a:prstGeom prst="rect">
            <a:avLst/>
          </a:prstGeom>
          <a:noFill/>
          <a:effectLst/>
        </p:spPr>
        <p:txBody>
          <a:bodyPr wrap="square" rtlCol="0">
            <a:spAutoFit/>
          </a:bodyPr>
          <a:lstStyle/>
          <a:p>
            <a:r>
              <a:rPr lang="en-US" sz="2700" b="1">
                <a:effectLst>
                  <a:glow rad="88900">
                    <a:schemeClr val="bg1"/>
                  </a:glow>
                </a:effectLst>
                <a:latin typeface="Arial" panose="020B0604020202020204" pitchFamily="34" charset="0"/>
                <a:cs typeface="Arial" panose="020B0604020202020204" pitchFamily="34" charset="0"/>
              </a:rPr>
              <a:t>PRACTICE</a:t>
            </a:r>
            <a:endParaRPr lang="en-US" sz="2700" b="1" dirty="0">
              <a:effectLst>
                <a:glow rad="88900">
                  <a:schemeClr val="bg1"/>
                </a:glow>
              </a:effectLst>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a:srcRect b="81877"/>
          <a:stretch/>
        </p:blipFill>
        <p:spPr>
          <a:xfrm>
            <a:off x="648714" y="1228947"/>
            <a:ext cx="2199443" cy="426116"/>
          </a:xfrm>
          <a:prstGeom prst="rect">
            <a:avLst/>
          </a:prstGeom>
        </p:spPr>
      </p:pic>
      <p:pic>
        <p:nvPicPr>
          <p:cNvPr id="6" name="Picture 5"/>
          <p:cNvPicPr>
            <a:picLocks noChangeAspect="1"/>
          </p:cNvPicPr>
          <p:nvPr/>
        </p:nvPicPr>
        <p:blipFill rotWithShape="1">
          <a:blip r:embed="rId3"/>
          <a:srcRect t="21838" b="62125"/>
          <a:stretch/>
        </p:blipFill>
        <p:spPr>
          <a:xfrm>
            <a:off x="3287477" y="1247188"/>
            <a:ext cx="2199443" cy="410052"/>
          </a:xfrm>
          <a:prstGeom prst="rect">
            <a:avLst/>
          </a:prstGeom>
        </p:spPr>
      </p:pic>
      <p:pic>
        <p:nvPicPr>
          <p:cNvPr id="7" name="Picture 6"/>
          <p:cNvPicPr>
            <a:picLocks noChangeAspect="1"/>
          </p:cNvPicPr>
          <p:nvPr/>
        </p:nvPicPr>
        <p:blipFill rotWithShape="1">
          <a:blip r:embed="rId3"/>
          <a:srcRect l="227" t="42242" r="-227" b="41526"/>
          <a:stretch/>
        </p:blipFill>
        <p:spPr>
          <a:xfrm>
            <a:off x="6536452" y="1244237"/>
            <a:ext cx="2199443" cy="415053"/>
          </a:xfrm>
          <a:prstGeom prst="rect">
            <a:avLst/>
          </a:prstGeom>
        </p:spPr>
      </p:pic>
      <p:pic>
        <p:nvPicPr>
          <p:cNvPr id="8" name="Picture 7"/>
          <p:cNvPicPr>
            <a:picLocks noChangeAspect="1"/>
          </p:cNvPicPr>
          <p:nvPr/>
        </p:nvPicPr>
        <p:blipFill rotWithShape="1">
          <a:blip r:embed="rId3"/>
          <a:srcRect t="61343" b="19491"/>
          <a:stretch/>
        </p:blipFill>
        <p:spPr>
          <a:xfrm>
            <a:off x="1760396" y="1682791"/>
            <a:ext cx="2199443" cy="490061"/>
          </a:xfrm>
          <a:prstGeom prst="rect">
            <a:avLst/>
          </a:prstGeom>
        </p:spPr>
      </p:pic>
      <p:pic>
        <p:nvPicPr>
          <p:cNvPr id="9" name="Picture 8"/>
          <p:cNvPicPr>
            <a:picLocks noChangeAspect="1"/>
          </p:cNvPicPr>
          <p:nvPr/>
        </p:nvPicPr>
        <p:blipFill rotWithShape="1">
          <a:blip r:embed="rId3"/>
          <a:srcRect t="82790"/>
          <a:stretch/>
        </p:blipFill>
        <p:spPr>
          <a:xfrm>
            <a:off x="4911964" y="1682791"/>
            <a:ext cx="2199443" cy="440055"/>
          </a:xfrm>
          <a:prstGeom prst="rect">
            <a:avLst/>
          </a:prstGeom>
        </p:spPr>
      </p:pic>
      <p:pic>
        <p:nvPicPr>
          <p:cNvPr id="10" name="Picture 9"/>
          <p:cNvPicPr>
            <a:picLocks noChangeAspect="1"/>
          </p:cNvPicPr>
          <p:nvPr/>
        </p:nvPicPr>
        <p:blipFill rotWithShape="1">
          <a:blip r:embed="rId4"/>
          <a:srcRect r="54030"/>
          <a:stretch/>
        </p:blipFill>
        <p:spPr>
          <a:xfrm>
            <a:off x="263147" y="2164647"/>
            <a:ext cx="1628285" cy="1135202"/>
          </a:xfrm>
          <a:prstGeom prst="rect">
            <a:avLst/>
          </a:prstGeom>
        </p:spPr>
      </p:pic>
      <p:pic>
        <p:nvPicPr>
          <p:cNvPr id="11" name="Picture 10"/>
          <p:cNvPicPr>
            <a:picLocks noChangeAspect="1"/>
          </p:cNvPicPr>
          <p:nvPr/>
        </p:nvPicPr>
        <p:blipFill rotWithShape="1">
          <a:blip r:embed="rId4"/>
          <a:srcRect l="51896"/>
          <a:stretch/>
        </p:blipFill>
        <p:spPr>
          <a:xfrm>
            <a:off x="3650751" y="2172851"/>
            <a:ext cx="1703852" cy="1135202"/>
          </a:xfrm>
          <a:prstGeom prst="rect">
            <a:avLst/>
          </a:prstGeom>
        </p:spPr>
      </p:pic>
      <p:pic>
        <p:nvPicPr>
          <p:cNvPr id="25" name="Picture 24"/>
          <p:cNvPicPr>
            <a:picLocks noChangeAspect="1"/>
          </p:cNvPicPr>
          <p:nvPr/>
        </p:nvPicPr>
        <p:blipFill rotWithShape="1">
          <a:blip r:embed="rId5"/>
          <a:srcRect b="68685"/>
          <a:stretch/>
        </p:blipFill>
        <p:spPr>
          <a:xfrm>
            <a:off x="7011262" y="2096759"/>
            <a:ext cx="1724633" cy="1131423"/>
          </a:xfrm>
          <a:prstGeom prst="rect">
            <a:avLst/>
          </a:prstGeom>
        </p:spPr>
      </p:pic>
      <p:pic>
        <p:nvPicPr>
          <p:cNvPr id="26" name="Picture 25"/>
          <p:cNvPicPr>
            <a:picLocks noChangeAspect="1"/>
          </p:cNvPicPr>
          <p:nvPr/>
        </p:nvPicPr>
        <p:blipFill rotWithShape="1">
          <a:blip r:embed="rId5"/>
          <a:srcRect t="34337" b="33593"/>
          <a:stretch/>
        </p:blipFill>
        <p:spPr>
          <a:xfrm>
            <a:off x="1915062" y="3599415"/>
            <a:ext cx="1724633" cy="1158712"/>
          </a:xfrm>
          <a:prstGeom prst="rect">
            <a:avLst/>
          </a:prstGeom>
        </p:spPr>
      </p:pic>
      <p:pic>
        <p:nvPicPr>
          <p:cNvPr id="27" name="Picture 26"/>
          <p:cNvPicPr>
            <a:picLocks noChangeAspect="1"/>
          </p:cNvPicPr>
          <p:nvPr/>
        </p:nvPicPr>
        <p:blipFill rotWithShape="1">
          <a:blip r:embed="rId5"/>
          <a:srcRect t="68871"/>
          <a:stretch/>
        </p:blipFill>
        <p:spPr>
          <a:xfrm>
            <a:off x="5429523" y="3594664"/>
            <a:ext cx="1724633" cy="1124706"/>
          </a:xfrm>
          <a:prstGeom prst="rect">
            <a:avLst/>
          </a:prstGeom>
        </p:spPr>
      </p:pic>
    </p:spTree>
    <p:extLst>
      <p:ext uri="{BB962C8B-B14F-4D97-AF65-F5344CB8AC3E}">
        <p14:creationId xmlns:p14="http://schemas.microsoft.com/office/powerpoint/2010/main" val="393626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3.08642E-6 L 0.15069 0.67901 " pathEditMode="relative" rAng="0" ptsTypes="AA">
                                      <p:cBhvr>
                                        <p:cTn id="6" dur="2000" fill="hold"/>
                                        <p:tgtEl>
                                          <p:spTgt spid="5"/>
                                        </p:tgtEl>
                                        <p:attrNameLst>
                                          <p:attrName>ppt_x</p:attrName>
                                          <p:attrName>ppt_y</p:attrName>
                                        </p:attrNameLst>
                                      </p:cBhvr>
                                      <p:rCtr x="7535" y="3395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5E-6 2.59259E-6 L -0.36146 0.39583 " pathEditMode="relative" rAng="0" ptsTypes="AA">
                                      <p:cBhvr>
                                        <p:cTn id="10" dur="2000" fill="hold"/>
                                        <p:tgtEl>
                                          <p:spTgt spid="6"/>
                                        </p:tgtEl>
                                        <p:attrNameLst>
                                          <p:attrName>ppt_x</p:attrName>
                                          <p:attrName>ppt_y</p:attrName>
                                        </p:attrNameLst>
                                      </p:cBhvr>
                                      <p:rCtr x="-18073" y="1979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95833E-6 4.07407E-6 L -0.14532 0.66782 " pathEditMode="relative" rAng="0" ptsTypes="AA">
                                      <p:cBhvr>
                                        <p:cTn id="14" dur="2000" fill="hold"/>
                                        <p:tgtEl>
                                          <p:spTgt spid="7"/>
                                        </p:tgtEl>
                                        <p:attrNameLst>
                                          <p:attrName>ppt_x</p:attrName>
                                          <p:attrName>ppt_y</p:attrName>
                                        </p:attrNameLst>
                                      </p:cBhvr>
                                      <p:rCtr x="-7266" y="33380"/>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16667E-7 1.48148E-6 L 0.17695 0.30717 " pathEditMode="relative" rAng="0" ptsTypes="AA">
                                      <p:cBhvr>
                                        <p:cTn id="18" dur="2000" fill="hold"/>
                                        <p:tgtEl>
                                          <p:spTgt spid="8"/>
                                        </p:tgtEl>
                                        <p:attrNameLst>
                                          <p:attrName>ppt_x</p:attrName>
                                          <p:attrName>ppt_y</p:attrName>
                                        </p:attrNameLst>
                                      </p:cBhvr>
                                      <p:rCtr x="8841" y="15347"/>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1.875E-6 2.59259E-6 L 0.20651 0.29282 " pathEditMode="relative" rAng="0" ptsTypes="AA">
                                      <p:cBhvr>
                                        <p:cTn id="22" dur="2000" fill="hold"/>
                                        <p:tgtEl>
                                          <p:spTgt spid="9"/>
                                        </p:tgtEl>
                                        <p:attrNameLst>
                                          <p:attrName>ppt_x</p:attrName>
                                          <p:attrName>ppt_y</p:attrName>
                                        </p:attrNameLst>
                                      </p:cBhvr>
                                      <p:rCtr x="10326" y="146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107280" y="1888958"/>
            <a:ext cx="8868277" cy="3254542"/>
          </a:xfrm>
          <a:prstGeom prst="rect">
            <a:avLst/>
          </a:prstGeom>
        </p:spPr>
      </p:pic>
      <p:sp>
        <p:nvSpPr>
          <p:cNvPr id="6" name="Rectangle 5"/>
          <p:cNvSpPr/>
          <p:nvPr/>
        </p:nvSpPr>
        <p:spPr>
          <a:xfrm>
            <a:off x="107280" y="613611"/>
            <a:ext cx="8868277" cy="1015663"/>
          </a:xfrm>
          <a:prstGeom prst="rect">
            <a:avLst/>
          </a:prstGeom>
        </p:spPr>
        <p:txBody>
          <a:bodyPr wrap="square">
            <a:spAutoFit/>
          </a:bodyPr>
          <a:lstStyle/>
          <a:p>
            <a:r>
              <a:rPr lang="en-US" sz="2000" dirty="0"/>
              <a:t>Have you heard of the phrase 'Knock on wood'? It’s a way people in many cultures avoid bad luck. Today, let’s learn more about these interesting customs and traditions!"</a:t>
            </a:r>
          </a:p>
        </p:txBody>
      </p:sp>
    </p:spTree>
    <p:extLst>
      <p:ext uri="{BB962C8B-B14F-4D97-AF65-F5344CB8AC3E}">
        <p14:creationId xmlns:p14="http://schemas.microsoft.com/office/powerpoint/2010/main" val="4378865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17" name="Google Shape;817;p33"/>
          <p:cNvSpPr txBox="1">
            <a:spLocks noGrp="1"/>
          </p:cNvSpPr>
          <p:nvPr>
            <p:ph type="title"/>
          </p:nvPr>
        </p:nvSpPr>
        <p:spPr>
          <a:xfrm>
            <a:off x="422688" y="277077"/>
            <a:ext cx="8320305" cy="572700"/>
          </a:xfrm>
          <a:prstGeom prst="rect">
            <a:avLst/>
          </a:prstGeom>
        </p:spPr>
        <p:txBody>
          <a:bodyPr spcFirstLastPara="1" wrap="square" lIns="91425" tIns="91425" rIns="91425" bIns="91425" anchor="t" anchorCtr="0">
            <a:noAutofit/>
          </a:bodyPr>
          <a:lstStyle/>
          <a:p>
            <a:r>
              <a:rPr lang="en" sz="2200" dirty="0">
                <a:effectLst>
                  <a:glow rad="88900">
                    <a:schemeClr val="bg1"/>
                  </a:glow>
                </a:effectLst>
                <a:cs typeface="Arial" panose="020B0604020202020204" pitchFamily="34" charset="0"/>
                <a:hlinkClick r:id="rId3"/>
              </a:rPr>
              <a:t>Exercise 4. </a:t>
            </a:r>
            <a:r>
              <a:rPr lang="en-US" sz="2200" b="1" dirty="0">
                <a:effectLst>
                  <a:glow rad="88900">
                    <a:schemeClr val="bg1"/>
                  </a:glow>
                </a:effectLst>
                <a:cs typeface="Arial" panose="020B0604020202020204" pitchFamily="34" charset="0"/>
                <a:hlinkClick r:id="rId3"/>
              </a:rPr>
              <a:t>Complete the sentences with the verbs from the box.</a:t>
            </a:r>
            <a:br>
              <a:rPr lang="en-US" sz="2200" b="1" dirty="0">
                <a:effectLst>
                  <a:glow rad="88900">
                    <a:schemeClr val="bg1"/>
                  </a:glow>
                </a:effectLst>
                <a:cs typeface="Arial" panose="020B0604020202020204" pitchFamily="34" charset="0"/>
                <a:hlinkClick r:id="rId3"/>
              </a:rPr>
            </a:br>
            <a:endParaRPr sz="2200" dirty="0">
              <a:hlinkClick r:id="rId3"/>
            </a:endParaRPr>
          </a:p>
        </p:txBody>
      </p:sp>
      <p:sp>
        <p:nvSpPr>
          <p:cNvPr id="818" name="Google Shape;818;p33"/>
          <p:cNvSpPr txBox="1"/>
          <p:nvPr/>
        </p:nvSpPr>
        <p:spPr>
          <a:xfrm>
            <a:off x="719266" y="945015"/>
            <a:ext cx="7727150" cy="467065"/>
          </a:xfrm>
          <a:prstGeom prst="rect">
            <a:avLst/>
          </a:prstGeom>
          <a:solidFill>
            <a:srgbClr val="D9EBD5"/>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191919"/>
                </a:solidFill>
                <a:effectLst/>
                <a:uLnTx/>
                <a:uFillTx/>
                <a:latin typeface="Montserrat"/>
                <a:ea typeface="Montserrat"/>
                <a:cs typeface="Montserrat"/>
                <a:sym typeface="Montserrat"/>
              </a:rPr>
              <a:t>admire	chase		pray		place</a:t>
            </a:r>
            <a:endParaRPr kumimoji="0" sz="2000" b="0" i="0" u="none" strike="noStrike" kern="0" cap="none" spc="0" normalizeH="0" baseline="0" noProof="0" dirty="0">
              <a:ln>
                <a:noFill/>
              </a:ln>
              <a:solidFill>
                <a:srgbClr val="191919"/>
              </a:solidFill>
              <a:effectLst/>
              <a:uLnTx/>
              <a:uFillTx/>
              <a:latin typeface="Montserrat"/>
              <a:ea typeface="Montserrat"/>
              <a:cs typeface="Montserrat"/>
              <a:sym typeface="Montserrat"/>
            </a:endParaRPr>
          </a:p>
        </p:txBody>
      </p:sp>
      <p:sp>
        <p:nvSpPr>
          <p:cNvPr id="5" name="TextBox 4">
            <a:extLst>
              <a:ext uri="{FF2B5EF4-FFF2-40B4-BE49-F238E27FC236}">
                <a16:creationId xmlns:a16="http://schemas.microsoft.com/office/drawing/2014/main" xmlns="" id="{4C879B2B-BCF5-30C5-5AF0-AECC32B82BCA}"/>
              </a:ext>
            </a:extLst>
          </p:cNvPr>
          <p:cNvSpPr txBox="1"/>
          <p:nvPr/>
        </p:nvSpPr>
        <p:spPr>
          <a:xfrm>
            <a:off x="795466" y="1412080"/>
            <a:ext cx="7727150" cy="3323987"/>
          </a:xfrm>
          <a:prstGeom prst="rect">
            <a:avLst/>
          </a:prstGeom>
          <a:noFill/>
        </p:spPr>
        <p:txBody>
          <a:bodyPr wrap="square" rtlCol="0">
            <a:spAutoFit/>
          </a:bodyPr>
          <a:lstStyle/>
          <a:p>
            <a:r>
              <a:rPr lang="en-US" sz="2400" b="1" dirty="0">
                <a:solidFill>
                  <a:srgbClr val="F7931D"/>
                </a:solidFill>
                <a:latin typeface="Cabin" pitchFamily="2" charset="77"/>
              </a:rPr>
              <a:t>1.</a:t>
            </a:r>
            <a:r>
              <a:rPr lang="en-US" sz="2400" dirty="0">
                <a:latin typeface="Cabin" pitchFamily="2" charset="77"/>
              </a:rPr>
              <a:t> The British decorate their Christmas trees and ______ presents under them.</a:t>
            </a:r>
          </a:p>
          <a:p>
            <a:endParaRPr lang="en-US" sz="600" dirty="0">
              <a:latin typeface="Cabin" pitchFamily="2" charset="77"/>
            </a:endParaRPr>
          </a:p>
          <a:p>
            <a:r>
              <a:rPr lang="en-US" sz="2400" b="1" dirty="0">
                <a:solidFill>
                  <a:srgbClr val="F7931D"/>
                </a:solidFill>
                <a:latin typeface="Cabin" pitchFamily="2" charset="77"/>
              </a:rPr>
              <a:t>2.</a:t>
            </a:r>
            <a:r>
              <a:rPr lang="en-US" sz="2400" dirty="0">
                <a:latin typeface="Cabin" pitchFamily="2" charset="77"/>
              </a:rPr>
              <a:t> Tom likes to ______ the view from the hill.</a:t>
            </a:r>
          </a:p>
          <a:p>
            <a:endParaRPr lang="en-US" sz="600" dirty="0">
              <a:latin typeface="Cabin" pitchFamily="2" charset="77"/>
            </a:endParaRPr>
          </a:p>
          <a:p>
            <a:r>
              <a:rPr lang="en-US" sz="2400" b="1" dirty="0">
                <a:solidFill>
                  <a:srgbClr val="F7931D"/>
                </a:solidFill>
                <a:latin typeface="Cabin" pitchFamily="2" charset="77"/>
              </a:rPr>
              <a:t>3.</a:t>
            </a:r>
            <a:r>
              <a:rPr lang="en-US" sz="2400" dirty="0">
                <a:latin typeface="Cabin" pitchFamily="2" charset="77"/>
              </a:rPr>
              <a:t> In many cultures, knocking on wood is a way to ______ away bad spirits.</a:t>
            </a:r>
          </a:p>
          <a:p>
            <a:endParaRPr lang="en-US" sz="600" dirty="0">
              <a:latin typeface="Cabin" pitchFamily="2" charset="77"/>
            </a:endParaRPr>
          </a:p>
          <a:p>
            <a:r>
              <a:rPr lang="en-US" sz="2400" b="1" dirty="0">
                <a:solidFill>
                  <a:srgbClr val="F7931D"/>
                </a:solidFill>
                <a:latin typeface="Cabin" pitchFamily="2" charset="77"/>
              </a:rPr>
              <a:t>4.</a:t>
            </a:r>
            <a:r>
              <a:rPr lang="en-US" sz="2400" dirty="0">
                <a:latin typeface="Cabin" pitchFamily="2" charset="77"/>
              </a:rPr>
              <a:t> Many Asians go to Buddhist temples to ______ for </a:t>
            </a:r>
            <a:r>
              <a:rPr lang="en-US" sz="2400" dirty="0" smtClean="0">
                <a:latin typeface="Cabin" pitchFamily="2" charset="77"/>
              </a:rPr>
              <a:t>good</a:t>
            </a:r>
            <a:r>
              <a:rPr lang="vi-VN" sz="2400" dirty="0" smtClean="0">
                <a:latin typeface="Cabin" pitchFamily="2" charset="77"/>
              </a:rPr>
              <a:t> luck.</a:t>
            </a:r>
          </a:p>
          <a:p>
            <a:endParaRPr lang="vi-VN" sz="2400" dirty="0" smtClean="0">
              <a:latin typeface="Cabin" pitchFamily="2" charset="77"/>
            </a:endParaRPr>
          </a:p>
        </p:txBody>
      </p:sp>
    </p:spTree>
    <p:extLst>
      <p:ext uri="{BB962C8B-B14F-4D97-AF65-F5344CB8AC3E}">
        <p14:creationId xmlns:p14="http://schemas.microsoft.com/office/powerpoint/2010/main" val="22366281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5491" y="967740"/>
            <a:ext cx="8478981" cy="3724096"/>
          </a:xfrm>
          <a:prstGeom prst="rect">
            <a:avLst/>
          </a:prstGeom>
          <a:solidFill>
            <a:schemeClr val="accent2">
              <a:lumMod val="20000"/>
              <a:lumOff val="80000"/>
            </a:schemeClr>
          </a:solidFill>
        </p:spPr>
        <p:txBody>
          <a:bodyPr wrap="square" rtlCol="0">
            <a:spAutoFit/>
          </a:bodyPr>
          <a:lstStyle/>
          <a:p>
            <a:pPr algn="ctr"/>
            <a:endParaRPr lang="vi-VN" sz="3000" dirty="0"/>
          </a:p>
          <a:p>
            <a:pPr algn="ctr"/>
            <a:r>
              <a:rPr lang="vi-VN" sz="3000" dirty="0" smtClean="0"/>
              <a:t>WORDWALL GAMES</a:t>
            </a:r>
          </a:p>
          <a:p>
            <a:pPr algn="ctr"/>
            <a:endParaRPr lang="vi-VN" sz="3000" dirty="0" smtClean="0"/>
          </a:p>
          <a:p>
            <a:pPr algn="ctr"/>
            <a:r>
              <a:rPr lang="vi-VN" sz="2800" dirty="0" smtClean="0">
                <a:latin typeface="+mj-lt"/>
              </a:rPr>
              <a:t>Work in groups, the team that answers correctly and fastest will be winner.</a:t>
            </a:r>
          </a:p>
          <a:p>
            <a:pPr algn="ctr"/>
            <a:endParaRPr lang="vi-VN" sz="3000" dirty="0"/>
          </a:p>
          <a:p>
            <a:pPr algn="ctr"/>
            <a:endParaRPr lang="vi-VN" sz="3000" dirty="0"/>
          </a:p>
          <a:p>
            <a:pPr algn="ctr"/>
            <a:endParaRPr lang="en-US" sz="3000" dirty="0"/>
          </a:p>
        </p:txBody>
      </p:sp>
      <p:sp>
        <p:nvSpPr>
          <p:cNvPr id="2" name="Rectangle 1"/>
          <p:cNvSpPr/>
          <p:nvPr/>
        </p:nvSpPr>
        <p:spPr>
          <a:xfrm rot="10800000" flipV="1">
            <a:off x="544945" y="308130"/>
            <a:ext cx="6975992" cy="461665"/>
          </a:xfrm>
          <a:prstGeom prst="rect">
            <a:avLst/>
          </a:prstGeom>
        </p:spPr>
        <p:txBody>
          <a:bodyPr wrap="square">
            <a:spAutoFit/>
          </a:bodyPr>
          <a:lstStyle/>
          <a:p>
            <a:pPr algn="ctr"/>
            <a:r>
              <a:rPr lang="vi-VN" sz="2400" dirty="0">
                <a:latin typeface="Cabin" pitchFamily="2" charset="77"/>
                <a:hlinkClick r:id="rId2"/>
              </a:rPr>
              <a:t>https://wordwall.net/play/81155/340/272</a:t>
            </a:r>
            <a:endParaRPr lang="en-US" sz="2400" dirty="0">
              <a:latin typeface="Cabin" pitchFamily="2" charset="77"/>
            </a:endParaRPr>
          </a:p>
        </p:txBody>
      </p:sp>
    </p:spTree>
    <p:extLst>
      <p:ext uri="{BB962C8B-B14F-4D97-AF65-F5344CB8AC3E}">
        <p14:creationId xmlns:p14="http://schemas.microsoft.com/office/powerpoint/2010/main" val="28104527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17" name="Google Shape;817;p33"/>
          <p:cNvSpPr txBox="1">
            <a:spLocks noGrp="1"/>
          </p:cNvSpPr>
          <p:nvPr>
            <p:ph type="title"/>
          </p:nvPr>
        </p:nvSpPr>
        <p:spPr>
          <a:xfrm>
            <a:off x="411847" y="322476"/>
            <a:ext cx="8320305" cy="572700"/>
          </a:xfrm>
          <a:prstGeom prst="rect">
            <a:avLst/>
          </a:prstGeom>
        </p:spPr>
        <p:txBody>
          <a:bodyPr spcFirstLastPara="1" wrap="square" lIns="91425" tIns="91425" rIns="91425" bIns="91425" anchor="t" anchorCtr="0">
            <a:noAutofit/>
          </a:bodyPr>
          <a:lstStyle/>
          <a:p>
            <a:r>
              <a:rPr lang="en" sz="2200" dirty="0">
                <a:effectLst>
                  <a:glow rad="88900">
                    <a:schemeClr val="bg1"/>
                  </a:glow>
                </a:effectLst>
                <a:cs typeface="Arial" panose="020B0604020202020204" pitchFamily="34" charset="0"/>
              </a:rPr>
              <a:t>Exercise 4. </a:t>
            </a:r>
            <a:r>
              <a:rPr lang="en-US" sz="2200" dirty="0">
                <a:effectLst>
                  <a:glow rad="88900">
                    <a:schemeClr val="bg1"/>
                  </a:glow>
                </a:effectLst>
                <a:cs typeface="Arial" panose="020B0604020202020204" pitchFamily="34" charset="0"/>
              </a:rPr>
              <a:t>Check your answers</a:t>
            </a:r>
            <a:endParaRPr sz="2200" dirty="0"/>
          </a:p>
        </p:txBody>
      </p:sp>
      <p:sp>
        <p:nvSpPr>
          <p:cNvPr id="818" name="Google Shape;818;p33"/>
          <p:cNvSpPr txBox="1"/>
          <p:nvPr/>
        </p:nvSpPr>
        <p:spPr>
          <a:xfrm>
            <a:off x="719266" y="945015"/>
            <a:ext cx="7727150" cy="467065"/>
          </a:xfrm>
          <a:prstGeom prst="rect">
            <a:avLst/>
          </a:prstGeom>
          <a:solidFill>
            <a:srgbClr val="D9EBD5"/>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191919"/>
                </a:solidFill>
                <a:effectLst/>
                <a:uLnTx/>
                <a:uFillTx/>
                <a:latin typeface="Montserrat"/>
                <a:ea typeface="Montserrat"/>
                <a:cs typeface="Montserrat"/>
                <a:sym typeface="Montserrat"/>
              </a:rPr>
              <a:t>admire	chase		pray		place</a:t>
            </a:r>
            <a:endParaRPr kumimoji="0" sz="2000" b="0" i="0" u="none" strike="noStrike" kern="0" cap="none" spc="0" normalizeH="0" baseline="0" noProof="0" dirty="0">
              <a:ln>
                <a:noFill/>
              </a:ln>
              <a:solidFill>
                <a:srgbClr val="191919"/>
              </a:solidFill>
              <a:effectLst/>
              <a:uLnTx/>
              <a:uFillTx/>
              <a:latin typeface="Montserrat"/>
              <a:ea typeface="Montserrat"/>
              <a:cs typeface="Montserrat"/>
              <a:sym typeface="Montserrat"/>
            </a:endParaRPr>
          </a:p>
        </p:txBody>
      </p:sp>
      <p:sp>
        <p:nvSpPr>
          <p:cNvPr id="5" name="TextBox 4">
            <a:extLst>
              <a:ext uri="{FF2B5EF4-FFF2-40B4-BE49-F238E27FC236}">
                <a16:creationId xmlns:a16="http://schemas.microsoft.com/office/drawing/2014/main" xmlns="" id="{4C879B2B-BCF5-30C5-5AF0-AECC32B82BCA}"/>
              </a:ext>
            </a:extLst>
          </p:cNvPr>
          <p:cNvSpPr txBox="1"/>
          <p:nvPr/>
        </p:nvSpPr>
        <p:spPr>
          <a:xfrm>
            <a:off x="411847" y="1602557"/>
            <a:ext cx="8034569" cy="2954655"/>
          </a:xfrm>
          <a:prstGeom prst="rect">
            <a:avLst/>
          </a:prstGeom>
          <a:solidFill>
            <a:srgbClr val="FFF6E8"/>
          </a:solidFill>
          <a:ln w="12700">
            <a:solidFill>
              <a:schemeClr val="tx1"/>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7931D"/>
                </a:solidFill>
                <a:effectLst/>
                <a:uLnTx/>
                <a:uFillTx/>
                <a:latin typeface="Cabin" pitchFamily="2" charset="77"/>
                <a:cs typeface="Arial"/>
                <a:sym typeface="Arial"/>
              </a:rPr>
              <a:t>1.</a:t>
            </a:r>
            <a:r>
              <a:rPr kumimoji="0" lang="en-US" sz="2400" b="0" i="0" u="none" strike="noStrike" kern="0" cap="none" spc="0" normalizeH="0" baseline="0" noProof="0" dirty="0">
                <a:ln>
                  <a:noFill/>
                </a:ln>
                <a:solidFill>
                  <a:srgbClr val="000000"/>
                </a:solidFill>
                <a:effectLst/>
                <a:uLnTx/>
                <a:uFillTx/>
                <a:latin typeface="Cabin" pitchFamily="2" charset="77"/>
                <a:cs typeface="Arial"/>
                <a:sym typeface="Arial"/>
              </a:rPr>
              <a:t> The British decorate their Christmas trees and ______ </a:t>
            </a:r>
            <a:r>
              <a:rPr kumimoji="0" lang="en-US" sz="2400" b="0" i="0" u="none" strike="noStrike" kern="0" cap="none" spc="0" normalizeH="0" baseline="0" noProof="0" dirty="0">
                <a:ln>
                  <a:noFill/>
                </a:ln>
                <a:solidFill>
                  <a:srgbClr val="000000"/>
                </a:solidFill>
                <a:effectLst/>
                <a:highlight>
                  <a:srgbClr val="D9EBD5"/>
                </a:highlight>
                <a:uLnTx/>
                <a:uFillTx/>
                <a:latin typeface="Cabin" pitchFamily="2" charset="77"/>
                <a:cs typeface="Arial"/>
                <a:sym typeface="Arial"/>
              </a:rPr>
              <a:t>presents</a:t>
            </a:r>
            <a:r>
              <a:rPr kumimoji="0" lang="en-US" sz="2400" b="0" i="0" u="none" strike="noStrike" kern="0" cap="none" spc="0" normalizeH="0" baseline="0" noProof="0" dirty="0">
                <a:ln>
                  <a:noFill/>
                </a:ln>
                <a:solidFill>
                  <a:srgbClr val="000000"/>
                </a:solidFill>
                <a:effectLst/>
                <a:uLnTx/>
                <a:uFillTx/>
                <a:latin typeface="Cabin" pitchFamily="2" charset="77"/>
                <a:cs typeface="Arial"/>
                <a:sym typeface="Arial"/>
              </a:rPr>
              <a:t> under them.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600" b="0" i="0" u="none" strike="noStrike" kern="0" cap="none" spc="0" normalizeH="0" baseline="0" noProof="0" dirty="0">
              <a:ln>
                <a:noFill/>
              </a:ln>
              <a:solidFill>
                <a:srgbClr val="000000"/>
              </a:solidFill>
              <a:effectLst/>
              <a:uLnTx/>
              <a:uFillTx/>
              <a:latin typeface="Cabin" pitchFamily="2" charset="77"/>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7931D"/>
                </a:solidFill>
                <a:effectLst/>
                <a:uLnTx/>
                <a:uFillTx/>
                <a:latin typeface="Cabin" pitchFamily="2" charset="77"/>
                <a:cs typeface="Arial"/>
                <a:sym typeface="Arial"/>
              </a:rPr>
              <a:t>2.</a:t>
            </a:r>
            <a:r>
              <a:rPr kumimoji="0" lang="en-US" sz="2400" b="0" i="0" u="none" strike="noStrike" kern="0" cap="none" spc="0" normalizeH="0" baseline="0" noProof="0" dirty="0">
                <a:ln>
                  <a:noFill/>
                </a:ln>
                <a:solidFill>
                  <a:srgbClr val="000000"/>
                </a:solidFill>
                <a:effectLst/>
                <a:uLnTx/>
                <a:uFillTx/>
                <a:latin typeface="Cabin" pitchFamily="2" charset="77"/>
                <a:cs typeface="Arial"/>
                <a:sym typeface="Arial"/>
              </a:rPr>
              <a:t> Tom likes to ______ the </a:t>
            </a:r>
            <a:r>
              <a:rPr kumimoji="0" lang="en-US" sz="2400" b="0" i="0" u="none" strike="noStrike" kern="0" cap="none" spc="0" normalizeH="0" baseline="0" noProof="0" dirty="0">
                <a:ln>
                  <a:noFill/>
                </a:ln>
                <a:solidFill>
                  <a:srgbClr val="000000"/>
                </a:solidFill>
                <a:effectLst/>
                <a:highlight>
                  <a:srgbClr val="D9EBD5"/>
                </a:highlight>
                <a:uLnTx/>
                <a:uFillTx/>
                <a:latin typeface="Cabin" pitchFamily="2" charset="77"/>
                <a:cs typeface="Arial"/>
                <a:sym typeface="Arial"/>
              </a:rPr>
              <a:t>view</a:t>
            </a:r>
            <a:r>
              <a:rPr kumimoji="0" lang="en-US" sz="2400" b="0" i="0" u="none" strike="noStrike" kern="0" cap="none" spc="0" normalizeH="0" baseline="0" noProof="0" dirty="0">
                <a:ln>
                  <a:noFill/>
                </a:ln>
                <a:solidFill>
                  <a:srgbClr val="000000"/>
                </a:solidFill>
                <a:effectLst/>
                <a:uLnTx/>
                <a:uFillTx/>
                <a:latin typeface="Cabin" pitchFamily="2" charset="77"/>
                <a:cs typeface="Arial"/>
                <a:sym typeface="Arial"/>
              </a:rPr>
              <a:t> from the hill.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600" b="0" i="0" u="none" strike="noStrike" kern="0" cap="none" spc="0" normalizeH="0" baseline="0" noProof="0" dirty="0">
              <a:ln>
                <a:noFill/>
              </a:ln>
              <a:solidFill>
                <a:srgbClr val="000000"/>
              </a:solidFill>
              <a:effectLst/>
              <a:uLnTx/>
              <a:uFillTx/>
              <a:latin typeface="Cabin" pitchFamily="2" charset="77"/>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7931D"/>
                </a:solidFill>
                <a:effectLst/>
                <a:uLnTx/>
                <a:uFillTx/>
                <a:latin typeface="Cabin" pitchFamily="2" charset="77"/>
                <a:cs typeface="Arial"/>
                <a:sym typeface="Arial"/>
              </a:rPr>
              <a:t>3.</a:t>
            </a:r>
            <a:r>
              <a:rPr kumimoji="0" lang="en-US" sz="2400" b="0" i="0" u="none" strike="noStrike" kern="0" cap="none" spc="0" normalizeH="0" baseline="0" noProof="0" dirty="0">
                <a:ln>
                  <a:noFill/>
                </a:ln>
                <a:solidFill>
                  <a:srgbClr val="000000"/>
                </a:solidFill>
                <a:effectLst/>
                <a:uLnTx/>
                <a:uFillTx/>
                <a:latin typeface="Cabin" pitchFamily="2" charset="77"/>
                <a:cs typeface="Arial"/>
                <a:sym typeface="Arial"/>
              </a:rPr>
              <a:t> In many cultures, knocking on wood is a way to ______ </a:t>
            </a:r>
            <a:r>
              <a:rPr kumimoji="0" lang="en-US" sz="2400" b="0" i="0" u="none" strike="noStrike" kern="0" cap="none" spc="0" normalizeH="0" baseline="0" noProof="0" dirty="0">
                <a:ln>
                  <a:noFill/>
                </a:ln>
                <a:solidFill>
                  <a:srgbClr val="000000"/>
                </a:solidFill>
                <a:effectLst/>
                <a:highlight>
                  <a:srgbClr val="D9EBD5"/>
                </a:highlight>
                <a:uLnTx/>
                <a:uFillTx/>
                <a:latin typeface="Cabin" pitchFamily="2" charset="77"/>
                <a:cs typeface="Arial"/>
                <a:sym typeface="Arial"/>
              </a:rPr>
              <a:t>away</a:t>
            </a:r>
            <a:r>
              <a:rPr kumimoji="0" lang="en-US" sz="2400" b="0" i="0" u="none" strike="noStrike" kern="0" cap="none" spc="0" normalizeH="0" baseline="0" noProof="0" dirty="0">
                <a:ln>
                  <a:noFill/>
                </a:ln>
                <a:solidFill>
                  <a:srgbClr val="000000"/>
                </a:solidFill>
                <a:effectLst/>
                <a:uLnTx/>
                <a:uFillTx/>
                <a:latin typeface="Cabin" pitchFamily="2" charset="77"/>
                <a:cs typeface="Arial"/>
                <a:sym typeface="Arial"/>
              </a:rPr>
              <a:t> bad spirits.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600" b="0" i="0" u="none" strike="noStrike" kern="0" cap="none" spc="0" normalizeH="0" baseline="0" noProof="0" dirty="0">
              <a:ln>
                <a:noFill/>
              </a:ln>
              <a:solidFill>
                <a:srgbClr val="000000"/>
              </a:solidFill>
              <a:effectLst/>
              <a:uLnTx/>
              <a:uFillTx/>
              <a:latin typeface="Cabin" pitchFamily="2" charset="77"/>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7931D"/>
                </a:solidFill>
                <a:effectLst/>
                <a:uLnTx/>
                <a:uFillTx/>
                <a:latin typeface="Cabin" pitchFamily="2" charset="77"/>
                <a:cs typeface="Arial"/>
                <a:sym typeface="Arial"/>
              </a:rPr>
              <a:t>4.</a:t>
            </a:r>
            <a:r>
              <a:rPr kumimoji="0" lang="en-US" sz="2400" b="0" i="0" u="none" strike="noStrike" kern="0" cap="none" spc="0" normalizeH="0" baseline="0" noProof="0" dirty="0">
                <a:ln>
                  <a:noFill/>
                </a:ln>
                <a:solidFill>
                  <a:srgbClr val="000000"/>
                </a:solidFill>
                <a:effectLst/>
                <a:uLnTx/>
                <a:uFillTx/>
                <a:latin typeface="Cabin" pitchFamily="2" charset="77"/>
                <a:cs typeface="Arial"/>
                <a:sym typeface="Arial"/>
              </a:rPr>
              <a:t> Many Asians go to Buddhist temples to ______ </a:t>
            </a:r>
            <a:r>
              <a:rPr kumimoji="0" lang="en-US" sz="2400" b="0" i="0" u="none" strike="noStrike" kern="0" cap="none" spc="0" normalizeH="0" baseline="0" noProof="0" dirty="0">
                <a:ln>
                  <a:noFill/>
                </a:ln>
                <a:solidFill>
                  <a:srgbClr val="000000"/>
                </a:solidFill>
                <a:effectLst/>
                <a:highlight>
                  <a:srgbClr val="D9EBD5"/>
                </a:highlight>
                <a:uLnTx/>
                <a:uFillTx/>
                <a:latin typeface="Cabin" pitchFamily="2" charset="77"/>
                <a:cs typeface="Arial"/>
                <a:sym typeface="Arial"/>
              </a:rPr>
              <a:t>for</a:t>
            </a:r>
            <a:r>
              <a:rPr kumimoji="0" lang="en-US" sz="2400" b="0" i="0" u="none" strike="noStrike" kern="0" cap="none" spc="0" normalizeH="0" baseline="0" noProof="0" dirty="0">
                <a:ln>
                  <a:noFill/>
                </a:ln>
                <a:solidFill>
                  <a:srgbClr val="000000"/>
                </a:solidFill>
                <a:effectLst/>
                <a:uLnTx/>
                <a:uFillTx/>
                <a:latin typeface="Cabin" pitchFamily="2" charset="77"/>
                <a:cs typeface="Arial"/>
                <a:sym typeface="Arial"/>
              </a:rPr>
              <a:t> good luck.</a:t>
            </a:r>
          </a:p>
        </p:txBody>
      </p:sp>
      <p:sp>
        <p:nvSpPr>
          <p:cNvPr id="4" name="TextBox 3">
            <a:extLst>
              <a:ext uri="{FF2B5EF4-FFF2-40B4-BE49-F238E27FC236}">
                <a16:creationId xmlns:a16="http://schemas.microsoft.com/office/drawing/2014/main" xmlns="" id="{517C0242-46BA-161E-5365-F3A673DACD40}"/>
              </a:ext>
            </a:extLst>
          </p:cNvPr>
          <p:cNvSpPr txBox="1"/>
          <p:nvPr/>
        </p:nvSpPr>
        <p:spPr>
          <a:xfrm>
            <a:off x="6728381" y="1602558"/>
            <a:ext cx="1044018" cy="461665"/>
          </a:xfrm>
          <a:prstGeom prst="rect">
            <a:avLst/>
          </a:prstGeom>
          <a:noFill/>
        </p:spPr>
        <p:txBody>
          <a:bodyPr wrap="square">
            <a:spAutoFit/>
          </a:bodyPr>
          <a:lstStyle/>
          <a:p>
            <a:pPr algn="ctr"/>
            <a:r>
              <a:rPr kumimoji="0" lang="en-US" sz="2400" b="1" i="0" u="none" strike="noStrike" kern="0" cap="none" spc="0" normalizeH="0" baseline="0" noProof="0" dirty="0">
                <a:ln>
                  <a:noFill/>
                </a:ln>
                <a:solidFill>
                  <a:srgbClr val="C00000"/>
                </a:solidFill>
                <a:effectLst/>
                <a:uLnTx/>
                <a:uFillTx/>
                <a:latin typeface="Cabin" pitchFamily="2" charset="77"/>
                <a:cs typeface="Arial"/>
                <a:sym typeface="Arial"/>
              </a:rPr>
              <a:t>place</a:t>
            </a:r>
            <a:endParaRPr lang="x-none" b="1" dirty="0">
              <a:solidFill>
                <a:srgbClr val="C00000"/>
              </a:solidFill>
            </a:endParaRPr>
          </a:p>
        </p:txBody>
      </p:sp>
      <p:sp>
        <p:nvSpPr>
          <p:cNvPr id="10" name="TextBox 9">
            <a:extLst>
              <a:ext uri="{FF2B5EF4-FFF2-40B4-BE49-F238E27FC236}">
                <a16:creationId xmlns:a16="http://schemas.microsoft.com/office/drawing/2014/main" xmlns="" id="{EDEB638C-416E-467B-0410-759AF4B58007}"/>
              </a:ext>
            </a:extLst>
          </p:cNvPr>
          <p:cNvSpPr txBox="1"/>
          <p:nvPr/>
        </p:nvSpPr>
        <p:spPr>
          <a:xfrm>
            <a:off x="2286890" y="2388927"/>
            <a:ext cx="1237268" cy="461665"/>
          </a:xfrm>
          <a:prstGeom prst="rect">
            <a:avLst/>
          </a:prstGeom>
          <a:noFill/>
        </p:spPr>
        <p:txBody>
          <a:bodyPr wrap="square">
            <a:spAutoFit/>
          </a:bodyPr>
          <a:lstStyle/>
          <a:p>
            <a:pPr algn="ctr"/>
            <a:r>
              <a:rPr kumimoji="0" lang="en-US" sz="2400" b="1" i="0" u="none" strike="noStrike" kern="0" cap="none" spc="0" normalizeH="0" baseline="0" noProof="0" dirty="0">
                <a:ln>
                  <a:noFill/>
                </a:ln>
                <a:solidFill>
                  <a:srgbClr val="C00000"/>
                </a:solidFill>
                <a:effectLst/>
                <a:uLnTx/>
                <a:uFillTx/>
                <a:latin typeface="Cabin" pitchFamily="2" charset="77"/>
                <a:cs typeface="Arial"/>
                <a:sym typeface="Arial"/>
              </a:rPr>
              <a:t>admire</a:t>
            </a:r>
            <a:endParaRPr lang="x-none" b="1" dirty="0">
              <a:solidFill>
                <a:srgbClr val="C00000"/>
              </a:solidFill>
            </a:endParaRPr>
          </a:p>
        </p:txBody>
      </p:sp>
      <p:sp>
        <p:nvSpPr>
          <p:cNvPr id="11" name="TextBox 10">
            <a:extLst>
              <a:ext uri="{FF2B5EF4-FFF2-40B4-BE49-F238E27FC236}">
                <a16:creationId xmlns:a16="http://schemas.microsoft.com/office/drawing/2014/main" xmlns="" id="{373C0079-F656-87B7-F426-D2A918F1B577}"/>
              </a:ext>
            </a:extLst>
          </p:cNvPr>
          <p:cNvSpPr txBox="1"/>
          <p:nvPr/>
        </p:nvSpPr>
        <p:spPr>
          <a:xfrm>
            <a:off x="6581775" y="2850592"/>
            <a:ext cx="1676399" cy="461665"/>
          </a:xfrm>
          <a:prstGeom prst="rect">
            <a:avLst/>
          </a:prstGeom>
          <a:noFill/>
        </p:spPr>
        <p:txBody>
          <a:bodyPr wrap="square">
            <a:spAutoFit/>
          </a:bodyPr>
          <a:lstStyle/>
          <a:p>
            <a:pPr algn="ctr"/>
            <a:r>
              <a:rPr kumimoji="0" lang="en-US" sz="2400" b="1" i="0" u="none" strike="noStrike" kern="0" cap="none" spc="0" normalizeH="0" baseline="0" noProof="0" dirty="0">
                <a:ln>
                  <a:noFill/>
                </a:ln>
                <a:solidFill>
                  <a:srgbClr val="C00000"/>
                </a:solidFill>
                <a:effectLst/>
                <a:uLnTx/>
                <a:uFillTx/>
                <a:latin typeface="Cabin" pitchFamily="2" charset="77"/>
                <a:cs typeface="Arial"/>
                <a:sym typeface="Arial"/>
              </a:rPr>
              <a:t>chase</a:t>
            </a:r>
            <a:endParaRPr lang="x-none" b="1" dirty="0">
              <a:solidFill>
                <a:srgbClr val="C00000"/>
              </a:solidFill>
            </a:endParaRPr>
          </a:p>
        </p:txBody>
      </p:sp>
      <p:sp>
        <p:nvSpPr>
          <p:cNvPr id="12" name="TextBox 11">
            <a:extLst>
              <a:ext uri="{FF2B5EF4-FFF2-40B4-BE49-F238E27FC236}">
                <a16:creationId xmlns:a16="http://schemas.microsoft.com/office/drawing/2014/main" xmlns="" id="{33D0F64D-B502-14C9-49A2-7D934E1E2B57}"/>
              </a:ext>
            </a:extLst>
          </p:cNvPr>
          <p:cNvSpPr txBox="1"/>
          <p:nvPr/>
        </p:nvSpPr>
        <p:spPr>
          <a:xfrm>
            <a:off x="5467351" y="3686175"/>
            <a:ext cx="1943100" cy="461665"/>
          </a:xfrm>
          <a:prstGeom prst="rect">
            <a:avLst/>
          </a:prstGeom>
          <a:noFill/>
        </p:spPr>
        <p:txBody>
          <a:bodyPr wrap="square">
            <a:spAutoFit/>
          </a:bodyPr>
          <a:lstStyle/>
          <a:p>
            <a:pPr algn="ctr"/>
            <a:r>
              <a:rPr kumimoji="0" lang="en-US" sz="2400" b="1" i="0" u="none" strike="noStrike" kern="0" cap="none" spc="0" normalizeH="0" baseline="0" noProof="0" dirty="0">
                <a:ln>
                  <a:noFill/>
                </a:ln>
                <a:solidFill>
                  <a:srgbClr val="C00000"/>
                </a:solidFill>
                <a:effectLst/>
                <a:uLnTx/>
                <a:uFillTx/>
                <a:latin typeface="Cabin" pitchFamily="2" charset="77"/>
                <a:cs typeface="Arial"/>
                <a:sym typeface="Arial"/>
              </a:rPr>
              <a:t>pray</a:t>
            </a:r>
            <a:endParaRPr lang="x-none" b="1" dirty="0">
              <a:solidFill>
                <a:srgbClr val="C00000"/>
              </a:solidFill>
            </a:endParaRPr>
          </a:p>
        </p:txBody>
      </p:sp>
    </p:spTree>
    <p:extLst>
      <p:ext uri="{BB962C8B-B14F-4D97-AF65-F5344CB8AC3E}">
        <p14:creationId xmlns:p14="http://schemas.microsoft.com/office/powerpoint/2010/main" val="402723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strips(down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strips(down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17" name="Google Shape;817;p33"/>
          <p:cNvSpPr txBox="1">
            <a:spLocks noGrp="1"/>
          </p:cNvSpPr>
          <p:nvPr>
            <p:ph type="title"/>
          </p:nvPr>
        </p:nvSpPr>
        <p:spPr>
          <a:xfrm>
            <a:off x="411847" y="322476"/>
            <a:ext cx="8525324" cy="572700"/>
          </a:xfrm>
          <a:prstGeom prst="rect">
            <a:avLst/>
          </a:prstGeom>
        </p:spPr>
        <p:txBody>
          <a:bodyPr spcFirstLastPara="1" wrap="square" lIns="91425" tIns="91425" rIns="91425" bIns="91425" anchor="t" anchorCtr="0">
            <a:noAutofit/>
          </a:bodyPr>
          <a:lstStyle/>
          <a:p>
            <a:r>
              <a:rPr lang="en" sz="3200" dirty="0">
                <a:effectLst>
                  <a:glow rad="88900">
                    <a:schemeClr val="bg1"/>
                  </a:glow>
                </a:effectLst>
                <a:cs typeface="Arial" panose="020B0604020202020204" pitchFamily="34" charset="0"/>
              </a:rPr>
              <a:t>Exercise </a:t>
            </a:r>
            <a:r>
              <a:rPr lang="vi-VN" sz="3200" dirty="0" smtClean="0">
                <a:effectLst>
                  <a:glow rad="88900">
                    <a:schemeClr val="bg1"/>
                  </a:glow>
                </a:effectLst>
                <a:cs typeface="Arial" panose="020B0604020202020204" pitchFamily="34" charset="0"/>
              </a:rPr>
              <a:t>5</a:t>
            </a:r>
            <a:r>
              <a:rPr lang="en" sz="3200" dirty="0" smtClean="0">
                <a:effectLst>
                  <a:glow rad="88900">
                    <a:schemeClr val="bg1"/>
                  </a:glow>
                </a:effectLst>
                <a:cs typeface="Arial" panose="020B0604020202020204" pitchFamily="34" charset="0"/>
              </a:rPr>
              <a:t>. </a:t>
            </a:r>
            <a:r>
              <a:rPr lang="en-US" sz="3200" dirty="0" smtClean="0">
                <a:effectLst>
                  <a:glow rad="88900">
                    <a:schemeClr val="bg1"/>
                  </a:glow>
                </a:effectLst>
                <a:cs typeface="Arial" panose="020B0604020202020204" pitchFamily="34" charset="0"/>
              </a:rPr>
              <a:t>QUIZ: </a:t>
            </a:r>
            <a:r>
              <a:rPr lang="en-US" sz="3200" dirty="0">
                <a:effectLst>
                  <a:glow rad="88900">
                    <a:schemeClr val="bg1"/>
                  </a:glow>
                </a:effectLst>
                <a:cs typeface="Arial" panose="020B0604020202020204" pitchFamily="34" charset="0"/>
              </a:rPr>
              <a:t>New Years around the world.</a:t>
            </a:r>
            <a:endParaRPr sz="3200" dirty="0"/>
          </a:p>
        </p:txBody>
      </p:sp>
      <p:sp>
        <p:nvSpPr>
          <p:cNvPr id="14" name="Google Shape;818;p33">
            <a:extLst>
              <a:ext uri="{FF2B5EF4-FFF2-40B4-BE49-F238E27FC236}">
                <a16:creationId xmlns:a16="http://schemas.microsoft.com/office/drawing/2014/main" xmlns="" id="{42CC78E9-9E45-19E7-033F-4943E1B6FA47}"/>
              </a:ext>
            </a:extLst>
          </p:cNvPr>
          <p:cNvSpPr txBox="1"/>
          <p:nvPr/>
        </p:nvSpPr>
        <p:spPr>
          <a:xfrm>
            <a:off x="522514" y="1698170"/>
            <a:ext cx="7923902" cy="2416629"/>
          </a:xfrm>
          <a:prstGeom prst="rect">
            <a:avLst/>
          </a:prstGeom>
          <a:solidFill>
            <a:srgbClr val="D9EBD5"/>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200" i="0" u="none" strike="noStrike" kern="0" cap="none" spc="0" normalizeH="0" baseline="0" noProof="0" dirty="0">
                <a:ln>
                  <a:noFill/>
                </a:ln>
                <a:solidFill>
                  <a:srgbClr val="191919"/>
                </a:solidFill>
                <a:effectLst/>
                <a:uLnTx/>
                <a:uFillTx/>
                <a:latin typeface="Montserrat"/>
                <a:ea typeface="Montserrat"/>
                <a:cs typeface="Montserrat"/>
                <a:sym typeface="Montserrat"/>
              </a:rPr>
              <a:t>People around the world celebrate New Years differently. Choose the country with each tradition below. </a:t>
            </a:r>
          </a:p>
        </p:txBody>
      </p:sp>
    </p:spTree>
    <p:extLst>
      <p:ext uri="{BB962C8B-B14F-4D97-AF65-F5344CB8AC3E}">
        <p14:creationId xmlns:p14="http://schemas.microsoft.com/office/powerpoint/2010/main" val="13716346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734425" cy="1370149"/>
          </a:xfrm>
        </p:spPr>
        <p:txBody>
          <a:bodyPr/>
          <a:lstStyle/>
          <a:p>
            <a:r>
              <a:rPr lang="vi-VN" sz="2200" dirty="0"/>
              <a:t>1</a:t>
            </a:r>
            <a:r>
              <a:rPr lang="vi-VN" sz="2200" dirty="0" smtClean="0"/>
              <a:t>. </a:t>
            </a:r>
            <a:r>
              <a:rPr lang="en-US" sz="2200" dirty="0" smtClean="0"/>
              <a:t>What </a:t>
            </a:r>
            <a:r>
              <a:rPr lang="en-US" sz="2200" dirty="0"/>
              <a:t>is this </a:t>
            </a:r>
            <a:r>
              <a:rPr lang="vi-VN" sz="2200" dirty="0" smtClean="0"/>
              <a:t>custom?</a:t>
            </a:r>
            <a:r>
              <a:rPr lang="vi-VN" sz="2200" dirty="0"/>
              <a:t/>
            </a:r>
            <a:br>
              <a:rPr lang="vi-VN" sz="2200" dirty="0"/>
            </a:br>
            <a:r>
              <a:rPr lang="vi-VN" sz="2200" dirty="0" smtClean="0"/>
              <a:t>And </a:t>
            </a:r>
            <a:r>
              <a:rPr lang="en-US" sz="2200" dirty="0" smtClean="0"/>
              <a:t>which country does it come from?</a:t>
            </a:r>
            <a:r>
              <a:rPr lang="vi-VN" sz="2200" dirty="0"/>
              <a:t> </a:t>
            </a:r>
            <a:r>
              <a:rPr lang="vi-VN" sz="2200" dirty="0" smtClean="0"/>
              <a:t>        A. Thailand            B. Japan</a:t>
            </a:r>
            <a:endParaRPr lang="en-US" sz="2200" dirty="0"/>
          </a:p>
        </p:txBody>
      </p:sp>
      <p:sp>
        <p:nvSpPr>
          <p:cNvPr id="3" name="Subtitle 2"/>
          <p:cNvSpPr>
            <a:spLocks noGrp="1"/>
          </p:cNvSpPr>
          <p:nvPr>
            <p:ph type="subTitle" idx="1"/>
          </p:nvPr>
        </p:nvSpPr>
        <p:spPr/>
        <p:txBody>
          <a:bodyPr/>
          <a:lstStyle/>
          <a:p>
            <a:endParaRPr lang="en-US"/>
          </a:p>
        </p:txBody>
      </p:sp>
      <p:sp>
        <p:nvSpPr>
          <p:cNvPr id="4" name="Subtitle 3"/>
          <p:cNvSpPr>
            <a:spLocks noGrp="1"/>
          </p:cNvSpPr>
          <p:nvPr>
            <p:ph type="subTitle" idx="2"/>
          </p:nvPr>
        </p:nvSpPr>
        <p:spPr/>
        <p:txBody>
          <a:bodyPr/>
          <a:lstStyle/>
          <a:p>
            <a:endParaRPr lang="en-US"/>
          </a:p>
        </p:txBody>
      </p:sp>
      <p:sp>
        <p:nvSpPr>
          <p:cNvPr id="5" name="Subtitle 4"/>
          <p:cNvSpPr>
            <a:spLocks noGrp="1"/>
          </p:cNvSpPr>
          <p:nvPr>
            <p:ph type="subTitle" idx="3"/>
          </p:nvPr>
        </p:nvSpPr>
        <p:spPr/>
        <p:txBody>
          <a:bodyPr/>
          <a:lstStyle/>
          <a:p>
            <a:endParaRPr lang="en-US"/>
          </a:p>
        </p:txBody>
      </p:sp>
      <p:sp>
        <p:nvSpPr>
          <p:cNvPr id="6" name="Subtitle 5"/>
          <p:cNvSpPr>
            <a:spLocks noGrp="1"/>
          </p:cNvSpPr>
          <p:nvPr>
            <p:ph type="subTitle" idx="4"/>
          </p:nvPr>
        </p:nvSpPr>
        <p:spPr/>
        <p:txBody>
          <a:bodyPr/>
          <a:lstStyle/>
          <a:p>
            <a:endParaRPr lang="en-US"/>
          </a:p>
        </p:txBody>
      </p:sp>
      <p:sp>
        <p:nvSpPr>
          <p:cNvPr id="7" name="AutoShape 2" descr="https://cdnmedia.baotintuc.vn/Upload/a7srThwxbojBCucvUWgnxA/files/2019/04/14/t4.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2"/>
          <a:stretch>
            <a:fillRect/>
          </a:stretch>
        </p:blipFill>
        <p:spPr>
          <a:xfrm>
            <a:off x="152400" y="1446349"/>
            <a:ext cx="8991600" cy="3963851"/>
          </a:xfrm>
          <a:prstGeom prst="rect">
            <a:avLst/>
          </a:prstGeom>
        </p:spPr>
      </p:pic>
    </p:spTree>
    <p:extLst>
      <p:ext uri="{BB962C8B-B14F-4D97-AF65-F5344CB8AC3E}">
        <p14:creationId xmlns:p14="http://schemas.microsoft.com/office/powerpoint/2010/main" val="18614111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734425" cy="1752599"/>
          </a:xfrm>
        </p:spPr>
        <p:txBody>
          <a:bodyPr/>
          <a:lstStyle/>
          <a:p>
            <a:pPr algn="ctr"/>
            <a:r>
              <a:rPr lang="vi-VN" sz="2400" dirty="0" smtClean="0"/>
              <a:t/>
            </a:r>
            <a:br>
              <a:rPr lang="vi-VN" sz="2400" dirty="0" smtClean="0"/>
            </a:br>
            <a:r>
              <a:rPr lang="vi-VN" sz="2400" dirty="0">
                <a:solidFill>
                  <a:srgbClr val="002060"/>
                </a:solidFill>
              </a:rPr>
              <a:t>It is </a:t>
            </a:r>
            <a:r>
              <a:rPr lang="vi-VN" sz="2400" dirty="0" smtClean="0">
                <a:solidFill>
                  <a:srgbClr val="002060"/>
                </a:solidFill>
              </a:rPr>
              <a:t>about </a:t>
            </a:r>
            <a:r>
              <a:rPr lang="vi-VN" sz="2400" dirty="0" smtClean="0">
                <a:solidFill>
                  <a:srgbClr val="FF0000"/>
                </a:solidFill>
              </a:rPr>
              <a:t>throwing water at each other</a:t>
            </a:r>
            <a:r>
              <a:rPr lang="vi-VN" sz="2400" dirty="0" smtClean="0">
                <a:solidFill>
                  <a:srgbClr val="002060"/>
                </a:solidFill>
              </a:rPr>
              <a:t>. </a:t>
            </a:r>
            <a:r>
              <a:rPr lang="vi-VN" sz="2400" dirty="0">
                <a:solidFill>
                  <a:srgbClr val="002060"/>
                </a:solidFill>
              </a:rPr>
              <a:t>It comes from </a:t>
            </a:r>
            <a:r>
              <a:rPr lang="vi-VN" sz="2400" dirty="0">
                <a:solidFill>
                  <a:srgbClr val="FF0000"/>
                </a:solidFill>
              </a:rPr>
              <a:t>Thailand</a:t>
            </a:r>
            <a:r>
              <a:rPr lang="vi-VN" sz="2400" dirty="0">
                <a:solidFill>
                  <a:srgbClr val="002060"/>
                </a:solidFill>
              </a:rPr>
              <a:t> </a:t>
            </a:r>
            <a:r>
              <a:rPr lang="vi-VN" sz="2400" dirty="0" smtClean="0">
                <a:solidFill>
                  <a:srgbClr val="002060"/>
                </a:solidFill>
              </a:rPr>
              <a:t/>
            </a:r>
            <a:br>
              <a:rPr lang="vi-VN" sz="2400" dirty="0" smtClean="0">
                <a:solidFill>
                  <a:srgbClr val="002060"/>
                </a:solidFill>
              </a:rPr>
            </a:br>
            <a:r>
              <a:rPr lang="vi-VN" sz="2400" dirty="0" smtClean="0">
                <a:solidFill>
                  <a:srgbClr val="002060"/>
                </a:solidFill>
              </a:rPr>
              <a:t>It is called </a:t>
            </a:r>
            <a:r>
              <a:rPr lang="vi-VN" sz="2400" dirty="0" smtClean="0">
                <a:solidFill>
                  <a:srgbClr val="FF0000"/>
                </a:solidFill>
              </a:rPr>
              <a:t>Songkran</a:t>
            </a:r>
            <a:r>
              <a:rPr lang="vi-VN" sz="2400" dirty="0" smtClean="0">
                <a:solidFill>
                  <a:srgbClr val="002060"/>
                </a:solidFill>
              </a:rPr>
              <a:t>. Songkran is one of Thailand’s most famous and exciting festivals.</a:t>
            </a:r>
            <a:r>
              <a:rPr lang="vi-VN" sz="2400" dirty="0" smtClean="0">
                <a:solidFill>
                  <a:srgbClr val="FF0000"/>
                </a:solidFill>
              </a:rPr>
              <a:t/>
            </a:r>
            <a:br>
              <a:rPr lang="vi-VN" sz="2400" dirty="0" smtClean="0">
                <a:solidFill>
                  <a:srgbClr val="FF0000"/>
                </a:solidFill>
              </a:rPr>
            </a:br>
            <a:r>
              <a:rPr lang="vi-VN" sz="2400" dirty="0" smtClean="0">
                <a:solidFill>
                  <a:srgbClr val="FF0000"/>
                </a:solidFill>
              </a:rPr>
              <a:t>   </a:t>
            </a:r>
            <a:r>
              <a:rPr lang="vi-VN" sz="2400" dirty="0" smtClean="0"/>
              <a:t>         </a:t>
            </a:r>
            <a:r>
              <a:rPr lang="vi-VN" sz="2400" dirty="0" smtClean="0">
                <a:solidFill>
                  <a:srgbClr val="FF0000"/>
                </a:solidFill>
              </a:rPr>
              <a:t> </a:t>
            </a:r>
            <a:r>
              <a:rPr lang="vi-VN" sz="2400" dirty="0" smtClean="0"/>
              <a:t>                 </a:t>
            </a:r>
            <a:br>
              <a:rPr lang="vi-VN" sz="2400" dirty="0" smtClean="0"/>
            </a:br>
            <a:r>
              <a:rPr lang="vi-VN" dirty="0" smtClean="0"/>
              <a:t/>
            </a:r>
            <a:br>
              <a:rPr lang="vi-VN" dirty="0" smtClean="0"/>
            </a:br>
            <a:endParaRPr lang="en-US" dirty="0"/>
          </a:p>
        </p:txBody>
      </p:sp>
      <p:sp>
        <p:nvSpPr>
          <p:cNvPr id="3" name="Subtitle 2"/>
          <p:cNvSpPr>
            <a:spLocks noGrp="1"/>
          </p:cNvSpPr>
          <p:nvPr>
            <p:ph type="subTitle" idx="1"/>
          </p:nvPr>
        </p:nvSpPr>
        <p:spPr/>
        <p:txBody>
          <a:bodyPr/>
          <a:lstStyle/>
          <a:p>
            <a:endParaRPr lang="en-US"/>
          </a:p>
        </p:txBody>
      </p:sp>
      <p:sp>
        <p:nvSpPr>
          <p:cNvPr id="4" name="Subtitle 3"/>
          <p:cNvSpPr>
            <a:spLocks noGrp="1"/>
          </p:cNvSpPr>
          <p:nvPr>
            <p:ph type="subTitle" idx="2"/>
          </p:nvPr>
        </p:nvSpPr>
        <p:spPr/>
        <p:txBody>
          <a:bodyPr/>
          <a:lstStyle/>
          <a:p>
            <a:endParaRPr lang="en-US"/>
          </a:p>
        </p:txBody>
      </p:sp>
      <p:sp>
        <p:nvSpPr>
          <p:cNvPr id="5" name="Subtitle 4"/>
          <p:cNvSpPr>
            <a:spLocks noGrp="1"/>
          </p:cNvSpPr>
          <p:nvPr>
            <p:ph type="subTitle" idx="3"/>
          </p:nvPr>
        </p:nvSpPr>
        <p:spPr/>
        <p:txBody>
          <a:bodyPr/>
          <a:lstStyle/>
          <a:p>
            <a:endParaRPr lang="en-US"/>
          </a:p>
        </p:txBody>
      </p:sp>
      <p:sp>
        <p:nvSpPr>
          <p:cNvPr id="6" name="Subtitle 5"/>
          <p:cNvSpPr>
            <a:spLocks noGrp="1"/>
          </p:cNvSpPr>
          <p:nvPr>
            <p:ph type="subTitle" idx="4"/>
          </p:nvPr>
        </p:nvSpPr>
        <p:spPr/>
        <p:txBody>
          <a:bodyPr/>
          <a:lstStyle/>
          <a:p>
            <a:endParaRPr lang="en-US"/>
          </a:p>
        </p:txBody>
      </p:sp>
      <p:sp>
        <p:nvSpPr>
          <p:cNvPr id="7" name="AutoShape 2" descr="https://cdnmedia.baotintuc.vn/Upload/a7srThwxbojBCucvUWgnxA/files/2019/04/14/t4.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2"/>
          <a:stretch>
            <a:fillRect/>
          </a:stretch>
        </p:blipFill>
        <p:spPr>
          <a:xfrm>
            <a:off x="152400" y="1913021"/>
            <a:ext cx="8991600" cy="3497179"/>
          </a:xfrm>
          <a:prstGeom prst="rect">
            <a:avLst/>
          </a:prstGeom>
        </p:spPr>
      </p:pic>
    </p:spTree>
    <p:extLst>
      <p:ext uri="{BB962C8B-B14F-4D97-AF65-F5344CB8AC3E}">
        <p14:creationId xmlns:p14="http://schemas.microsoft.com/office/powerpoint/2010/main" val="35990046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0" y="0"/>
            <a:ext cx="8982255" cy="1789981"/>
          </a:xfrm>
          <a:prstGeom prst="rect">
            <a:avLst/>
          </a:prstGeom>
          <a:noFill/>
          <a:ln/>
        </p:spPr>
        <p:txBody>
          <a:bodyPr wrap="square" lIns="0" tIns="0" rIns="0" bIns="0" rtlCol="0" anchor="t"/>
          <a:lstStyle/>
          <a:p>
            <a:pPr algn="ctr">
              <a:lnSpc>
                <a:spcPts val="4813"/>
              </a:lnSpc>
            </a:pPr>
            <a:r>
              <a:rPr lang="en-US" sz="3000" dirty="0" err="1">
                <a:solidFill>
                  <a:srgbClr val="FF0000"/>
                </a:solidFill>
                <a:latin typeface="Times New Roman" panose="02020603050405020304" pitchFamily="18" charset="0"/>
                <a:cs typeface="Times New Roman" panose="02020603050405020304" pitchFamily="18" charset="0"/>
              </a:rPr>
              <a:t>Songkran</a:t>
            </a:r>
            <a:r>
              <a:rPr lang="en-US" sz="3000" dirty="0">
                <a:solidFill>
                  <a:srgbClr val="FF0000"/>
                </a:solidFill>
                <a:latin typeface="Times New Roman" panose="02020603050405020304" pitchFamily="18" charset="0"/>
                <a:cs typeface="Times New Roman" panose="02020603050405020304" pitchFamily="18" charset="0"/>
              </a:rPr>
              <a:t>: The Water Festival of Thailand</a:t>
            </a:r>
          </a:p>
        </p:txBody>
      </p:sp>
      <p:sp>
        <p:nvSpPr>
          <p:cNvPr id="4" name="Text 1"/>
          <p:cNvSpPr/>
          <p:nvPr/>
        </p:nvSpPr>
        <p:spPr>
          <a:xfrm rot="10800000" flipV="1">
            <a:off x="97047" y="4431820"/>
            <a:ext cx="8885208" cy="258793"/>
          </a:xfrm>
          <a:prstGeom prst="rect">
            <a:avLst/>
          </a:prstGeom>
          <a:noFill/>
          <a:ln/>
        </p:spPr>
        <p:txBody>
          <a:bodyPr wrap="square" lIns="0" tIns="0" rIns="0" bIns="0" rtlCol="0" anchor="t"/>
          <a:lstStyle/>
          <a:p>
            <a:pPr>
              <a:lnSpc>
                <a:spcPct val="150000"/>
              </a:lnSpc>
            </a:pPr>
            <a:r>
              <a:rPr lang="en-US" sz="2200" dirty="0">
                <a:latin typeface="Times New Roman" panose="02020603050405020304" pitchFamily="18" charset="0"/>
                <a:cs typeface="Times New Roman" panose="02020603050405020304" pitchFamily="18" charset="0"/>
              </a:rPr>
              <a:t> It is celebrated as the Thai New Year from April 13th to 15th every year.  </a:t>
            </a:r>
          </a:p>
          <a:p>
            <a:pPr>
              <a:lnSpc>
                <a:spcPts val="1781"/>
              </a:lnSpc>
            </a:pPr>
            <a:endParaRPr lang="en-US" sz="1094" dirty="0"/>
          </a:p>
        </p:txBody>
      </p:sp>
      <p:pic>
        <p:nvPicPr>
          <p:cNvPr id="1026" name="Picture 2" descr="https://hoctiengthai.com/uploads/dat-nuoc-xu-chua-vang/khamphadiemdacsaccualehoitenuocthailan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47" y="751114"/>
            <a:ext cx="8885208" cy="375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8491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496119" y="0"/>
            <a:ext cx="5035570" cy="414258"/>
          </a:xfrm>
          <a:prstGeom prst="rect">
            <a:avLst/>
          </a:prstGeom>
          <a:noFill/>
          <a:ln/>
        </p:spPr>
        <p:txBody>
          <a:bodyPr wrap="none" lIns="0" tIns="0" rIns="0" bIns="0" rtlCol="0" anchor="t"/>
          <a:lstStyle/>
          <a:p>
            <a:pPr>
              <a:lnSpc>
                <a:spcPts val="3469"/>
              </a:lnSpc>
            </a:pPr>
            <a:r>
              <a:rPr lang="en-US" sz="3000" dirty="0" err="1">
                <a:solidFill>
                  <a:srgbClr val="FF0000"/>
                </a:solidFill>
                <a:latin typeface="Times New Roman" panose="02020603050405020304" pitchFamily="18" charset="0"/>
                <a:cs typeface="Times New Roman" panose="02020603050405020304" pitchFamily="18" charset="0"/>
              </a:rPr>
              <a:t>Songkran</a:t>
            </a:r>
            <a:r>
              <a:rPr lang="en-US" sz="3000" dirty="0">
                <a:solidFill>
                  <a:srgbClr val="FF0000"/>
                </a:solidFill>
                <a:latin typeface="Times New Roman" panose="02020603050405020304" pitchFamily="18" charset="0"/>
                <a:cs typeface="Times New Roman" panose="02020603050405020304" pitchFamily="18" charset="0"/>
              </a:rPr>
              <a:t>: Enjoy the Water War</a:t>
            </a:r>
            <a:endParaRPr lang="en-US" sz="2781" dirty="0">
              <a:solidFill>
                <a:srgbClr val="FF0000"/>
              </a:solidFill>
              <a:latin typeface="Times New Roman" panose="02020603050405020304" pitchFamily="18" charset="0"/>
              <a:cs typeface="Times New Roman" panose="02020603050405020304" pitchFamily="18" charset="0"/>
            </a:endParaRPr>
          </a:p>
        </p:txBody>
      </p:sp>
      <p:sp>
        <p:nvSpPr>
          <p:cNvPr id="7" name="Text 4"/>
          <p:cNvSpPr/>
          <p:nvPr/>
        </p:nvSpPr>
        <p:spPr>
          <a:xfrm>
            <a:off x="140180" y="657765"/>
            <a:ext cx="2005642" cy="4485736"/>
          </a:xfrm>
          <a:prstGeom prst="rect">
            <a:avLst/>
          </a:prstGeom>
          <a:noFill/>
          <a:ln/>
        </p:spPr>
        <p:txBody>
          <a:bodyPr wrap="square" lIns="0" tIns="0" rIns="0" bIns="0" rtlCol="0" anchor="t"/>
          <a:lstStyle/>
          <a:p>
            <a:pPr>
              <a:lnSpc>
                <a:spcPct val="150000"/>
              </a:lnSpc>
            </a:pPr>
            <a:r>
              <a:rPr lang="en-US" sz="2250" dirty="0">
                <a:latin typeface="Times New Roman" panose="02020603050405020304" pitchFamily="18" charset="0"/>
                <a:cs typeface="Times New Roman" panose="02020603050405020304" pitchFamily="18" charset="0"/>
              </a:rPr>
              <a:t> People splash water on each other to have fun and wash away bad</a:t>
            </a:r>
            <a:r>
              <a:rPr lang="vi-VN" sz="2250" dirty="0">
                <a:latin typeface="Times New Roman" panose="02020603050405020304" pitchFamily="18" charset="0"/>
                <a:cs typeface="Times New Roman" panose="02020603050405020304" pitchFamily="18" charset="0"/>
              </a:rPr>
              <a:t> things, </a:t>
            </a:r>
            <a:r>
              <a:rPr lang="en-US" sz="2250" dirty="0">
                <a:latin typeface="Times New Roman" panose="02020603050405020304" pitchFamily="18" charset="0"/>
                <a:cs typeface="Times New Roman" panose="02020603050405020304" pitchFamily="18" charset="0"/>
              </a:rPr>
              <a:t>preparing for the good things in the </a:t>
            </a:r>
            <a:r>
              <a:rPr lang="vi-VN" sz="2250" dirty="0">
                <a:latin typeface="Times New Roman" panose="02020603050405020304" pitchFamily="18" charset="0"/>
                <a:cs typeface="Times New Roman" panose="02020603050405020304" pitchFamily="18" charset="0"/>
              </a:rPr>
              <a:t>New</a:t>
            </a:r>
            <a:r>
              <a:rPr lang="en-US" sz="2250" dirty="0">
                <a:latin typeface="Times New Roman" panose="02020603050405020304" pitchFamily="18" charset="0"/>
                <a:cs typeface="Times New Roman" panose="02020603050405020304" pitchFamily="18" charset="0"/>
              </a:rPr>
              <a:t> Year..  </a:t>
            </a:r>
          </a:p>
          <a:p>
            <a:pPr>
              <a:lnSpc>
                <a:spcPts val="1781"/>
              </a:lnSpc>
            </a:pPr>
            <a:endParaRPr lang="en-US" sz="1094" dirty="0"/>
          </a:p>
        </p:txBody>
      </p:sp>
      <p:sp>
        <p:nvSpPr>
          <p:cNvPr id="9" name="Text 6"/>
          <p:cNvSpPr/>
          <p:nvPr/>
        </p:nvSpPr>
        <p:spPr>
          <a:xfrm>
            <a:off x="3023443" y="1781398"/>
            <a:ext cx="128885" cy="212676"/>
          </a:xfrm>
          <a:prstGeom prst="rect">
            <a:avLst/>
          </a:prstGeom>
          <a:noFill/>
          <a:ln/>
        </p:spPr>
        <p:txBody>
          <a:bodyPr wrap="none" lIns="0" tIns="0" rIns="0" bIns="0" rtlCol="0" anchor="t"/>
          <a:lstStyle/>
          <a:p>
            <a:pPr algn="ctr">
              <a:lnSpc>
                <a:spcPts val="1656"/>
              </a:lnSpc>
            </a:pPr>
            <a:endParaRPr lang="en-US" sz="1656" dirty="0"/>
          </a:p>
        </p:txBody>
      </p:sp>
      <p:pic>
        <p:nvPicPr>
          <p:cNvPr id="2050" name="Picture 2" descr="https://owa.bestprice.vn/images/tours/uploads/tour-le-hoi-te-nuoc-thai-lan-ha-noi-bangkok-pattaya-5n4d-64005cf1b77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2845" y="517586"/>
            <a:ext cx="6550193" cy="453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9256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28"/>
          <p:cNvSpPr txBox="1">
            <a:spLocks noGrp="1"/>
          </p:cNvSpPr>
          <p:nvPr>
            <p:ph type="ctrTitle"/>
          </p:nvPr>
        </p:nvSpPr>
        <p:spPr>
          <a:xfrm>
            <a:off x="981619" y="691819"/>
            <a:ext cx="7185600" cy="274112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0" dirty="0">
                <a:solidFill>
                  <a:schemeClr val="accent6"/>
                </a:solidFill>
              </a:rPr>
              <a:t>Unit 5:</a:t>
            </a:r>
            <a:r>
              <a:rPr lang="en" dirty="0"/>
              <a:t/>
            </a:r>
            <a:br>
              <a:rPr lang="en" dirty="0"/>
            </a:br>
            <a:r>
              <a:rPr lang="en" b="0" dirty="0"/>
              <a:t>Our customs </a:t>
            </a:r>
            <a:br>
              <a:rPr lang="en" b="0" dirty="0"/>
            </a:br>
            <a:r>
              <a:rPr lang="en" b="0" dirty="0"/>
              <a:t>and traditions</a:t>
            </a:r>
            <a:endParaRPr b="0" dirty="0"/>
          </a:p>
        </p:txBody>
      </p:sp>
      <p:sp>
        <p:nvSpPr>
          <p:cNvPr id="458" name="Google Shape;458;p28"/>
          <p:cNvSpPr txBox="1">
            <a:spLocks noGrp="1"/>
          </p:cNvSpPr>
          <p:nvPr>
            <p:ph type="subTitle" idx="1"/>
          </p:nvPr>
        </p:nvSpPr>
        <p:spPr>
          <a:xfrm>
            <a:off x="1912544" y="3584024"/>
            <a:ext cx="5620544" cy="119766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b="1" dirty="0"/>
              <a:t>Lesson 1: Getting Started</a:t>
            </a:r>
          </a:p>
          <a:p>
            <a:pPr marL="0" lvl="0" indent="0" algn="ctr" rtl="0">
              <a:spcBef>
                <a:spcPts val="0"/>
              </a:spcBef>
              <a:spcAft>
                <a:spcPts val="0"/>
              </a:spcAft>
              <a:buNone/>
            </a:pPr>
            <a:r>
              <a:rPr lang="en" sz="2800" dirty="0"/>
              <a:t>(page 50-51)</a:t>
            </a:r>
            <a:endParaRPr sz="2800" dirty="0"/>
          </a:p>
        </p:txBody>
      </p:sp>
      <p:grpSp>
        <p:nvGrpSpPr>
          <p:cNvPr id="459" name="Google Shape;459;p28"/>
          <p:cNvGrpSpPr/>
          <p:nvPr/>
        </p:nvGrpSpPr>
        <p:grpSpPr>
          <a:xfrm>
            <a:off x="-1153795" y="2327366"/>
            <a:ext cx="2930339" cy="2849377"/>
            <a:chOff x="3760450" y="1225900"/>
            <a:chExt cx="3428500" cy="3333775"/>
          </a:xfrm>
        </p:grpSpPr>
        <p:sp>
          <p:nvSpPr>
            <p:cNvPr id="460" name="Google Shape;460;p28"/>
            <p:cNvSpPr/>
            <p:nvPr/>
          </p:nvSpPr>
          <p:spPr>
            <a:xfrm>
              <a:off x="4826800" y="1258275"/>
              <a:ext cx="2120325" cy="2871225"/>
            </a:xfrm>
            <a:custGeom>
              <a:avLst/>
              <a:gdLst/>
              <a:ahLst/>
              <a:cxnLst/>
              <a:rect l="l" t="t" r="r" b="b"/>
              <a:pathLst>
                <a:path w="84813" h="114849" extrusionOk="0">
                  <a:moveTo>
                    <a:pt x="76340" y="1"/>
                  </a:moveTo>
                  <a:cubicBezTo>
                    <a:pt x="76340" y="1"/>
                    <a:pt x="59002" y="783"/>
                    <a:pt x="56003" y="1252"/>
                  </a:cubicBezTo>
                  <a:cubicBezTo>
                    <a:pt x="52979" y="1721"/>
                    <a:pt x="40412" y="11029"/>
                    <a:pt x="35354" y="14575"/>
                  </a:cubicBezTo>
                  <a:cubicBezTo>
                    <a:pt x="30296" y="18095"/>
                    <a:pt x="30766" y="21797"/>
                    <a:pt x="30739" y="28941"/>
                  </a:cubicBezTo>
                  <a:cubicBezTo>
                    <a:pt x="30739" y="36111"/>
                    <a:pt x="30896" y="51180"/>
                    <a:pt x="25838" y="59158"/>
                  </a:cubicBezTo>
                  <a:cubicBezTo>
                    <a:pt x="20754" y="67110"/>
                    <a:pt x="0" y="79468"/>
                    <a:pt x="0" y="79468"/>
                  </a:cubicBezTo>
                  <a:lnTo>
                    <a:pt x="17573" y="114848"/>
                  </a:lnTo>
                  <a:lnTo>
                    <a:pt x="51962" y="79208"/>
                  </a:lnTo>
                  <a:cubicBezTo>
                    <a:pt x="55039" y="77174"/>
                    <a:pt x="58324" y="74515"/>
                    <a:pt x="60253" y="69457"/>
                  </a:cubicBezTo>
                  <a:cubicBezTo>
                    <a:pt x="62156" y="64425"/>
                    <a:pt x="58037" y="56082"/>
                    <a:pt x="58037" y="56082"/>
                  </a:cubicBezTo>
                  <a:lnTo>
                    <a:pt x="60774" y="45523"/>
                  </a:lnTo>
                  <a:lnTo>
                    <a:pt x="66041" y="44115"/>
                  </a:lnTo>
                  <a:cubicBezTo>
                    <a:pt x="66303" y="44362"/>
                    <a:pt x="66805" y="44451"/>
                    <a:pt x="67394" y="44451"/>
                  </a:cubicBezTo>
                  <a:cubicBezTo>
                    <a:pt x="68918" y="44451"/>
                    <a:pt x="71021" y="43854"/>
                    <a:pt x="71021" y="43854"/>
                  </a:cubicBezTo>
                  <a:cubicBezTo>
                    <a:pt x="71021" y="43854"/>
                    <a:pt x="72663" y="45418"/>
                    <a:pt x="76340" y="45966"/>
                  </a:cubicBezTo>
                  <a:cubicBezTo>
                    <a:pt x="76617" y="46009"/>
                    <a:pt x="76893" y="46030"/>
                    <a:pt x="77166" y="46030"/>
                  </a:cubicBezTo>
                  <a:cubicBezTo>
                    <a:pt x="80502" y="46030"/>
                    <a:pt x="83293" y="42949"/>
                    <a:pt x="81606" y="40803"/>
                  </a:cubicBezTo>
                  <a:cubicBezTo>
                    <a:pt x="78269" y="40256"/>
                    <a:pt x="75948" y="36632"/>
                    <a:pt x="73758" y="36006"/>
                  </a:cubicBezTo>
                  <a:cubicBezTo>
                    <a:pt x="71594" y="35381"/>
                    <a:pt x="63460" y="33425"/>
                    <a:pt x="63460" y="33425"/>
                  </a:cubicBezTo>
                  <a:lnTo>
                    <a:pt x="65337" y="27950"/>
                  </a:lnTo>
                  <a:lnTo>
                    <a:pt x="72038" y="29462"/>
                  </a:lnTo>
                  <a:cubicBezTo>
                    <a:pt x="72038" y="29462"/>
                    <a:pt x="74384" y="32460"/>
                    <a:pt x="76913" y="33086"/>
                  </a:cubicBezTo>
                  <a:cubicBezTo>
                    <a:pt x="77659" y="33271"/>
                    <a:pt x="78427" y="33383"/>
                    <a:pt x="79142" y="33383"/>
                  </a:cubicBezTo>
                  <a:cubicBezTo>
                    <a:pt x="80851" y="33383"/>
                    <a:pt x="82255" y="32742"/>
                    <a:pt x="82310" y="30922"/>
                  </a:cubicBezTo>
                  <a:cubicBezTo>
                    <a:pt x="82388" y="28315"/>
                    <a:pt x="78165" y="23622"/>
                    <a:pt x="76731" y="22449"/>
                  </a:cubicBezTo>
                  <a:cubicBezTo>
                    <a:pt x="75323" y="21276"/>
                    <a:pt x="69795" y="18408"/>
                    <a:pt x="69795" y="18408"/>
                  </a:cubicBezTo>
                  <a:lnTo>
                    <a:pt x="70682" y="16765"/>
                  </a:lnTo>
                  <a:cubicBezTo>
                    <a:pt x="73957" y="18948"/>
                    <a:pt x="76655" y="19872"/>
                    <a:pt x="78767" y="19872"/>
                  </a:cubicBezTo>
                  <a:cubicBezTo>
                    <a:pt x="80438" y="19872"/>
                    <a:pt x="81742" y="19294"/>
                    <a:pt x="82675" y="18303"/>
                  </a:cubicBezTo>
                  <a:cubicBezTo>
                    <a:pt x="84813" y="16061"/>
                    <a:pt x="82779" y="11968"/>
                    <a:pt x="80407" y="10117"/>
                  </a:cubicBezTo>
                  <a:cubicBezTo>
                    <a:pt x="78034" y="8239"/>
                    <a:pt x="74514" y="7666"/>
                    <a:pt x="74514" y="7666"/>
                  </a:cubicBezTo>
                  <a:cubicBezTo>
                    <a:pt x="74514" y="7666"/>
                    <a:pt x="76313" y="6832"/>
                    <a:pt x="77956" y="4980"/>
                  </a:cubicBezTo>
                  <a:cubicBezTo>
                    <a:pt x="79599" y="3155"/>
                    <a:pt x="76340" y="1"/>
                    <a:pt x="76340" y="1"/>
                  </a:cubicBezTo>
                  <a:close/>
                </a:path>
              </a:pathLst>
            </a:custGeom>
            <a:solidFill>
              <a:srgbClr val="E48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8"/>
            <p:cNvSpPr/>
            <p:nvPr/>
          </p:nvSpPr>
          <p:spPr>
            <a:xfrm>
              <a:off x="6260775" y="2177975"/>
              <a:ext cx="486250" cy="346775"/>
            </a:xfrm>
            <a:custGeom>
              <a:avLst/>
              <a:gdLst/>
              <a:ahLst/>
              <a:cxnLst/>
              <a:rect l="l" t="t" r="r" b="b"/>
              <a:pathLst>
                <a:path w="19450" h="13871" extrusionOk="0">
                  <a:moveTo>
                    <a:pt x="6909" y="0"/>
                  </a:moveTo>
                  <a:lnTo>
                    <a:pt x="0" y="10925"/>
                  </a:lnTo>
                  <a:lnTo>
                    <a:pt x="2086" y="13871"/>
                  </a:lnTo>
                  <a:lnTo>
                    <a:pt x="3415" y="8735"/>
                  </a:lnTo>
                  <a:lnTo>
                    <a:pt x="8682" y="7327"/>
                  </a:lnTo>
                  <a:cubicBezTo>
                    <a:pt x="8944" y="7574"/>
                    <a:pt x="9446" y="7663"/>
                    <a:pt x="10035" y="7663"/>
                  </a:cubicBezTo>
                  <a:cubicBezTo>
                    <a:pt x="11559" y="7663"/>
                    <a:pt x="13662" y="7066"/>
                    <a:pt x="13662" y="7066"/>
                  </a:cubicBezTo>
                  <a:cubicBezTo>
                    <a:pt x="13662" y="7066"/>
                    <a:pt x="15304" y="8630"/>
                    <a:pt x="18981" y="9204"/>
                  </a:cubicBezTo>
                  <a:cubicBezTo>
                    <a:pt x="19137" y="9204"/>
                    <a:pt x="19293" y="9230"/>
                    <a:pt x="19450" y="9230"/>
                  </a:cubicBezTo>
                  <a:cubicBezTo>
                    <a:pt x="17025" y="6779"/>
                    <a:pt x="15278" y="600"/>
                    <a:pt x="13401" y="365"/>
                  </a:cubicBezTo>
                  <a:lnTo>
                    <a:pt x="13401" y="391"/>
                  </a:lnTo>
                  <a:cubicBezTo>
                    <a:pt x="11211" y="131"/>
                    <a:pt x="6909" y="0"/>
                    <a:pt x="6909"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8"/>
            <p:cNvSpPr/>
            <p:nvPr/>
          </p:nvSpPr>
          <p:spPr>
            <a:xfrm>
              <a:off x="6003950" y="1449900"/>
              <a:ext cx="376775" cy="391250"/>
            </a:xfrm>
            <a:custGeom>
              <a:avLst/>
              <a:gdLst/>
              <a:ahLst/>
              <a:cxnLst/>
              <a:rect l="l" t="t" r="r" b="b"/>
              <a:pathLst>
                <a:path w="15071" h="15650" extrusionOk="0">
                  <a:moveTo>
                    <a:pt x="11055" y="1"/>
                  </a:moveTo>
                  <a:cubicBezTo>
                    <a:pt x="10038" y="340"/>
                    <a:pt x="11916" y="5137"/>
                    <a:pt x="11916" y="5137"/>
                  </a:cubicBezTo>
                  <a:cubicBezTo>
                    <a:pt x="11916" y="5137"/>
                    <a:pt x="10508" y="7431"/>
                    <a:pt x="7562" y="9074"/>
                  </a:cubicBezTo>
                  <a:lnTo>
                    <a:pt x="5033" y="10482"/>
                  </a:lnTo>
                  <a:cubicBezTo>
                    <a:pt x="5033" y="10482"/>
                    <a:pt x="3599" y="7275"/>
                    <a:pt x="1" y="6519"/>
                  </a:cubicBezTo>
                  <a:lnTo>
                    <a:pt x="1" y="6519"/>
                  </a:lnTo>
                  <a:cubicBezTo>
                    <a:pt x="3938" y="9674"/>
                    <a:pt x="4824" y="11785"/>
                    <a:pt x="5971" y="15123"/>
                  </a:cubicBezTo>
                  <a:cubicBezTo>
                    <a:pt x="6098" y="15487"/>
                    <a:pt x="6305" y="15649"/>
                    <a:pt x="6571" y="15649"/>
                  </a:cubicBezTo>
                  <a:cubicBezTo>
                    <a:pt x="8768" y="15649"/>
                    <a:pt x="15070" y="4642"/>
                    <a:pt x="15070" y="4642"/>
                  </a:cubicBezTo>
                  <a:cubicBezTo>
                    <a:pt x="15070" y="4642"/>
                    <a:pt x="12906" y="4042"/>
                    <a:pt x="1105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8"/>
            <p:cNvSpPr/>
            <p:nvPr/>
          </p:nvSpPr>
          <p:spPr>
            <a:xfrm>
              <a:off x="5841650" y="1731500"/>
              <a:ext cx="286825" cy="132325"/>
            </a:xfrm>
            <a:custGeom>
              <a:avLst/>
              <a:gdLst/>
              <a:ahLst/>
              <a:cxnLst/>
              <a:rect l="l" t="t" r="r" b="b"/>
              <a:pathLst>
                <a:path w="11473" h="5293" fill="none" extrusionOk="0">
                  <a:moveTo>
                    <a:pt x="11472" y="5293"/>
                  </a:moveTo>
                  <a:cubicBezTo>
                    <a:pt x="11472" y="5293"/>
                    <a:pt x="5997" y="1095"/>
                    <a:pt x="1" y="0"/>
                  </a:cubicBez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8"/>
            <p:cNvSpPr/>
            <p:nvPr/>
          </p:nvSpPr>
          <p:spPr>
            <a:xfrm>
              <a:off x="6377425" y="1757550"/>
              <a:ext cx="399600" cy="333100"/>
            </a:xfrm>
            <a:custGeom>
              <a:avLst/>
              <a:gdLst/>
              <a:ahLst/>
              <a:cxnLst/>
              <a:rect l="l" t="t" r="r" b="b"/>
              <a:pathLst>
                <a:path w="15984" h="13324" extrusionOk="0">
                  <a:moveTo>
                    <a:pt x="7927" y="1"/>
                  </a:moveTo>
                  <a:cubicBezTo>
                    <a:pt x="4042" y="3390"/>
                    <a:pt x="1" y="10534"/>
                    <a:pt x="1" y="10534"/>
                  </a:cubicBezTo>
                  <a:cubicBezTo>
                    <a:pt x="1" y="10534"/>
                    <a:pt x="887" y="10743"/>
                    <a:pt x="2243" y="11082"/>
                  </a:cubicBezTo>
                  <a:lnTo>
                    <a:pt x="3312" y="7979"/>
                  </a:lnTo>
                  <a:lnTo>
                    <a:pt x="10013" y="9491"/>
                  </a:lnTo>
                  <a:cubicBezTo>
                    <a:pt x="10013" y="9491"/>
                    <a:pt x="12359" y="12489"/>
                    <a:pt x="14888" y="13115"/>
                  </a:cubicBezTo>
                  <a:cubicBezTo>
                    <a:pt x="15253" y="13219"/>
                    <a:pt x="15618" y="13272"/>
                    <a:pt x="15983" y="13324"/>
                  </a:cubicBezTo>
                  <a:cubicBezTo>
                    <a:pt x="13402" y="10065"/>
                    <a:pt x="12151" y="3077"/>
                    <a:pt x="12151" y="3077"/>
                  </a:cubicBezTo>
                  <a:lnTo>
                    <a:pt x="7927"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8"/>
            <p:cNvSpPr/>
            <p:nvPr/>
          </p:nvSpPr>
          <p:spPr>
            <a:xfrm>
              <a:off x="4826800" y="1602425"/>
              <a:ext cx="1002500" cy="1903950"/>
            </a:xfrm>
            <a:custGeom>
              <a:avLst/>
              <a:gdLst/>
              <a:ahLst/>
              <a:cxnLst/>
              <a:rect l="l" t="t" r="r" b="b"/>
              <a:pathLst>
                <a:path w="40100" h="76158" extrusionOk="0">
                  <a:moveTo>
                    <a:pt x="36475" y="1"/>
                  </a:moveTo>
                  <a:cubicBezTo>
                    <a:pt x="36084" y="288"/>
                    <a:pt x="35693" y="548"/>
                    <a:pt x="35354" y="809"/>
                  </a:cubicBezTo>
                  <a:cubicBezTo>
                    <a:pt x="30296" y="4329"/>
                    <a:pt x="30766" y="8031"/>
                    <a:pt x="30739" y="15175"/>
                  </a:cubicBezTo>
                  <a:cubicBezTo>
                    <a:pt x="30739" y="22345"/>
                    <a:pt x="30896" y="37414"/>
                    <a:pt x="25838" y="45366"/>
                  </a:cubicBezTo>
                  <a:cubicBezTo>
                    <a:pt x="20754" y="53344"/>
                    <a:pt x="0" y="65702"/>
                    <a:pt x="0" y="65702"/>
                  </a:cubicBezTo>
                  <a:lnTo>
                    <a:pt x="5189" y="76157"/>
                  </a:lnTo>
                  <a:cubicBezTo>
                    <a:pt x="20806" y="67215"/>
                    <a:pt x="30296" y="52692"/>
                    <a:pt x="33607" y="42915"/>
                  </a:cubicBezTo>
                  <a:cubicBezTo>
                    <a:pt x="37362" y="31861"/>
                    <a:pt x="40099" y="14106"/>
                    <a:pt x="35954" y="9882"/>
                  </a:cubicBezTo>
                  <a:cubicBezTo>
                    <a:pt x="31809" y="5659"/>
                    <a:pt x="36475" y="1"/>
                    <a:pt x="364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8"/>
            <p:cNvSpPr/>
            <p:nvPr/>
          </p:nvSpPr>
          <p:spPr>
            <a:xfrm>
              <a:off x="5596575" y="1522900"/>
              <a:ext cx="865625" cy="325925"/>
            </a:xfrm>
            <a:custGeom>
              <a:avLst/>
              <a:gdLst/>
              <a:ahLst/>
              <a:cxnLst/>
              <a:rect l="l" t="t" r="r" b="b"/>
              <a:pathLst>
                <a:path w="34625" h="13037" extrusionOk="0">
                  <a:moveTo>
                    <a:pt x="30010" y="1"/>
                  </a:moveTo>
                  <a:lnTo>
                    <a:pt x="1226" y="7510"/>
                  </a:lnTo>
                  <a:cubicBezTo>
                    <a:pt x="366" y="9074"/>
                    <a:pt x="79" y="10847"/>
                    <a:pt x="1" y="13037"/>
                  </a:cubicBezTo>
                  <a:cubicBezTo>
                    <a:pt x="5398" y="11864"/>
                    <a:pt x="21275" y="8605"/>
                    <a:pt x="27793" y="5059"/>
                  </a:cubicBezTo>
                  <a:cubicBezTo>
                    <a:pt x="34624" y="262"/>
                    <a:pt x="30010" y="1"/>
                    <a:pt x="3001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8"/>
            <p:cNvSpPr/>
            <p:nvPr/>
          </p:nvSpPr>
          <p:spPr>
            <a:xfrm>
              <a:off x="6597100" y="1853375"/>
              <a:ext cx="45650" cy="141475"/>
            </a:xfrm>
            <a:custGeom>
              <a:avLst/>
              <a:gdLst/>
              <a:ahLst/>
              <a:cxnLst/>
              <a:rect l="l" t="t" r="r" b="b"/>
              <a:pathLst>
                <a:path w="1826" h="5659" fill="none" extrusionOk="0">
                  <a:moveTo>
                    <a:pt x="1226" y="5658"/>
                  </a:moveTo>
                  <a:cubicBezTo>
                    <a:pt x="1226" y="5658"/>
                    <a:pt x="0" y="2816"/>
                    <a:pt x="1825" y="1"/>
                  </a:cubicBezTo>
                </a:path>
              </a:pathLst>
            </a:custGeom>
            <a:noFill/>
            <a:ln w="12375" cap="flat" cmpd="sng">
              <a:solidFill>
                <a:srgbClr val="5C212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8"/>
            <p:cNvSpPr/>
            <p:nvPr/>
          </p:nvSpPr>
          <p:spPr>
            <a:xfrm>
              <a:off x="5690425" y="2578825"/>
              <a:ext cx="730700" cy="1110700"/>
            </a:xfrm>
            <a:custGeom>
              <a:avLst/>
              <a:gdLst/>
              <a:ahLst/>
              <a:cxnLst/>
              <a:rect l="l" t="t" r="r" b="b"/>
              <a:pathLst>
                <a:path w="29228" h="44428" extrusionOk="0">
                  <a:moveTo>
                    <a:pt x="22892" y="1"/>
                  </a:moveTo>
                  <a:lnTo>
                    <a:pt x="19894" y="9517"/>
                  </a:lnTo>
                  <a:cubicBezTo>
                    <a:pt x="19894" y="9517"/>
                    <a:pt x="29228" y="16009"/>
                    <a:pt x="13402" y="26672"/>
                  </a:cubicBezTo>
                  <a:cubicBezTo>
                    <a:pt x="8031" y="32408"/>
                    <a:pt x="3495" y="38848"/>
                    <a:pt x="1" y="44427"/>
                  </a:cubicBezTo>
                  <a:cubicBezTo>
                    <a:pt x="4511" y="39761"/>
                    <a:pt x="10221" y="33868"/>
                    <a:pt x="17417" y="26386"/>
                  </a:cubicBezTo>
                  <a:cubicBezTo>
                    <a:pt x="20494" y="24352"/>
                    <a:pt x="23779" y="21693"/>
                    <a:pt x="25708" y="16661"/>
                  </a:cubicBezTo>
                  <a:cubicBezTo>
                    <a:pt x="27637" y="11603"/>
                    <a:pt x="23492" y="3286"/>
                    <a:pt x="23492" y="3286"/>
                  </a:cubicBezTo>
                  <a:lnTo>
                    <a:pt x="24222" y="444"/>
                  </a:lnTo>
                  <a:lnTo>
                    <a:pt x="22892"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8"/>
            <p:cNvSpPr/>
            <p:nvPr/>
          </p:nvSpPr>
          <p:spPr>
            <a:xfrm>
              <a:off x="6322675" y="1298050"/>
              <a:ext cx="427625" cy="293975"/>
            </a:xfrm>
            <a:custGeom>
              <a:avLst/>
              <a:gdLst/>
              <a:ahLst/>
              <a:cxnLst/>
              <a:rect l="l" t="t" r="r" b="b"/>
              <a:pathLst>
                <a:path w="17105" h="11759" extrusionOk="0">
                  <a:moveTo>
                    <a:pt x="13871" y="0"/>
                  </a:moveTo>
                  <a:lnTo>
                    <a:pt x="11942" y="365"/>
                  </a:lnTo>
                  <a:cubicBezTo>
                    <a:pt x="11942" y="365"/>
                    <a:pt x="7379" y="4224"/>
                    <a:pt x="1852" y="6805"/>
                  </a:cubicBezTo>
                  <a:cubicBezTo>
                    <a:pt x="1304" y="9934"/>
                    <a:pt x="1" y="11759"/>
                    <a:pt x="1" y="11759"/>
                  </a:cubicBezTo>
                  <a:lnTo>
                    <a:pt x="8240" y="10638"/>
                  </a:lnTo>
                  <a:lnTo>
                    <a:pt x="17104" y="2920"/>
                  </a:lnTo>
                  <a:cubicBezTo>
                    <a:pt x="16009" y="1538"/>
                    <a:pt x="13871" y="0"/>
                    <a:pt x="13871" y="0"/>
                  </a:cubicBezTo>
                  <a:close/>
                </a:path>
              </a:pathLst>
            </a:custGeom>
            <a:solidFill>
              <a:srgbClr val="44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8"/>
            <p:cNvSpPr/>
            <p:nvPr/>
          </p:nvSpPr>
          <p:spPr>
            <a:xfrm>
              <a:off x="6572325" y="2209900"/>
              <a:ext cx="34575" cy="144725"/>
            </a:xfrm>
            <a:custGeom>
              <a:avLst/>
              <a:gdLst/>
              <a:ahLst/>
              <a:cxnLst/>
              <a:rect l="l" t="t" r="r" b="b"/>
              <a:pathLst>
                <a:path w="1383" h="5789" fill="none" extrusionOk="0">
                  <a:moveTo>
                    <a:pt x="1200" y="5789"/>
                  </a:moveTo>
                  <a:cubicBezTo>
                    <a:pt x="1200" y="5789"/>
                    <a:pt x="0" y="2373"/>
                    <a:pt x="1382" y="1"/>
                  </a:cubicBezTo>
                </a:path>
              </a:pathLst>
            </a:custGeom>
            <a:noFill/>
            <a:ln w="12375" cap="flat" cmpd="sng">
              <a:solidFill>
                <a:srgbClr val="5C212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8"/>
            <p:cNvSpPr/>
            <p:nvPr/>
          </p:nvSpPr>
          <p:spPr>
            <a:xfrm>
              <a:off x="6500625" y="1478600"/>
              <a:ext cx="370250" cy="256825"/>
            </a:xfrm>
            <a:custGeom>
              <a:avLst/>
              <a:gdLst/>
              <a:ahLst/>
              <a:cxnLst/>
              <a:rect l="l" t="t" r="r" b="b"/>
              <a:pathLst>
                <a:path w="14810" h="10273" extrusionOk="0">
                  <a:moveTo>
                    <a:pt x="11212" y="0"/>
                  </a:moveTo>
                  <a:lnTo>
                    <a:pt x="1070" y="5710"/>
                  </a:lnTo>
                  <a:cubicBezTo>
                    <a:pt x="1070" y="5710"/>
                    <a:pt x="1" y="7352"/>
                    <a:pt x="3025" y="9256"/>
                  </a:cubicBezTo>
                  <a:cubicBezTo>
                    <a:pt x="3155" y="9021"/>
                    <a:pt x="3364" y="8630"/>
                    <a:pt x="3729" y="7952"/>
                  </a:cubicBezTo>
                  <a:cubicBezTo>
                    <a:pt x="5293" y="8995"/>
                    <a:pt x="6753" y="9777"/>
                    <a:pt x="8057" y="10272"/>
                  </a:cubicBezTo>
                  <a:cubicBezTo>
                    <a:pt x="11290" y="9204"/>
                    <a:pt x="13741" y="4902"/>
                    <a:pt x="14810" y="2686"/>
                  </a:cubicBezTo>
                  <a:cubicBezTo>
                    <a:pt x="14392" y="2138"/>
                    <a:pt x="13923" y="1669"/>
                    <a:pt x="13428" y="1278"/>
                  </a:cubicBezTo>
                  <a:cubicBezTo>
                    <a:pt x="12750" y="756"/>
                    <a:pt x="11994" y="339"/>
                    <a:pt x="11212"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8"/>
            <p:cNvSpPr/>
            <p:nvPr/>
          </p:nvSpPr>
          <p:spPr>
            <a:xfrm>
              <a:off x="5064700" y="1237425"/>
              <a:ext cx="2124250" cy="612725"/>
            </a:xfrm>
            <a:custGeom>
              <a:avLst/>
              <a:gdLst/>
              <a:ahLst/>
              <a:cxnLst/>
              <a:rect l="l" t="t" r="r" b="b"/>
              <a:pathLst>
                <a:path w="84970" h="24509" extrusionOk="0">
                  <a:moveTo>
                    <a:pt x="74150" y="0"/>
                  </a:moveTo>
                  <a:lnTo>
                    <a:pt x="1" y="18512"/>
                  </a:lnTo>
                  <a:lnTo>
                    <a:pt x="731" y="21510"/>
                  </a:lnTo>
                  <a:lnTo>
                    <a:pt x="1487" y="24508"/>
                  </a:lnTo>
                  <a:lnTo>
                    <a:pt x="75662" y="5971"/>
                  </a:lnTo>
                  <a:lnTo>
                    <a:pt x="84657" y="887"/>
                  </a:lnTo>
                  <a:cubicBezTo>
                    <a:pt x="84970" y="730"/>
                    <a:pt x="84839" y="261"/>
                    <a:pt x="84500" y="235"/>
                  </a:cubicBezTo>
                  <a:lnTo>
                    <a:pt x="741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8"/>
            <p:cNvSpPr/>
            <p:nvPr/>
          </p:nvSpPr>
          <p:spPr>
            <a:xfrm>
              <a:off x="5082950" y="1313025"/>
              <a:ext cx="1873300" cy="537775"/>
            </a:xfrm>
            <a:custGeom>
              <a:avLst/>
              <a:gdLst/>
              <a:ahLst/>
              <a:cxnLst/>
              <a:rect l="l" t="t" r="r" b="b"/>
              <a:pathLst>
                <a:path w="74932" h="21511" extrusionOk="0">
                  <a:moveTo>
                    <a:pt x="74176" y="1"/>
                  </a:moveTo>
                  <a:lnTo>
                    <a:pt x="1" y="18512"/>
                  </a:lnTo>
                  <a:lnTo>
                    <a:pt x="757" y="21510"/>
                  </a:lnTo>
                  <a:lnTo>
                    <a:pt x="74932" y="2973"/>
                  </a:lnTo>
                  <a:lnTo>
                    <a:pt x="741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8"/>
            <p:cNvSpPr/>
            <p:nvPr/>
          </p:nvSpPr>
          <p:spPr>
            <a:xfrm>
              <a:off x="6858475" y="1237425"/>
              <a:ext cx="260075" cy="149275"/>
            </a:xfrm>
            <a:custGeom>
              <a:avLst/>
              <a:gdLst/>
              <a:ahLst/>
              <a:cxnLst/>
              <a:rect l="l" t="t" r="r" b="b"/>
              <a:pathLst>
                <a:path w="10403" h="5971" extrusionOk="0">
                  <a:moveTo>
                    <a:pt x="2399" y="0"/>
                  </a:moveTo>
                  <a:lnTo>
                    <a:pt x="2399" y="0"/>
                  </a:lnTo>
                  <a:cubicBezTo>
                    <a:pt x="2399" y="0"/>
                    <a:pt x="0" y="1747"/>
                    <a:pt x="3155" y="2999"/>
                  </a:cubicBezTo>
                  <a:cubicBezTo>
                    <a:pt x="939" y="5423"/>
                    <a:pt x="3885" y="5971"/>
                    <a:pt x="3885" y="5971"/>
                  </a:cubicBezTo>
                  <a:lnTo>
                    <a:pt x="10403" y="2295"/>
                  </a:lnTo>
                  <a:lnTo>
                    <a:pt x="9881" y="183"/>
                  </a:lnTo>
                  <a:lnTo>
                    <a:pt x="23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8"/>
            <p:cNvSpPr/>
            <p:nvPr/>
          </p:nvSpPr>
          <p:spPr>
            <a:xfrm>
              <a:off x="6858475" y="1237425"/>
              <a:ext cx="253575" cy="74975"/>
            </a:xfrm>
            <a:custGeom>
              <a:avLst/>
              <a:gdLst/>
              <a:ahLst/>
              <a:cxnLst/>
              <a:rect l="l" t="t" r="r" b="b"/>
              <a:pathLst>
                <a:path w="10143" h="2999" extrusionOk="0">
                  <a:moveTo>
                    <a:pt x="2399" y="0"/>
                  </a:moveTo>
                  <a:lnTo>
                    <a:pt x="2399" y="0"/>
                  </a:lnTo>
                  <a:cubicBezTo>
                    <a:pt x="2399" y="0"/>
                    <a:pt x="0" y="1747"/>
                    <a:pt x="3155" y="2999"/>
                  </a:cubicBezTo>
                  <a:lnTo>
                    <a:pt x="10142" y="1252"/>
                  </a:lnTo>
                  <a:lnTo>
                    <a:pt x="9881" y="183"/>
                  </a:lnTo>
                  <a:lnTo>
                    <a:pt x="2399"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8"/>
            <p:cNvSpPr/>
            <p:nvPr/>
          </p:nvSpPr>
          <p:spPr>
            <a:xfrm>
              <a:off x="4998875" y="1700200"/>
              <a:ext cx="103650" cy="166900"/>
            </a:xfrm>
            <a:custGeom>
              <a:avLst/>
              <a:gdLst/>
              <a:ahLst/>
              <a:cxnLst/>
              <a:rect l="l" t="t" r="r" b="b"/>
              <a:pathLst>
                <a:path w="4146" h="6676" extrusionOk="0">
                  <a:moveTo>
                    <a:pt x="2634" y="1"/>
                  </a:moveTo>
                  <a:lnTo>
                    <a:pt x="0" y="652"/>
                  </a:lnTo>
                  <a:lnTo>
                    <a:pt x="1513" y="6675"/>
                  </a:lnTo>
                  <a:lnTo>
                    <a:pt x="4146" y="6023"/>
                  </a:lnTo>
                  <a:lnTo>
                    <a:pt x="26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8"/>
            <p:cNvSpPr/>
            <p:nvPr/>
          </p:nvSpPr>
          <p:spPr>
            <a:xfrm>
              <a:off x="4998875" y="1700850"/>
              <a:ext cx="84750" cy="91925"/>
            </a:xfrm>
            <a:custGeom>
              <a:avLst/>
              <a:gdLst/>
              <a:ahLst/>
              <a:cxnLst/>
              <a:rect l="l" t="t" r="r" b="b"/>
              <a:pathLst>
                <a:path w="3390" h="3677" extrusionOk="0">
                  <a:moveTo>
                    <a:pt x="2634" y="1"/>
                  </a:moveTo>
                  <a:lnTo>
                    <a:pt x="0" y="652"/>
                  </a:lnTo>
                  <a:lnTo>
                    <a:pt x="757" y="3677"/>
                  </a:lnTo>
                  <a:lnTo>
                    <a:pt x="3390" y="2999"/>
                  </a:lnTo>
                  <a:lnTo>
                    <a:pt x="26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8"/>
            <p:cNvSpPr/>
            <p:nvPr/>
          </p:nvSpPr>
          <p:spPr>
            <a:xfrm>
              <a:off x="4892625" y="1716500"/>
              <a:ext cx="144075" cy="166700"/>
            </a:xfrm>
            <a:custGeom>
              <a:avLst/>
              <a:gdLst/>
              <a:ahLst/>
              <a:cxnLst/>
              <a:rect l="l" t="t" r="r" b="b"/>
              <a:pathLst>
                <a:path w="5763" h="6668" extrusionOk="0">
                  <a:moveTo>
                    <a:pt x="4250" y="0"/>
                  </a:moveTo>
                  <a:lnTo>
                    <a:pt x="2008" y="574"/>
                  </a:lnTo>
                  <a:cubicBezTo>
                    <a:pt x="757" y="887"/>
                    <a:pt x="1" y="2138"/>
                    <a:pt x="314" y="3390"/>
                  </a:cubicBezTo>
                  <a:lnTo>
                    <a:pt x="705" y="4928"/>
                  </a:lnTo>
                  <a:cubicBezTo>
                    <a:pt x="970" y="5966"/>
                    <a:pt x="1908" y="6667"/>
                    <a:pt x="2934" y="6667"/>
                  </a:cubicBezTo>
                  <a:cubicBezTo>
                    <a:pt x="3119" y="6667"/>
                    <a:pt x="3307" y="6644"/>
                    <a:pt x="3494" y="6597"/>
                  </a:cubicBezTo>
                  <a:lnTo>
                    <a:pt x="5763" y="6049"/>
                  </a:lnTo>
                  <a:lnTo>
                    <a:pt x="4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8"/>
            <p:cNvSpPr/>
            <p:nvPr/>
          </p:nvSpPr>
          <p:spPr>
            <a:xfrm>
              <a:off x="6441975" y="2250325"/>
              <a:ext cx="35875" cy="110825"/>
            </a:xfrm>
            <a:custGeom>
              <a:avLst/>
              <a:gdLst/>
              <a:ahLst/>
              <a:cxnLst/>
              <a:rect l="l" t="t" r="r" b="b"/>
              <a:pathLst>
                <a:path w="1435" h="4433" fill="none" extrusionOk="0">
                  <a:moveTo>
                    <a:pt x="1434" y="4433"/>
                  </a:moveTo>
                  <a:cubicBezTo>
                    <a:pt x="1434" y="4433"/>
                    <a:pt x="0" y="1565"/>
                    <a:pt x="1095" y="0"/>
                  </a:cubicBezTo>
                </a:path>
              </a:pathLst>
            </a:custGeom>
            <a:noFill/>
            <a:ln w="12375" cap="flat" cmpd="sng">
              <a:solidFill>
                <a:srgbClr val="5C212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8"/>
            <p:cNvSpPr/>
            <p:nvPr/>
          </p:nvSpPr>
          <p:spPr>
            <a:xfrm>
              <a:off x="5587450" y="2958825"/>
              <a:ext cx="591200" cy="574275"/>
            </a:xfrm>
            <a:custGeom>
              <a:avLst/>
              <a:gdLst/>
              <a:ahLst/>
              <a:cxnLst/>
              <a:rect l="l" t="t" r="r" b="b"/>
              <a:pathLst>
                <a:path w="23648" h="22971" fill="none" extrusionOk="0">
                  <a:moveTo>
                    <a:pt x="23648" y="1"/>
                  </a:moveTo>
                  <a:cubicBezTo>
                    <a:pt x="23648" y="1"/>
                    <a:pt x="19998" y="5137"/>
                    <a:pt x="15201" y="7249"/>
                  </a:cubicBezTo>
                  <a:lnTo>
                    <a:pt x="1" y="22970"/>
                  </a:ln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8"/>
            <p:cNvSpPr/>
            <p:nvPr/>
          </p:nvSpPr>
          <p:spPr>
            <a:xfrm>
              <a:off x="5684575" y="1226325"/>
              <a:ext cx="1216275" cy="1699675"/>
            </a:xfrm>
            <a:custGeom>
              <a:avLst/>
              <a:gdLst/>
              <a:ahLst/>
              <a:cxnLst/>
              <a:rect l="l" t="t" r="r" b="b"/>
              <a:pathLst>
                <a:path w="48651" h="67987" extrusionOk="0">
                  <a:moveTo>
                    <a:pt x="44686" y="0"/>
                  </a:moveTo>
                  <a:cubicBezTo>
                    <a:pt x="44119" y="0"/>
                    <a:pt x="43494" y="172"/>
                    <a:pt x="42811" y="549"/>
                  </a:cubicBezTo>
                  <a:cubicBezTo>
                    <a:pt x="39760" y="2243"/>
                    <a:pt x="32981" y="6441"/>
                    <a:pt x="30244" y="7797"/>
                  </a:cubicBezTo>
                  <a:cubicBezTo>
                    <a:pt x="27324" y="10117"/>
                    <a:pt x="22866" y="19660"/>
                    <a:pt x="13219" y="27325"/>
                  </a:cubicBezTo>
                  <a:cubicBezTo>
                    <a:pt x="3572" y="35016"/>
                    <a:pt x="0" y="51102"/>
                    <a:pt x="3051" y="59289"/>
                  </a:cubicBezTo>
                  <a:cubicBezTo>
                    <a:pt x="5101" y="64810"/>
                    <a:pt x="10604" y="67986"/>
                    <a:pt x="15219" y="67986"/>
                  </a:cubicBezTo>
                  <a:cubicBezTo>
                    <a:pt x="17469" y="67986"/>
                    <a:pt x="19507" y="67231"/>
                    <a:pt x="20832" y="65625"/>
                  </a:cubicBezTo>
                  <a:cubicBezTo>
                    <a:pt x="24873" y="60723"/>
                    <a:pt x="26802" y="54309"/>
                    <a:pt x="29279" y="45236"/>
                  </a:cubicBezTo>
                  <a:cubicBezTo>
                    <a:pt x="31756" y="36189"/>
                    <a:pt x="31078" y="33113"/>
                    <a:pt x="31078" y="33113"/>
                  </a:cubicBezTo>
                  <a:lnTo>
                    <a:pt x="37596" y="19138"/>
                  </a:lnTo>
                  <a:cubicBezTo>
                    <a:pt x="37596" y="19138"/>
                    <a:pt x="48651" y="12281"/>
                    <a:pt x="48416" y="4929"/>
                  </a:cubicBezTo>
                  <a:cubicBezTo>
                    <a:pt x="47929" y="2110"/>
                    <a:pt x="46670" y="0"/>
                    <a:pt x="44686" y="0"/>
                  </a:cubicBezTo>
                  <a:close/>
                </a:path>
              </a:pathLst>
            </a:custGeom>
            <a:solidFill>
              <a:srgbClr val="E48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8"/>
            <p:cNvSpPr/>
            <p:nvPr/>
          </p:nvSpPr>
          <p:spPr>
            <a:xfrm>
              <a:off x="6613400" y="1225900"/>
              <a:ext cx="291375" cy="198975"/>
            </a:xfrm>
            <a:custGeom>
              <a:avLst/>
              <a:gdLst/>
              <a:ahLst/>
              <a:cxnLst/>
              <a:rect l="l" t="t" r="r" b="b"/>
              <a:pathLst>
                <a:path w="11655" h="7959" extrusionOk="0">
                  <a:moveTo>
                    <a:pt x="7544" y="1"/>
                  </a:moveTo>
                  <a:cubicBezTo>
                    <a:pt x="6978" y="1"/>
                    <a:pt x="6354" y="176"/>
                    <a:pt x="5684" y="566"/>
                  </a:cubicBezTo>
                  <a:cubicBezTo>
                    <a:pt x="4771" y="1061"/>
                    <a:pt x="3572" y="1765"/>
                    <a:pt x="2242" y="2547"/>
                  </a:cubicBezTo>
                  <a:cubicBezTo>
                    <a:pt x="2242" y="2547"/>
                    <a:pt x="0" y="4216"/>
                    <a:pt x="1356" y="5598"/>
                  </a:cubicBezTo>
                  <a:cubicBezTo>
                    <a:pt x="2343" y="6585"/>
                    <a:pt x="4049" y="7959"/>
                    <a:pt x="5859" y="7959"/>
                  </a:cubicBezTo>
                  <a:cubicBezTo>
                    <a:pt x="6536" y="7959"/>
                    <a:pt x="7226" y="7767"/>
                    <a:pt x="7900" y="7292"/>
                  </a:cubicBezTo>
                  <a:cubicBezTo>
                    <a:pt x="10377" y="5545"/>
                    <a:pt x="11654" y="3251"/>
                    <a:pt x="8604" y="227"/>
                  </a:cubicBezTo>
                  <a:cubicBezTo>
                    <a:pt x="8279" y="80"/>
                    <a:pt x="7924" y="1"/>
                    <a:pt x="7544" y="1"/>
                  </a:cubicBezTo>
                  <a:close/>
                </a:path>
              </a:pathLst>
            </a:custGeom>
            <a:solidFill>
              <a:srgbClr val="CE56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8"/>
            <p:cNvSpPr/>
            <p:nvPr/>
          </p:nvSpPr>
          <p:spPr>
            <a:xfrm>
              <a:off x="6635550" y="1336225"/>
              <a:ext cx="127775" cy="88375"/>
            </a:xfrm>
            <a:custGeom>
              <a:avLst/>
              <a:gdLst/>
              <a:ahLst/>
              <a:cxnLst/>
              <a:rect l="l" t="t" r="r" b="b"/>
              <a:pathLst>
                <a:path w="5111" h="3535" extrusionOk="0">
                  <a:moveTo>
                    <a:pt x="401" y="1"/>
                  </a:moveTo>
                  <a:cubicBezTo>
                    <a:pt x="277" y="1"/>
                    <a:pt x="160" y="5"/>
                    <a:pt x="53" y="11"/>
                  </a:cubicBezTo>
                  <a:cubicBezTo>
                    <a:pt x="0" y="402"/>
                    <a:pt x="105" y="794"/>
                    <a:pt x="470" y="1185"/>
                  </a:cubicBezTo>
                  <a:cubicBezTo>
                    <a:pt x="1459" y="2174"/>
                    <a:pt x="3165" y="3534"/>
                    <a:pt x="4962" y="3534"/>
                  </a:cubicBezTo>
                  <a:cubicBezTo>
                    <a:pt x="5012" y="3534"/>
                    <a:pt x="5061" y="3533"/>
                    <a:pt x="5111" y="3531"/>
                  </a:cubicBezTo>
                  <a:cubicBezTo>
                    <a:pt x="4130" y="493"/>
                    <a:pt x="1788" y="1"/>
                    <a:pt x="401" y="1"/>
                  </a:cubicBezTo>
                  <a:close/>
                </a:path>
              </a:pathLst>
            </a:custGeom>
            <a:solidFill>
              <a:srgbClr val="6D3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8"/>
            <p:cNvSpPr/>
            <p:nvPr/>
          </p:nvSpPr>
          <p:spPr>
            <a:xfrm>
              <a:off x="5865125" y="1279800"/>
              <a:ext cx="1035725" cy="1644200"/>
            </a:xfrm>
            <a:custGeom>
              <a:avLst/>
              <a:gdLst/>
              <a:ahLst/>
              <a:cxnLst/>
              <a:rect l="l" t="t" r="r" b="b"/>
              <a:pathLst>
                <a:path w="41429" h="65768" extrusionOk="0">
                  <a:moveTo>
                    <a:pt x="40334" y="0"/>
                  </a:moveTo>
                  <a:cubicBezTo>
                    <a:pt x="40308" y="0"/>
                    <a:pt x="33764" y="5710"/>
                    <a:pt x="28367" y="9881"/>
                  </a:cubicBezTo>
                  <a:cubicBezTo>
                    <a:pt x="22944" y="14053"/>
                    <a:pt x="20284" y="21510"/>
                    <a:pt x="17156" y="26802"/>
                  </a:cubicBezTo>
                  <a:cubicBezTo>
                    <a:pt x="14522" y="31287"/>
                    <a:pt x="0" y="47842"/>
                    <a:pt x="1434" y="59392"/>
                  </a:cubicBezTo>
                  <a:cubicBezTo>
                    <a:pt x="1899" y="63111"/>
                    <a:pt x="5052" y="65768"/>
                    <a:pt x="8534" y="65768"/>
                  </a:cubicBezTo>
                  <a:cubicBezTo>
                    <a:pt x="9349" y="65768"/>
                    <a:pt x="10182" y="65622"/>
                    <a:pt x="11003" y="65311"/>
                  </a:cubicBezTo>
                  <a:cubicBezTo>
                    <a:pt x="12020" y="64920"/>
                    <a:pt x="12906" y="64320"/>
                    <a:pt x="13610" y="63486"/>
                  </a:cubicBezTo>
                  <a:cubicBezTo>
                    <a:pt x="17651" y="58584"/>
                    <a:pt x="19580" y="52170"/>
                    <a:pt x="22057" y="43097"/>
                  </a:cubicBezTo>
                  <a:cubicBezTo>
                    <a:pt x="24534" y="34024"/>
                    <a:pt x="23856" y="30974"/>
                    <a:pt x="23856" y="30974"/>
                  </a:cubicBezTo>
                  <a:lnTo>
                    <a:pt x="30374" y="16999"/>
                  </a:lnTo>
                  <a:cubicBezTo>
                    <a:pt x="30374" y="16999"/>
                    <a:pt x="41429" y="10142"/>
                    <a:pt x="41194" y="2764"/>
                  </a:cubicBezTo>
                  <a:cubicBezTo>
                    <a:pt x="41012" y="1721"/>
                    <a:pt x="40725" y="782"/>
                    <a:pt x="40334"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8"/>
            <p:cNvSpPr/>
            <p:nvPr/>
          </p:nvSpPr>
          <p:spPr>
            <a:xfrm>
              <a:off x="5987000" y="1794050"/>
              <a:ext cx="154500" cy="140175"/>
            </a:xfrm>
            <a:custGeom>
              <a:avLst/>
              <a:gdLst/>
              <a:ahLst/>
              <a:cxnLst/>
              <a:rect l="l" t="t" r="r" b="b"/>
              <a:pathLst>
                <a:path w="6180" h="5607" fill="none" extrusionOk="0">
                  <a:moveTo>
                    <a:pt x="6180" y="1"/>
                  </a:moveTo>
                  <a:cubicBezTo>
                    <a:pt x="6180" y="1"/>
                    <a:pt x="4198" y="2530"/>
                    <a:pt x="1" y="5606"/>
                  </a:cubicBez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8"/>
            <p:cNvSpPr/>
            <p:nvPr/>
          </p:nvSpPr>
          <p:spPr>
            <a:xfrm>
              <a:off x="6457275" y="1455775"/>
              <a:ext cx="144400" cy="147150"/>
            </a:xfrm>
            <a:custGeom>
              <a:avLst/>
              <a:gdLst/>
              <a:ahLst/>
              <a:cxnLst/>
              <a:rect l="l" t="t" r="r" b="b"/>
              <a:pathLst>
                <a:path w="5776" h="5886" extrusionOk="0">
                  <a:moveTo>
                    <a:pt x="144" y="1"/>
                  </a:moveTo>
                  <a:lnTo>
                    <a:pt x="144" y="1"/>
                  </a:lnTo>
                  <a:cubicBezTo>
                    <a:pt x="0" y="1728"/>
                    <a:pt x="2374" y="5886"/>
                    <a:pt x="3912" y="5886"/>
                  </a:cubicBezTo>
                  <a:cubicBezTo>
                    <a:pt x="4045" y="5886"/>
                    <a:pt x="4171" y="5855"/>
                    <a:pt x="4290" y="5789"/>
                  </a:cubicBezTo>
                  <a:cubicBezTo>
                    <a:pt x="5776" y="4954"/>
                    <a:pt x="145" y="1"/>
                    <a:pt x="144" y="1"/>
                  </a:cubicBezTo>
                  <a:close/>
                </a:path>
              </a:pathLst>
            </a:custGeom>
            <a:solidFill>
              <a:srgbClr val="A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8"/>
            <p:cNvSpPr/>
            <p:nvPr/>
          </p:nvSpPr>
          <p:spPr>
            <a:xfrm>
              <a:off x="6169500" y="2712450"/>
              <a:ext cx="130400" cy="185775"/>
            </a:xfrm>
            <a:custGeom>
              <a:avLst/>
              <a:gdLst/>
              <a:ahLst/>
              <a:cxnLst/>
              <a:rect l="l" t="t" r="r" b="b"/>
              <a:pathLst>
                <a:path w="5216" h="7431" fill="none" extrusionOk="0">
                  <a:moveTo>
                    <a:pt x="5215" y="0"/>
                  </a:moveTo>
                  <a:cubicBezTo>
                    <a:pt x="5215" y="0"/>
                    <a:pt x="3547" y="4746"/>
                    <a:pt x="1" y="7431"/>
                  </a:cubicBez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8"/>
            <p:cNvSpPr/>
            <p:nvPr/>
          </p:nvSpPr>
          <p:spPr>
            <a:xfrm>
              <a:off x="4826800" y="2944500"/>
              <a:ext cx="824550" cy="1185000"/>
            </a:xfrm>
            <a:custGeom>
              <a:avLst/>
              <a:gdLst/>
              <a:ahLst/>
              <a:cxnLst/>
              <a:rect l="l" t="t" r="r" b="b"/>
              <a:pathLst>
                <a:path w="32982" h="47400" extrusionOk="0">
                  <a:moveTo>
                    <a:pt x="17495" y="0"/>
                  </a:moveTo>
                  <a:cubicBezTo>
                    <a:pt x="9725" y="6231"/>
                    <a:pt x="0" y="12019"/>
                    <a:pt x="0" y="12019"/>
                  </a:cubicBezTo>
                  <a:lnTo>
                    <a:pt x="17573" y="47399"/>
                  </a:lnTo>
                  <a:lnTo>
                    <a:pt x="32982" y="31443"/>
                  </a:lnTo>
                  <a:cubicBezTo>
                    <a:pt x="30870" y="19085"/>
                    <a:pt x="23179" y="7300"/>
                    <a:pt x="17495"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8"/>
            <p:cNvSpPr/>
            <p:nvPr/>
          </p:nvSpPr>
          <p:spPr>
            <a:xfrm>
              <a:off x="3760450" y="3020750"/>
              <a:ext cx="1869400" cy="1538925"/>
            </a:xfrm>
            <a:custGeom>
              <a:avLst/>
              <a:gdLst/>
              <a:ahLst/>
              <a:cxnLst/>
              <a:rect l="l" t="t" r="r" b="b"/>
              <a:pathLst>
                <a:path w="74776" h="61557" extrusionOk="0">
                  <a:moveTo>
                    <a:pt x="45366" y="1"/>
                  </a:moveTo>
                  <a:lnTo>
                    <a:pt x="1" y="37205"/>
                  </a:lnTo>
                  <a:lnTo>
                    <a:pt x="55430" y="61557"/>
                  </a:lnTo>
                  <a:lnTo>
                    <a:pt x="74775" y="41351"/>
                  </a:lnTo>
                  <a:cubicBezTo>
                    <a:pt x="71959" y="9204"/>
                    <a:pt x="45366" y="1"/>
                    <a:pt x="453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8"/>
            <p:cNvSpPr/>
            <p:nvPr/>
          </p:nvSpPr>
          <p:spPr>
            <a:xfrm>
              <a:off x="3760450" y="3020750"/>
              <a:ext cx="1507650" cy="1214325"/>
            </a:xfrm>
            <a:custGeom>
              <a:avLst/>
              <a:gdLst/>
              <a:ahLst/>
              <a:cxnLst/>
              <a:rect l="l" t="t" r="r" b="b"/>
              <a:pathLst>
                <a:path w="60306" h="48573" extrusionOk="0">
                  <a:moveTo>
                    <a:pt x="45366" y="1"/>
                  </a:moveTo>
                  <a:lnTo>
                    <a:pt x="1" y="37205"/>
                  </a:lnTo>
                  <a:lnTo>
                    <a:pt x="25864" y="48573"/>
                  </a:lnTo>
                  <a:lnTo>
                    <a:pt x="60305" y="9830"/>
                  </a:lnTo>
                  <a:cubicBezTo>
                    <a:pt x="52849" y="2608"/>
                    <a:pt x="45366" y="1"/>
                    <a:pt x="4536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8"/>
            <p:cNvSpPr/>
            <p:nvPr/>
          </p:nvSpPr>
          <p:spPr>
            <a:xfrm>
              <a:off x="5286325" y="3865100"/>
              <a:ext cx="198825" cy="177675"/>
            </a:xfrm>
            <a:custGeom>
              <a:avLst/>
              <a:gdLst/>
              <a:ahLst/>
              <a:cxnLst/>
              <a:rect l="l" t="t" r="r" b="b"/>
              <a:pathLst>
                <a:path w="7953" h="7107" extrusionOk="0">
                  <a:moveTo>
                    <a:pt x="3992" y="1"/>
                  </a:moveTo>
                  <a:cubicBezTo>
                    <a:pt x="2462" y="1"/>
                    <a:pt x="1044" y="979"/>
                    <a:pt x="574" y="2519"/>
                  </a:cubicBezTo>
                  <a:cubicBezTo>
                    <a:pt x="0" y="4396"/>
                    <a:pt x="1069" y="6378"/>
                    <a:pt x="2946" y="6951"/>
                  </a:cubicBezTo>
                  <a:cubicBezTo>
                    <a:pt x="3290" y="7056"/>
                    <a:pt x="3637" y="7106"/>
                    <a:pt x="3979" y="7106"/>
                  </a:cubicBezTo>
                  <a:cubicBezTo>
                    <a:pt x="5502" y="7106"/>
                    <a:pt x="6910" y="6112"/>
                    <a:pt x="7379" y="4579"/>
                  </a:cubicBezTo>
                  <a:cubicBezTo>
                    <a:pt x="7952" y="2701"/>
                    <a:pt x="6883" y="720"/>
                    <a:pt x="5006" y="146"/>
                  </a:cubicBezTo>
                  <a:cubicBezTo>
                    <a:pt x="4669" y="48"/>
                    <a:pt x="4328" y="1"/>
                    <a:pt x="39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28"/>
          <p:cNvGrpSpPr/>
          <p:nvPr/>
        </p:nvGrpSpPr>
        <p:grpSpPr>
          <a:xfrm>
            <a:off x="7727894" y="539492"/>
            <a:ext cx="749165" cy="810598"/>
            <a:chOff x="4578694" y="3545867"/>
            <a:chExt cx="749165" cy="810598"/>
          </a:xfrm>
        </p:grpSpPr>
        <p:sp>
          <p:nvSpPr>
            <p:cNvPr id="493" name="Google Shape;493;p28"/>
            <p:cNvSpPr/>
            <p:nvPr/>
          </p:nvSpPr>
          <p:spPr>
            <a:xfrm>
              <a:off x="4578694" y="3545867"/>
              <a:ext cx="749165" cy="810598"/>
            </a:xfrm>
            <a:custGeom>
              <a:avLst/>
              <a:gdLst/>
              <a:ahLst/>
              <a:cxnLst/>
              <a:rect l="l" t="t" r="r" b="b"/>
              <a:pathLst>
                <a:path w="81742" h="88445" extrusionOk="0">
                  <a:moveTo>
                    <a:pt x="32194" y="28557"/>
                  </a:moveTo>
                  <a:lnTo>
                    <a:pt x="38131" y="48536"/>
                  </a:lnTo>
                  <a:lnTo>
                    <a:pt x="32080" y="49792"/>
                  </a:lnTo>
                  <a:lnTo>
                    <a:pt x="29683" y="29014"/>
                  </a:lnTo>
                  <a:lnTo>
                    <a:pt x="32194" y="28557"/>
                  </a:lnTo>
                  <a:close/>
                  <a:moveTo>
                    <a:pt x="40233" y="1"/>
                  </a:moveTo>
                  <a:cubicBezTo>
                    <a:pt x="38504" y="1"/>
                    <a:pt x="36362" y="275"/>
                    <a:pt x="33793" y="816"/>
                  </a:cubicBezTo>
                  <a:cubicBezTo>
                    <a:pt x="27285" y="2186"/>
                    <a:pt x="21235" y="3784"/>
                    <a:pt x="15641" y="5611"/>
                  </a:cubicBezTo>
                  <a:cubicBezTo>
                    <a:pt x="10161" y="7437"/>
                    <a:pt x="7307" y="8807"/>
                    <a:pt x="7079" y="9835"/>
                  </a:cubicBezTo>
                  <a:cubicBezTo>
                    <a:pt x="6850" y="13374"/>
                    <a:pt x="5480" y="26388"/>
                    <a:pt x="3197" y="48992"/>
                  </a:cubicBezTo>
                  <a:cubicBezTo>
                    <a:pt x="1028" y="71711"/>
                    <a:pt x="1" y="83926"/>
                    <a:pt x="457" y="85753"/>
                  </a:cubicBezTo>
                  <a:cubicBezTo>
                    <a:pt x="685" y="87237"/>
                    <a:pt x="2855" y="88150"/>
                    <a:pt x="6850" y="88379"/>
                  </a:cubicBezTo>
                  <a:cubicBezTo>
                    <a:pt x="7585" y="88422"/>
                    <a:pt x="8352" y="88445"/>
                    <a:pt x="9151" y="88445"/>
                  </a:cubicBezTo>
                  <a:cubicBezTo>
                    <a:pt x="12575" y="88445"/>
                    <a:pt x="16585" y="88027"/>
                    <a:pt x="21121" y="87009"/>
                  </a:cubicBezTo>
                  <a:cubicBezTo>
                    <a:pt x="26600" y="85867"/>
                    <a:pt x="30368" y="84725"/>
                    <a:pt x="32423" y="83355"/>
                  </a:cubicBezTo>
                  <a:lnTo>
                    <a:pt x="32423" y="83470"/>
                  </a:lnTo>
                  <a:cubicBezTo>
                    <a:pt x="34364" y="82100"/>
                    <a:pt x="35163" y="80387"/>
                    <a:pt x="34934" y="78218"/>
                  </a:cubicBezTo>
                  <a:lnTo>
                    <a:pt x="34135" y="71711"/>
                  </a:lnTo>
                  <a:lnTo>
                    <a:pt x="44981" y="69542"/>
                  </a:lnTo>
                  <a:lnTo>
                    <a:pt x="47264" y="76620"/>
                  </a:lnTo>
                  <a:cubicBezTo>
                    <a:pt x="47807" y="78310"/>
                    <a:pt x="50043" y="79139"/>
                    <a:pt x="54005" y="79139"/>
                  </a:cubicBezTo>
                  <a:cubicBezTo>
                    <a:pt x="57535" y="79139"/>
                    <a:pt x="62434" y="78482"/>
                    <a:pt x="68727" y="77191"/>
                  </a:cubicBezTo>
                  <a:cubicBezTo>
                    <a:pt x="74891" y="75821"/>
                    <a:pt x="79001" y="74222"/>
                    <a:pt x="80714" y="72053"/>
                  </a:cubicBezTo>
                  <a:cubicBezTo>
                    <a:pt x="81399" y="71140"/>
                    <a:pt x="81741" y="70341"/>
                    <a:pt x="81627" y="69542"/>
                  </a:cubicBezTo>
                  <a:cubicBezTo>
                    <a:pt x="81399" y="68743"/>
                    <a:pt x="69297" y="46253"/>
                    <a:pt x="45323" y="1957"/>
                  </a:cubicBezTo>
                  <a:cubicBezTo>
                    <a:pt x="44563" y="645"/>
                    <a:pt x="42883" y="1"/>
                    <a:pt x="40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8"/>
            <p:cNvSpPr/>
            <p:nvPr/>
          </p:nvSpPr>
          <p:spPr>
            <a:xfrm>
              <a:off x="4799461" y="3545867"/>
              <a:ext cx="528399" cy="662171"/>
            </a:xfrm>
            <a:custGeom>
              <a:avLst/>
              <a:gdLst/>
              <a:ahLst/>
              <a:cxnLst/>
              <a:rect l="l" t="t" r="r" b="b"/>
              <a:pathLst>
                <a:path w="57654" h="72250" extrusionOk="0">
                  <a:moveTo>
                    <a:pt x="16177" y="1"/>
                  </a:moveTo>
                  <a:cubicBezTo>
                    <a:pt x="14434" y="1"/>
                    <a:pt x="12274" y="275"/>
                    <a:pt x="9705" y="816"/>
                  </a:cubicBezTo>
                  <a:cubicBezTo>
                    <a:pt x="6394" y="1501"/>
                    <a:pt x="3083" y="2300"/>
                    <a:pt x="1" y="3099"/>
                  </a:cubicBezTo>
                  <a:cubicBezTo>
                    <a:pt x="832" y="2898"/>
                    <a:pt x="2109" y="2683"/>
                    <a:pt x="3647" y="2683"/>
                  </a:cubicBezTo>
                  <a:cubicBezTo>
                    <a:pt x="8233" y="2683"/>
                    <a:pt x="15133" y="4597"/>
                    <a:pt x="19409" y="14515"/>
                  </a:cubicBezTo>
                  <a:cubicBezTo>
                    <a:pt x="26002" y="29790"/>
                    <a:pt x="37567" y="72250"/>
                    <a:pt x="54613" y="72250"/>
                  </a:cubicBezTo>
                  <a:cubicBezTo>
                    <a:pt x="55276" y="72250"/>
                    <a:pt x="55946" y="72186"/>
                    <a:pt x="56626" y="72053"/>
                  </a:cubicBezTo>
                  <a:cubicBezTo>
                    <a:pt x="57311" y="71140"/>
                    <a:pt x="57653" y="70227"/>
                    <a:pt x="57539" y="69542"/>
                  </a:cubicBezTo>
                  <a:cubicBezTo>
                    <a:pt x="57311" y="68743"/>
                    <a:pt x="45209" y="46253"/>
                    <a:pt x="21235" y="1957"/>
                  </a:cubicBezTo>
                  <a:cubicBezTo>
                    <a:pt x="20544" y="645"/>
                    <a:pt x="18850" y="1"/>
                    <a:pt x="161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8"/>
            <p:cNvSpPr/>
            <p:nvPr/>
          </p:nvSpPr>
          <p:spPr>
            <a:xfrm>
              <a:off x="4782725" y="3812825"/>
              <a:ext cx="89991" cy="190751"/>
            </a:xfrm>
            <a:custGeom>
              <a:avLst/>
              <a:gdLst/>
              <a:ahLst/>
              <a:cxnLst/>
              <a:rect l="l" t="t" r="r" b="b"/>
              <a:pathLst>
                <a:path w="9819" h="20813" extrusionOk="0">
                  <a:moveTo>
                    <a:pt x="7421" y="0"/>
                  </a:moveTo>
                  <a:cubicBezTo>
                    <a:pt x="7421" y="0"/>
                    <a:pt x="0" y="2740"/>
                    <a:pt x="1370" y="11645"/>
                  </a:cubicBezTo>
                  <a:cubicBezTo>
                    <a:pt x="2524" y="19142"/>
                    <a:pt x="5781" y="20813"/>
                    <a:pt x="8418" y="20813"/>
                  </a:cubicBezTo>
                  <a:cubicBezTo>
                    <a:pt x="8912" y="20813"/>
                    <a:pt x="9385" y="20754"/>
                    <a:pt x="9818" y="20664"/>
                  </a:cubicBezTo>
                  <a:lnTo>
                    <a:pt x="7421"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8"/>
            <p:cNvSpPr/>
            <p:nvPr/>
          </p:nvSpPr>
          <p:spPr>
            <a:xfrm>
              <a:off x="4580784" y="4203089"/>
              <a:ext cx="320179" cy="153294"/>
            </a:xfrm>
            <a:custGeom>
              <a:avLst/>
              <a:gdLst/>
              <a:ahLst/>
              <a:cxnLst/>
              <a:rect l="l" t="t" r="r" b="b"/>
              <a:pathLst>
                <a:path w="34935" h="16726" extrusionOk="0">
                  <a:moveTo>
                    <a:pt x="33907" y="1"/>
                  </a:moveTo>
                  <a:lnTo>
                    <a:pt x="33907" y="1"/>
                  </a:lnTo>
                  <a:cubicBezTo>
                    <a:pt x="33907" y="2"/>
                    <a:pt x="34363" y="8449"/>
                    <a:pt x="20208" y="11303"/>
                  </a:cubicBezTo>
                  <a:cubicBezTo>
                    <a:pt x="18466" y="11651"/>
                    <a:pt x="16807" y="11805"/>
                    <a:pt x="15236" y="11805"/>
                  </a:cubicBezTo>
                  <a:cubicBezTo>
                    <a:pt x="8570" y="11805"/>
                    <a:pt x="3485" y="9046"/>
                    <a:pt x="343" y="6736"/>
                  </a:cubicBezTo>
                  <a:cubicBezTo>
                    <a:pt x="115" y="10846"/>
                    <a:pt x="1" y="13244"/>
                    <a:pt x="229" y="13929"/>
                  </a:cubicBezTo>
                  <a:cubicBezTo>
                    <a:pt x="572" y="15527"/>
                    <a:pt x="2627" y="16440"/>
                    <a:pt x="6622" y="16669"/>
                  </a:cubicBezTo>
                  <a:cubicBezTo>
                    <a:pt x="7269" y="16707"/>
                    <a:pt x="7942" y="16726"/>
                    <a:pt x="8639" y="16726"/>
                  </a:cubicBezTo>
                  <a:cubicBezTo>
                    <a:pt x="12124" y="16726"/>
                    <a:pt x="16231" y="16250"/>
                    <a:pt x="20893" y="15299"/>
                  </a:cubicBezTo>
                  <a:cubicBezTo>
                    <a:pt x="26372" y="14157"/>
                    <a:pt x="30254" y="12901"/>
                    <a:pt x="32195" y="11645"/>
                  </a:cubicBezTo>
                  <a:cubicBezTo>
                    <a:pt x="34136" y="10390"/>
                    <a:pt x="34935" y="8677"/>
                    <a:pt x="34706" y="6394"/>
                  </a:cubicBezTo>
                  <a:lnTo>
                    <a:pt x="33907"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7" name="Google Shape;497;p28"/>
          <p:cNvGrpSpPr/>
          <p:nvPr/>
        </p:nvGrpSpPr>
        <p:grpSpPr>
          <a:xfrm>
            <a:off x="1008448" y="4331286"/>
            <a:ext cx="592215" cy="545427"/>
            <a:chOff x="6578186" y="3304323"/>
            <a:chExt cx="592215" cy="545427"/>
          </a:xfrm>
        </p:grpSpPr>
        <p:sp>
          <p:nvSpPr>
            <p:cNvPr id="498" name="Google Shape;498;p28"/>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8"/>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8"/>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8"/>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502;p28"/>
          <p:cNvGrpSpPr/>
          <p:nvPr/>
        </p:nvGrpSpPr>
        <p:grpSpPr>
          <a:xfrm>
            <a:off x="7481013" y="282275"/>
            <a:ext cx="104150" cy="104150"/>
            <a:chOff x="7648113" y="3202125"/>
            <a:chExt cx="104150" cy="104150"/>
          </a:xfrm>
        </p:grpSpPr>
        <p:sp>
          <p:nvSpPr>
            <p:cNvPr id="503" name="Google Shape;503;p28"/>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8"/>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28"/>
          <p:cNvGrpSpPr/>
          <p:nvPr/>
        </p:nvGrpSpPr>
        <p:grpSpPr>
          <a:xfrm>
            <a:off x="8728088" y="2976150"/>
            <a:ext cx="109300" cy="109625"/>
            <a:chOff x="9043313" y="2299825"/>
            <a:chExt cx="109300" cy="109625"/>
          </a:xfrm>
        </p:grpSpPr>
        <p:sp>
          <p:nvSpPr>
            <p:cNvPr id="506" name="Google Shape;506;p28"/>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8"/>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8" name="Google Shape;508;p28"/>
          <p:cNvSpPr/>
          <p:nvPr/>
        </p:nvSpPr>
        <p:spPr>
          <a:xfrm>
            <a:off x="8562188" y="33225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8"/>
          <p:cNvSpPr/>
          <p:nvPr/>
        </p:nvSpPr>
        <p:spPr>
          <a:xfrm>
            <a:off x="683225" y="1825113"/>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8"/>
          <p:cNvSpPr/>
          <p:nvPr/>
        </p:nvSpPr>
        <p:spPr>
          <a:xfrm>
            <a:off x="979188" y="4225300"/>
            <a:ext cx="49025" cy="49025"/>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8"/>
          <p:cNvSpPr/>
          <p:nvPr/>
        </p:nvSpPr>
        <p:spPr>
          <a:xfrm>
            <a:off x="443638" y="1551575"/>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2" name="Google Shape;512;p28"/>
          <p:cNvGrpSpPr/>
          <p:nvPr/>
        </p:nvGrpSpPr>
        <p:grpSpPr>
          <a:xfrm>
            <a:off x="788230" y="668249"/>
            <a:ext cx="1032666" cy="810596"/>
            <a:chOff x="5481775" y="3075525"/>
            <a:chExt cx="279825" cy="219650"/>
          </a:xfrm>
        </p:grpSpPr>
        <p:sp>
          <p:nvSpPr>
            <p:cNvPr id="513" name="Google Shape;513;p28"/>
            <p:cNvSpPr/>
            <p:nvPr/>
          </p:nvSpPr>
          <p:spPr>
            <a:xfrm>
              <a:off x="5481775" y="3075525"/>
              <a:ext cx="245325" cy="191550"/>
            </a:xfrm>
            <a:custGeom>
              <a:avLst/>
              <a:gdLst/>
              <a:ahLst/>
              <a:cxnLst/>
              <a:rect l="l" t="t" r="r" b="b"/>
              <a:pathLst>
                <a:path w="9813" h="7662" extrusionOk="0">
                  <a:moveTo>
                    <a:pt x="2243" y="0"/>
                  </a:moveTo>
                  <a:cubicBezTo>
                    <a:pt x="1471" y="0"/>
                    <a:pt x="752" y="484"/>
                    <a:pt x="464" y="1240"/>
                  </a:cubicBezTo>
                  <a:cubicBezTo>
                    <a:pt x="0" y="2465"/>
                    <a:pt x="890" y="3780"/>
                    <a:pt x="2192" y="3819"/>
                  </a:cubicBezTo>
                  <a:cubicBezTo>
                    <a:pt x="4384" y="3883"/>
                    <a:pt x="7453" y="4618"/>
                    <a:pt x="9813" y="7662"/>
                  </a:cubicBezTo>
                  <a:cubicBezTo>
                    <a:pt x="9813" y="7662"/>
                    <a:pt x="8859" y="1704"/>
                    <a:pt x="2734" y="67"/>
                  </a:cubicBezTo>
                  <a:cubicBezTo>
                    <a:pt x="2570" y="22"/>
                    <a:pt x="2405" y="0"/>
                    <a:pt x="2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8"/>
            <p:cNvSpPr/>
            <p:nvPr/>
          </p:nvSpPr>
          <p:spPr>
            <a:xfrm>
              <a:off x="5513050" y="3228000"/>
              <a:ext cx="183425" cy="67175"/>
            </a:xfrm>
            <a:custGeom>
              <a:avLst/>
              <a:gdLst/>
              <a:ahLst/>
              <a:cxnLst/>
              <a:rect l="l" t="t" r="r" b="b"/>
              <a:pathLst>
                <a:path w="7337" h="2687" extrusionOk="0">
                  <a:moveTo>
                    <a:pt x="7322" y="1933"/>
                  </a:moveTo>
                  <a:cubicBezTo>
                    <a:pt x="7332" y="1944"/>
                    <a:pt x="7337" y="1949"/>
                    <a:pt x="7337" y="1949"/>
                  </a:cubicBezTo>
                  <a:lnTo>
                    <a:pt x="7337" y="1937"/>
                  </a:lnTo>
                  <a:cubicBezTo>
                    <a:pt x="7332" y="1935"/>
                    <a:pt x="7327" y="1934"/>
                    <a:pt x="7322" y="1933"/>
                  </a:cubicBezTo>
                  <a:close/>
                  <a:moveTo>
                    <a:pt x="2711" y="0"/>
                  </a:moveTo>
                  <a:cubicBezTo>
                    <a:pt x="2220" y="0"/>
                    <a:pt x="1697" y="59"/>
                    <a:pt x="1148" y="196"/>
                  </a:cubicBezTo>
                  <a:cubicBezTo>
                    <a:pt x="400" y="376"/>
                    <a:pt x="0" y="1202"/>
                    <a:pt x="309" y="1911"/>
                  </a:cubicBezTo>
                  <a:cubicBezTo>
                    <a:pt x="514" y="2400"/>
                    <a:pt x="982" y="2686"/>
                    <a:pt x="1468" y="2686"/>
                  </a:cubicBezTo>
                  <a:cubicBezTo>
                    <a:pt x="1687" y="2686"/>
                    <a:pt x="1910" y="2628"/>
                    <a:pt x="2115" y="2504"/>
                  </a:cubicBezTo>
                  <a:cubicBezTo>
                    <a:pt x="2798" y="2094"/>
                    <a:pt x="3829" y="1716"/>
                    <a:pt x="5289" y="1716"/>
                  </a:cubicBezTo>
                  <a:cubicBezTo>
                    <a:pt x="5892" y="1716"/>
                    <a:pt x="6567" y="1780"/>
                    <a:pt x="7322" y="1933"/>
                  </a:cubicBezTo>
                  <a:lnTo>
                    <a:pt x="7322" y="1933"/>
                  </a:lnTo>
                  <a:cubicBezTo>
                    <a:pt x="7144" y="1748"/>
                    <a:pt x="5396"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8"/>
            <p:cNvSpPr/>
            <p:nvPr/>
          </p:nvSpPr>
          <p:spPr>
            <a:xfrm>
              <a:off x="5678100" y="3092750"/>
              <a:ext cx="83500" cy="123075"/>
            </a:xfrm>
            <a:custGeom>
              <a:avLst/>
              <a:gdLst/>
              <a:ahLst/>
              <a:cxnLst/>
              <a:rect l="l" t="t" r="r" b="b"/>
              <a:pathLst>
                <a:path w="3340" h="4923" extrusionOk="0">
                  <a:moveTo>
                    <a:pt x="1022" y="0"/>
                  </a:moveTo>
                  <a:cubicBezTo>
                    <a:pt x="793" y="0"/>
                    <a:pt x="562" y="85"/>
                    <a:pt x="387" y="254"/>
                  </a:cubicBezTo>
                  <a:cubicBezTo>
                    <a:pt x="0" y="641"/>
                    <a:pt x="26" y="1286"/>
                    <a:pt x="464" y="1621"/>
                  </a:cubicBezTo>
                  <a:cubicBezTo>
                    <a:pt x="1096" y="2111"/>
                    <a:pt x="1883" y="3066"/>
                    <a:pt x="2192" y="4922"/>
                  </a:cubicBezTo>
                  <a:cubicBezTo>
                    <a:pt x="2192" y="4922"/>
                    <a:pt x="3340" y="2601"/>
                    <a:pt x="1741" y="371"/>
                  </a:cubicBezTo>
                  <a:cubicBezTo>
                    <a:pt x="1572" y="124"/>
                    <a:pt x="1298" y="0"/>
                    <a:pt x="10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6" name="Google Shape;516;p28"/>
          <p:cNvSpPr/>
          <p:nvPr/>
        </p:nvSpPr>
        <p:spPr>
          <a:xfrm>
            <a:off x="1600663" y="4022750"/>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8"/>
          <p:cNvSpPr/>
          <p:nvPr/>
        </p:nvSpPr>
        <p:spPr>
          <a:xfrm>
            <a:off x="8855701" y="1092873"/>
            <a:ext cx="104153" cy="117561"/>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8" name="Google Shape;518;p28"/>
          <p:cNvGrpSpPr/>
          <p:nvPr/>
        </p:nvGrpSpPr>
        <p:grpSpPr>
          <a:xfrm rot="-1021041">
            <a:off x="7966858" y="1699059"/>
            <a:ext cx="927840" cy="670917"/>
            <a:chOff x="5131350" y="539500"/>
            <a:chExt cx="3299425" cy="2385800"/>
          </a:xfrm>
        </p:grpSpPr>
        <p:sp>
          <p:nvSpPr>
            <p:cNvPr id="519" name="Google Shape;519;p28"/>
            <p:cNvSpPr/>
            <p:nvPr/>
          </p:nvSpPr>
          <p:spPr>
            <a:xfrm>
              <a:off x="6771925" y="891300"/>
              <a:ext cx="1658850" cy="1930375"/>
            </a:xfrm>
            <a:custGeom>
              <a:avLst/>
              <a:gdLst/>
              <a:ahLst/>
              <a:cxnLst/>
              <a:rect l="l" t="t" r="r" b="b"/>
              <a:pathLst>
                <a:path w="66354" h="77215" extrusionOk="0">
                  <a:moveTo>
                    <a:pt x="21216" y="1"/>
                  </a:moveTo>
                  <a:cubicBezTo>
                    <a:pt x="13520" y="1"/>
                    <a:pt x="6066" y="700"/>
                    <a:pt x="0" y="2596"/>
                  </a:cubicBezTo>
                  <a:lnTo>
                    <a:pt x="0" y="77214"/>
                  </a:lnTo>
                  <a:lnTo>
                    <a:pt x="63277" y="77214"/>
                  </a:lnTo>
                  <a:lnTo>
                    <a:pt x="66354" y="5516"/>
                  </a:lnTo>
                  <a:cubicBezTo>
                    <a:pt x="66354" y="5516"/>
                    <a:pt x="42832" y="1"/>
                    <a:pt x="21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8"/>
            <p:cNvSpPr/>
            <p:nvPr/>
          </p:nvSpPr>
          <p:spPr>
            <a:xfrm>
              <a:off x="6781050" y="810200"/>
              <a:ext cx="1588475" cy="1976925"/>
            </a:xfrm>
            <a:custGeom>
              <a:avLst/>
              <a:gdLst/>
              <a:ahLst/>
              <a:cxnLst/>
              <a:rect l="l" t="t" r="r" b="b"/>
              <a:pathLst>
                <a:path w="63539" h="79077" extrusionOk="0">
                  <a:moveTo>
                    <a:pt x="57542" y="0"/>
                  </a:moveTo>
                  <a:lnTo>
                    <a:pt x="0" y="9073"/>
                  </a:lnTo>
                  <a:lnTo>
                    <a:pt x="0" y="76782"/>
                  </a:lnTo>
                  <a:cubicBezTo>
                    <a:pt x="0" y="76782"/>
                    <a:pt x="1825" y="77069"/>
                    <a:pt x="6153" y="79077"/>
                  </a:cubicBezTo>
                  <a:cubicBezTo>
                    <a:pt x="11374" y="76876"/>
                    <a:pt x="19668" y="76170"/>
                    <a:pt x="28171" y="76170"/>
                  </a:cubicBezTo>
                  <a:cubicBezTo>
                    <a:pt x="43446" y="76170"/>
                    <a:pt x="59393" y="78451"/>
                    <a:pt x="59393" y="78451"/>
                  </a:cubicBezTo>
                  <a:lnTo>
                    <a:pt x="63538" y="9986"/>
                  </a:lnTo>
                  <a:cubicBezTo>
                    <a:pt x="58011" y="8004"/>
                    <a:pt x="57542" y="0"/>
                    <a:pt x="57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8"/>
            <p:cNvSpPr/>
            <p:nvPr/>
          </p:nvSpPr>
          <p:spPr>
            <a:xfrm>
              <a:off x="6781050" y="754000"/>
              <a:ext cx="1438550" cy="1906025"/>
            </a:xfrm>
            <a:custGeom>
              <a:avLst/>
              <a:gdLst/>
              <a:ahLst/>
              <a:cxnLst/>
              <a:rect l="l" t="t" r="r" b="b"/>
              <a:pathLst>
                <a:path w="57542" h="76241" extrusionOk="0">
                  <a:moveTo>
                    <a:pt x="39230" y="1"/>
                  </a:moveTo>
                  <a:cubicBezTo>
                    <a:pt x="20089" y="1"/>
                    <a:pt x="0" y="5325"/>
                    <a:pt x="0" y="5325"/>
                  </a:cubicBezTo>
                  <a:cubicBezTo>
                    <a:pt x="0" y="5325"/>
                    <a:pt x="157" y="34395"/>
                    <a:pt x="157" y="76241"/>
                  </a:cubicBezTo>
                  <a:cubicBezTo>
                    <a:pt x="12340" y="70274"/>
                    <a:pt x="23749" y="68534"/>
                    <a:pt x="32912" y="68534"/>
                  </a:cubicBezTo>
                  <a:cubicBezTo>
                    <a:pt x="45729" y="68534"/>
                    <a:pt x="54152" y="71939"/>
                    <a:pt x="54152" y="71939"/>
                  </a:cubicBezTo>
                  <a:lnTo>
                    <a:pt x="57542" y="2248"/>
                  </a:lnTo>
                  <a:cubicBezTo>
                    <a:pt x="52092" y="612"/>
                    <a:pt x="45715" y="1"/>
                    <a:pt x="39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8"/>
            <p:cNvSpPr/>
            <p:nvPr/>
          </p:nvSpPr>
          <p:spPr>
            <a:xfrm>
              <a:off x="6784950" y="753950"/>
              <a:ext cx="1368175" cy="1906075"/>
            </a:xfrm>
            <a:custGeom>
              <a:avLst/>
              <a:gdLst/>
              <a:ahLst/>
              <a:cxnLst/>
              <a:rect l="l" t="t" r="r" b="b"/>
              <a:pathLst>
                <a:path w="54727" h="76243" extrusionOk="0">
                  <a:moveTo>
                    <a:pt x="39049" y="1"/>
                  </a:moveTo>
                  <a:cubicBezTo>
                    <a:pt x="20828" y="1"/>
                    <a:pt x="1766" y="4813"/>
                    <a:pt x="1" y="5274"/>
                  </a:cubicBezTo>
                  <a:lnTo>
                    <a:pt x="1" y="76243"/>
                  </a:lnTo>
                  <a:cubicBezTo>
                    <a:pt x="12523" y="68286"/>
                    <a:pt x="25530" y="66345"/>
                    <a:pt x="35243" y="66345"/>
                  </a:cubicBezTo>
                  <a:cubicBezTo>
                    <a:pt x="44499" y="66345"/>
                    <a:pt x="50763" y="68108"/>
                    <a:pt x="50763" y="68108"/>
                  </a:cubicBezTo>
                  <a:lnTo>
                    <a:pt x="50763" y="68082"/>
                  </a:lnTo>
                  <a:lnTo>
                    <a:pt x="54726" y="1546"/>
                  </a:lnTo>
                  <a:cubicBezTo>
                    <a:pt x="49902" y="433"/>
                    <a:pt x="44513" y="1"/>
                    <a:pt x="3904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8"/>
            <p:cNvSpPr/>
            <p:nvPr/>
          </p:nvSpPr>
          <p:spPr>
            <a:xfrm>
              <a:off x="6781050" y="539500"/>
              <a:ext cx="1334250" cy="2120525"/>
            </a:xfrm>
            <a:custGeom>
              <a:avLst/>
              <a:gdLst/>
              <a:ahLst/>
              <a:cxnLst/>
              <a:rect l="l" t="t" r="r" b="b"/>
              <a:pathLst>
                <a:path w="53370" h="84821" extrusionOk="0">
                  <a:moveTo>
                    <a:pt x="35732" y="0"/>
                  </a:moveTo>
                  <a:cubicBezTo>
                    <a:pt x="12918" y="0"/>
                    <a:pt x="0" y="9889"/>
                    <a:pt x="0" y="9889"/>
                  </a:cubicBezTo>
                  <a:cubicBezTo>
                    <a:pt x="0" y="9889"/>
                    <a:pt x="157" y="30982"/>
                    <a:pt x="157" y="84821"/>
                  </a:cubicBezTo>
                  <a:cubicBezTo>
                    <a:pt x="16773" y="72472"/>
                    <a:pt x="37769" y="71205"/>
                    <a:pt x="45691" y="71205"/>
                  </a:cubicBezTo>
                  <a:cubicBezTo>
                    <a:pt x="47738" y="71205"/>
                    <a:pt x="48912" y="71289"/>
                    <a:pt x="48912" y="71289"/>
                  </a:cubicBezTo>
                  <a:lnTo>
                    <a:pt x="53370" y="1885"/>
                  </a:lnTo>
                  <a:cubicBezTo>
                    <a:pt x="46973" y="544"/>
                    <a:pt x="41081" y="0"/>
                    <a:pt x="35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8"/>
            <p:cNvSpPr/>
            <p:nvPr/>
          </p:nvSpPr>
          <p:spPr>
            <a:xfrm>
              <a:off x="6765400" y="2821650"/>
              <a:ext cx="1588475" cy="103650"/>
            </a:xfrm>
            <a:custGeom>
              <a:avLst/>
              <a:gdLst/>
              <a:ahLst/>
              <a:cxnLst/>
              <a:rect l="l" t="t" r="r" b="b"/>
              <a:pathLst>
                <a:path w="63539" h="4146" extrusionOk="0">
                  <a:moveTo>
                    <a:pt x="626" y="0"/>
                  </a:moveTo>
                  <a:cubicBezTo>
                    <a:pt x="626" y="0"/>
                    <a:pt x="1" y="991"/>
                    <a:pt x="496" y="4146"/>
                  </a:cubicBezTo>
                  <a:cubicBezTo>
                    <a:pt x="4642" y="4146"/>
                    <a:pt x="7379" y="3077"/>
                    <a:pt x="7379" y="3077"/>
                  </a:cubicBezTo>
                  <a:lnTo>
                    <a:pt x="62157" y="3077"/>
                  </a:lnTo>
                  <a:lnTo>
                    <a:pt x="63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8"/>
            <p:cNvSpPr/>
            <p:nvPr/>
          </p:nvSpPr>
          <p:spPr>
            <a:xfrm>
              <a:off x="8234575" y="1179100"/>
              <a:ext cx="92575" cy="1404025"/>
            </a:xfrm>
            <a:custGeom>
              <a:avLst/>
              <a:gdLst/>
              <a:ahLst/>
              <a:cxnLst/>
              <a:rect l="l" t="t" r="r" b="b"/>
              <a:pathLst>
                <a:path w="3703" h="56161" extrusionOk="0">
                  <a:moveTo>
                    <a:pt x="3702" y="1"/>
                  </a:moveTo>
                  <a:lnTo>
                    <a:pt x="3702" y="1"/>
                  </a:lnTo>
                  <a:cubicBezTo>
                    <a:pt x="3494" y="2347"/>
                    <a:pt x="3311" y="4694"/>
                    <a:pt x="3129" y="7014"/>
                  </a:cubicBezTo>
                  <a:lnTo>
                    <a:pt x="2607" y="14028"/>
                  </a:lnTo>
                  <a:lnTo>
                    <a:pt x="1617" y="28080"/>
                  </a:lnTo>
                  <a:lnTo>
                    <a:pt x="756" y="42107"/>
                  </a:lnTo>
                  <a:lnTo>
                    <a:pt x="365" y="49147"/>
                  </a:lnTo>
                  <a:cubicBezTo>
                    <a:pt x="235" y="51467"/>
                    <a:pt x="104" y="53814"/>
                    <a:pt x="0" y="56160"/>
                  </a:cubicBezTo>
                  <a:cubicBezTo>
                    <a:pt x="209" y="53840"/>
                    <a:pt x="391" y="51493"/>
                    <a:pt x="574" y="49147"/>
                  </a:cubicBezTo>
                  <a:lnTo>
                    <a:pt x="1121" y="42133"/>
                  </a:lnTo>
                  <a:lnTo>
                    <a:pt x="2086" y="28107"/>
                  </a:lnTo>
                  <a:lnTo>
                    <a:pt x="2946" y="14054"/>
                  </a:lnTo>
                  <a:lnTo>
                    <a:pt x="3363" y="7040"/>
                  </a:lnTo>
                  <a:cubicBezTo>
                    <a:pt x="3468" y="4694"/>
                    <a:pt x="3598" y="2347"/>
                    <a:pt x="370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8"/>
            <p:cNvSpPr/>
            <p:nvPr/>
          </p:nvSpPr>
          <p:spPr>
            <a:xfrm>
              <a:off x="8234575" y="1090475"/>
              <a:ext cx="46300" cy="723525"/>
            </a:xfrm>
            <a:custGeom>
              <a:avLst/>
              <a:gdLst/>
              <a:ahLst/>
              <a:cxnLst/>
              <a:rect l="l" t="t" r="r" b="b"/>
              <a:pathLst>
                <a:path w="1852" h="28941" extrusionOk="0">
                  <a:moveTo>
                    <a:pt x="1851" y="0"/>
                  </a:moveTo>
                  <a:lnTo>
                    <a:pt x="1851" y="0"/>
                  </a:lnTo>
                  <a:cubicBezTo>
                    <a:pt x="1721" y="1225"/>
                    <a:pt x="1617" y="2425"/>
                    <a:pt x="1512" y="3624"/>
                  </a:cubicBezTo>
                  <a:lnTo>
                    <a:pt x="1226" y="7222"/>
                  </a:lnTo>
                  <a:cubicBezTo>
                    <a:pt x="1017" y="9647"/>
                    <a:pt x="887" y="12045"/>
                    <a:pt x="704" y="14470"/>
                  </a:cubicBezTo>
                  <a:cubicBezTo>
                    <a:pt x="574" y="16869"/>
                    <a:pt x="417" y="19293"/>
                    <a:pt x="287" y="21692"/>
                  </a:cubicBezTo>
                  <a:lnTo>
                    <a:pt x="131" y="25316"/>
                  </a:lnTo>
                  <a:cubicBezTo>
                    <a:pt x="78" y="26515"/>
                    <a:pt x="26" y="27741"/>
                    <a:pt x="0" y="28940"/>
                  </a:cubicBezTo>
                  <a:cubicBezTo>
                    <a:pt x="131" y="27741"/>
                    <a:pt x="235" y="26541"/>
                    <a:pt x="365" y="25342"/>
                  </a:cubicBezTo>
                  <a:lnTo>
                    <a:pt x="652" y="21718"/>
                  </a:lnTo>
                  <a:cubicBezTo>
                    <a:pt x="834" y="19319"/>
                    <a:pt x="991" y="16895"/>
                    <a:pt x="1173" y="14496"/>
                  </a:cubicBezTo>
                  <a:cubicBezTo>
                    <a:pt x="1304" y="12071"/>
                    <a:pt x="1460" y="9673"/>
                    <a:pt x="1565" y="7248"/>
                  </a:cubicBezTo>
                  <a:lnTo>
                    <a:pt x="1747" y="3624"/>
                  </a:lnTo>
                  <a:cubicBezTo>
                    <a:pt x="1773" y="2425"/>
                    <a:pt x="1825" y="1225"/>
                    <a:pt x="185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8"/>
            <p:cNvSpPr/>
            <p:nvPr/>
          </p:nvSpPr>
          <p:spPr>
            <a:xfrm>
              <a:off x="8134850" y="2552450"/>
              <a:ext cx="131025" cy="219025"/>
            </a:xfrm>
            <a:custGeom>
              <a:avLst/>
              <a:gdLst/>
              <a:ahLst/>
              <a:cxnLst/>
              <a:rect l="l" t="t" r="r" b="b"/>
              <a:pathLst>
                <a:path w="5241" h="8761" extrusionOk="0">
                  <a:moveTo>
                    <a:pt x="0" y="1"/>
                  </a:moveTo>
                  <a:lnTo>
                    <a:pt x="0" y="1"/>
                  </a:lnTo>
                  <a:cubicBezTo>
                    <a:pt x="78" y="861"/>
                    <a:pt x="287" y="1721"/>
                    <a:pt x="548" y="2556"/>
                  </a:cubicBezTo>
                  <a:cubicBezTo>
                    <a:pt x="834" y="3390"/>
                    <a:pt x="1199" y="4198"/>
                    <a:pt x="1643" y="4954"/>
                  </a:cubicBezTo>
                  <a:cubicBezTo>
                    <a:pt x="1851" y="5345"/>
                    <a:pt x="2112" y="5710"/>
                    <a:pt x="2347" y="6075"/>
                  </a:cubicBezTo>
                  <a:cubicBezTo>
                    <a:pt x="2477" y="6258"/>
                    <a:pt x="2633" y="6414"/>
                    <a:pt x="2764" y="6597"/>
                  </a:cubicBezTo>
                  <a:lnTo>
                    <a:pt x="2972" y="6858"/>
                  </a:lnTo>
                  <a:cubicBezTo>
                    <a:pt x="3051" y="6936"/>
                    <a:pt x="3129" y="7014"/>
                    <a:pt x="3207" y="7092"/>
                  </a:cubicBezTo>
                  <a:cubicBezTo>
                    <a:pt x="3781" y="7744"/>
                    <a:pt x="4485" y="8292"/>
                    <a:pt x="5241" y="8761"/>
                  </a:cubicBezTo>
                  <a:cubicBezTo>
                    <a:pt x="4615" y="8135"/>
                    <a:pt x="3989" y="7535"/>
                    <a:pt x="3468" y="6858"/>
                  </a:cubicBezTo>
                  <a:cubicBezTo>
                    <a:pt x="2946" y="6180"/>
                    <a:pt x="2451" y="5476"/>
                    <a:pt x="2034" y="4746"/>
                  </a:cubicBezTo>
                  <a:cubicBezTo>
                    <a:pt x="1199" y="3260"/>
                    <a:pt x="522" y="166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8"/>
            <p:cNvSpPr/>
            <p:nvPr/>
          </p:nvSpPr>
          <p:spPr>
            <a:xfrm>
              <a:off x="6969425" y="2506050"/>
              <a:ext cx="1100250" cy="135075"/>
            </a:xfrm>
            <a:custGeom>
              <a:avLst/>
              <a:gdLst/>
              <a:ahLst/>
              <a:cxnLst/>
              <a:rect l="l" t="t" r="r" b="b"/>
              <a:pathLst>
                <a:path w="44010" h="5403" extrusionOk="0">
                  <a:moveTo>
                    <a:pt x="22226" y="1"/>
                  </a:moveTo>
                  <a:cubicBezTo>
                    <a:pt x="12475" y="1"/>
                    <a:pt x="4371" y="2020"/>
                    <a:pt x="0" y="5402"/>
                  </a:cubicBezTo>
                  <a:cubicBezTo>
                    <a:pt x="0" y="5402"/>
                    <a:pt x="7915" y="1110"/>
                    <a:pt x="23986" y="1110"/>
                  </a:cubicBezTo>
                  <a:cubicBezTo>
                    <a:pt x="29645" y="1110"/>
                    <a:pt x="36317" y="1643"/>
                    <a:pt x="44010" y="3082"/>
                  </a:cubicBezTo>
                  <a:cubicBezTo>
                    <a:pt x="36422" y="957"/>
                    <a:pt x="28934" y="1"/>
                    <a:pt x="2222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8"/>
            <p:cNvSpPr/>
            <p:nvPr/>
          </p:nvSpPr>
          <p:spPr>
            <a:xfrm>
              <a:off x="6945950" y="2605825"/>
              <a:ext cx="629675" cy="100475"/>
            </a:xfrm>
            <a:custGeom>
              <a:avLst/>
              <a:gdLst/>
              <a:ahLst/>
              <a:cxnLst/>
              <a:rect l="l" t="t" r="r" b="b"/>
              <a:pathLst>
                <a:path w="25187" h="4019" extrusionOk="0">
                  <a:moveTo>
                    <a:pt x="19842" y="1"/>
                  </a:moveTo>
                  <a:cubicBezTo>
                    <a:pt x="19485" y="1"/>
                    <a:pt x="19129" y="4"/>
                    <a:pt x="18773" y="4"/>
                  </a:cubicBezTo>
                  <a:cubicBezTo>
                    <a:pt x="16635" y="56"/>
                    <a:pt x="14497" y="290"/>
                    <a:pt x="12385" y="629"/>
                  </a:cubicBezTo>
                  <a:cubicBezTo>
                    <a:pt x="10273" y="994"/>
                    <a:pt x="8161" y="1438"/>
                    <a:pt x="6102" y="2011"/>
                  </a:cubicBezTo>
                  <a:cubicBezTo>
                    <a:pt x="4042" y="2585"/>
                    <a:pt x="1982" y="3210"/>
                    <a:pt x="1" y="4019"/>
                  </a:cubicBezTo>
                  <a:cubicBezTo>
                    <a:pt x="1044" y="3706"/>
                    <a:pt x="2060" y="3393"/>
                    <a:pt x="3103" y="3132"/>
                  </a:cubicBezTo>
                  <a:cubicBezTo>
                    <a:pt x="4120" y="2845"/>
                    <a:pt x="5163" y="2585"/>
                    <a:pt x="6180" y="2350"/>
                  </a:cubicBezTo>
                  <a:cubicBezTo>
                    <a:pt x="8266" y="1855"/>
                    <a:pt x="10351" y="1438"/>
                    <a:pt x="12463" y="1073"/>
                  </a:cubicBezTo>
                  <a:cubicBezTo>
                    <a:pt x="14549" y="734"/>
                    <a:pt x="16661" y="499"/>
                    <a:pt x="18799" y="342"/>
                  </a:cubicBezTo>
                  <a:cubicBezTo>
                    <a:pt x="19536" y="325"/>
                    <a:pt x="20261" y="294"/>
                    <a:pt x="20991" y="294"/>
                  </a:cubicBezTo>
                  <a:cubicBezTo>
                    <a:pt x="21319" y="294"/>
                    <a:pt x="21648" y="300"/>
                    <a:pt x="21979" y="316"/>
                  </a:cubicBezTo>
                  <a:cubicBezTo>
                    <a:pt x="22129" y="309"/>
                    <a:pt x="22278" y="306"/>
                    <a:pt x="22427" y="306"/>
                  </a:cubicBezTo>
                  <a:cubicBezTo>
                    <a:pt x="23347" y="306"/>
                    <a:pt x="24267" y="428"/>
                    <a:pt x="25186" y="473"/>
                  </a:cubicBezTo>
                  <a:cubicBezTo>
                    <a:pt x="24117" y="316"/>
                    <a:pt x="23074" y="134"/>
                    <a:pt x="22006" y="82"/>
                  </a:cubicBezTo>
                  <a:cubicBezTo>
                    <a:pt x="21275" y="12"/>
                    <a:pt x="20557" y="1"/>
                    <a:pt x="1984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8"/>
            <p:cNvSpPr/>
            <p:nvPr/>
          </p:nvSpPr>
          <p:spPr>
            <a:xfrm>
              <a:off x="5131350" y="891300"/>
              <a:ext cx="1646475" cy="1930375"/>
            </a:xfrm>
            <a:custGeom>
              <a:avLst/>
              <a:gdLst/>
              <a:ahLst/>
              <a:cxnLst/>
              <a:rect l="l" t="t" r="r" b="b"/>
              <a:pathLst>
                <a:path w="65859" h="77215" extrusionOk="0">
                  <a:moveTo>
                    <a:pt x="44805" y="1"/>
                  </a:moveTo>
                  <a:cubicBezTo>
                    <a:pt x="23352" y="1"/>
                    <a:pt x="0" y="5516"/>
                    <a:pt x="0" y="5516"/>
                  </a:cubicBezTo>
                  <a:lnTo>
                    <a:pt x="3077" y="77214"/>
                  </a:lnTo>
                  <a:lnTo>
                    <a:pt x="65858" y="77214"/>
                  </a:lnTo>
                  <a:lnTo>
                    <a:pt x="65858" y="2596"/>
                  </a:lnTo>
                  <a:cubicBezTo>
                    <a:pt x="59841" y="700"/>
                    <a:pt x="52443" y="1"/>
                    <a:pt x="44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8"/>
            <p:cNvSpPr/>
            <p:nvPr/>
          </p:nvSpPr>
          <p:spPr>
            <a:xfrm>
              <a:off x="5192600" y="810200"/>
              <a:ext cx="1588475" cy="1976925"/>
            </a:xfrm>
            <a:custGeom>
              <a:avLst/>
              <a:gdLst/>
              <a:ahLst/>
              <a:cxnLst/>
              <a:rect l="l" t="t" r="r" b="b"/>
              <a:pathLst>
                <a:path w="63539" h="79077" extrusionOk="0">
                  <a:moveTo>
                    <a:pt x="6023" y="0"/>
                  </a:moveTo>
                  <a:cubicBezTo>
                    <a:pt x="6023" y="0"/>
                    <a:pt x="5554" y="8004"/>
                    <a:pt x="1" y="9986"/>
                  </a:cubicBezTo>
                  <a:lnTo>
                    <a:pt x="4172" y="78451"/>
                  </a:lnTo>
                  <a:cubicBezTo>
                    <a:pt x="4172" y="78451"/>
                    <a:pt x="20108" y="76170"/>
                    <a:pt x="35383" y="76170"/>
                  </a:cubicBezTo>
                  <a:cubicBezTo>
                    <a:pt x="43884" y="76170"/>
                    <a:pt x="52181" y="76876"/>
                    <a:pt x="57412" y="79077"/>
                  </a:cubicBezTo>
                  <a:cubicBezTo>
                    <a:pt x="61713" y="77069"/>
                    <a:pt x="63538" y="76782"/>
                    <a:pt x="63538" y="76782"/>
                  </a:cubicBezTo>
                  <a:lnTo>
                    <a:pt x="63538" y="9073"/>
                  </a:lnTo>
                  <a:lnTo>
                    <a:pt x="60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8"/>
            <p:cNvSpPr/>
            <p:nvPr/>
          </p:nvSpPr>
          <p:spPr>
            <a:xfrm>
              <a:off x="5343175" y="754000"/>
              <a:ext cx="1437900" cy="1906025"/>
            </a:xfrm>
            <a:custGeom>
              <a:avLst/>
              <a:gdLst/>
              <a:ahLst/>
              <a:cxnLst/>
              <a:rect l="l" t="t" r="r" b="b"/>
              <a:pathLst>
                <a:path w="57516" h="76241" extrusionOk="0">
                  <a:moveTo>
                    <a:pt x="18308" y="1"/>
                  </a:moveTo>
                  <a:cubicBezTo>
                    <a:pt x="11825" y="1"/>
                    <a:pt x="5450" y="612"/>
                    <a:pt x="0" y="2248"/>
                  </a:cubicBezTo>
                  <a:lnTo>
                    <a:pt x="3364" y="71939"/>
                  </a:lnTo>
                  <a:cubicBezTo>
                    <a:pt x="3364" y="71939"/>
                    <a:pt x="11795" y="68534"/>
                    <a:pt x="24620" y="68534"/>
                  </a:cubicBezTo>
                  <a:cubicBezTo>
                    <a:pt x="33789" y="68534"/>
                    <a:pt x="45202" y="70274"/>
                    <a:pt x="57385" y="76241"/>
                  </a:cubicBezTo>
                  <a:cubicBezTo>
                    <a:pt x="57385" y="34395"/>
                    <a:pt x="57515" y="5325"/>
                    <a:pt x="57515" y="5325"/>
                  </a:cubicBezTo>
                  <a:cubicBezTo>
                    <a:pt x="57515" y="5325"/>
                    <a:pt x="37442" y="1"/>
                    <a:pt x="1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8"/>
            <p:cNvSpPr/>
            <p:nvPr/>
          </p:nvSpPr>
          <p:spPr>
            <a:xfrm>
              <a:off x="5409650" y="753950"/>
              <a:ext cx="1368175" cy="1906075"/>
            </a:xfrm>
            <a:custGeom>
              <a:avLst/>
              <a:gdLst/>
              <a:ahLst/>
              <a:cxnLst/>
              <a:rect l="l" t="t" r="r" b="b"/>
              <a:pathLst>
                <a:path w="54727" h="76243" extrusionOk="0">
                  <a:moveTo>
                    <a:pt x="15675" y="1"/>
                  </a:moveTo>
                  <a:cubicBezTo>
                    <a:pt x="10212" y="1"/>
                    <a:pt x="4825" y="433"/>
                    <a:pt x="1" y="1546"/>
                  </a:cubicBezTo>
                  <a:lnTo>
                    <a:pt x="3938" y="68082"/>
                  </a:lnTo>
                  <a:lnTo>
                    <a:pt x="3938" y="68108"/>
                  </a:lnTo>
                  <a:cubicBezTo>
                    <a:pt x="3938" y="68108"/>
                    <a:pt x="10208" y="66345"/>
                    <a:pt x="19471" y="66345"/>
                  </a:cubicBezTo>
                  <a:cubicBezTo>
                    <a:pt x="29190" y="66345"/>
                    <a:pt x="42204" y="68286"/>
                    <a:pt x="54726" y="76243"/>
                  </a:cubicBezTo>
                  <a:lnTo>
                    <a:pt x="54726" y="5274"/>
                  </a:lnTo>
                  <a:cubicBezTo>
                    <a:pt x="52941" y="4813"/>
                    <a:pt x="33890" y="1"/>
                    <a:pt x="156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8"/>
            <p:cNvSpPr/>
            <p:nvPr/>
          </p:nvSpPr>
          <p:spPr>
            <a:xfrm>
              <a:off x="5446800" y="539500"/>
              <a:ext cx="1334275" cy="2120525"/>
            </a:xfrm>
            <a:custGeom>
              <a:avLst/>
              <a:gdLst/>
              <a:ahLst/>
              <a:cxnLst/>
              <a:rect l="l" t="t" r="r" b="b"/>
              <a:pathLst>
                <a:path w="53371" h="84821" extrusionOk="0">
                  <a:moveTo>
                    <a:pt x="17638" y="0"/>
                  </a:moveTo>
                  <a:cubicBezTo>
                    <a:pt x="12290" y="0"/>
                    <a:pt x="6398" y="544"/>
                    <a:pt x="1" y="1885"/>
                  </a:cubicBezTo>
                  <a:lnTo>
                    <a:pt x="4459" y="71289"/>
                  </a:lnTo>
                  <a:cubicBezTo>
                    <a:pt x="4459" y="71289"/>
                    <a:pt x="5633" y="71205"/>
                    <a:pt x="7680" y="71205"/>
                  </a:cubicBezTo>
                  <a:cubicBezTo>
                    <a:pt x="15603" y="71205"/>
                    <a:pt x="36603" y="72472"/>
                    <a:pt x="53240" y="84821"/>
                  </a:cubicBezTo>
                  <a:cubicBezTo>
                    <a:pt x="53240" y="30982"/>
                    <a:pt x="53370" y="9889"/>
                    <a:pt x="53370" y="9889"/>
                  </a:cubicBezTo>
                  <a:cubicBezTo>
                    <a:pt x="53370" y="9889"/>
                    <a:pt x="40453" y="0"/>
                    <a:pt x="17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8"/>
            <p:cNvSpPr/>
            <p:nvPr/>
          </p:nvSpPr>
          <p:spPr>
            <a:xfrm>
              <a:off x="5208250" y="2821650"/>
              <a:ext cx="1572825" cy="103650"/>
            </a:xfrm>
            <a:custGeom>
              <a:avLst/>
              <a:gdLst/>
              <a:ahLst/>
              <a:cxnLst/>
              <a:rect l="l" t="t" r="r" b="b"/>
              <a:pathLst>
                <a:path w="62913" h="4146" extrusionOk="0">
                  <a:moveTo>
                    <a:pt x="1" y="0"/>
                  </a:moveTo>
                  <a:lnTo>
                    <a:pt x="1382" y="3077"/>
                  </a:lnTo>
                  <a:lnTo>
                    <a:pt x="56160" y="3077"/>
                  </a:lnTo>
                  <a:cubicBezTo>
                    <a:pt x="56160" y="3077"/>
                    <a:pt x="58611" y="4146"/>
                    <a:pt x="62782" y="4146"/>
                  </a:cubicBezTo>
                  <a:cubicBezTo>
                    <a:pt x="62782" y="913"/>
                    <a:pt x="62912" y="0"/>
                    <a:pt x="629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8"/>
            <p:cNvSpPr/>
            <p:nvPr/>
          </p:nvSpPr>
          <p:spPr>
            <a:xfrm>
              <a:off x="5234975" y="1179100"/>
              <a:ext cx="92575" cy="1404025"/>
            </a:xfrm>
            <a:custGeom>
              <a:avLst/>
              <a:gdLst/>
              <a:ahLst/>
              <a:cxnLst/>
              <a:rect l="l" t="t" r="r" b="b"/>
              <a:pathLst>
                <a:path w="3703" h="56161" extrusionOk="0">
                  <a:moveTo>
                    <a:pt x="0" y="1"/>
                  </a:moveTo>
                  <a:lnTo>
                    <a:pt x="0" y="1"/>
                  </a:lnTo>
                  <a:cubicBezTo>
                    <a:pt x="105" y="2347"/>
                    <a:pt x="235" y="4694"/>
                    <a:pt x="339" y="7040"/>
                  </a:cubicBezTo>
                  <a:lnTo>
                    <a:pt x="757" y="14054"/>
                  </a:lnTo>
                  <a:lnTo>
                    <a:pt x="1617" y="28107"/>
                  </a:lnTo>
                  <a:lnTo>
                    <a:pt x="2608" y="42133"/>
                  </a:lnTo>
                  <a:lnTo>
                    <a:pt x="3129" y="49147"/>
                  </a:lnTo>
                  <a:cubicBezTo>
                    <a:pt x="3312" y="51493"/>
                    <a:pt x="3494" y="53814"/>
                    <a:pt x="3703" y="56160"/>
                  </a:cubicBezTo>
                  <a:cubicBezTo>
                    <a:pt x="3598" y="53814"/>
                    <a:pt x="3468" y="51467"/>
                    <a:pt x="3364" y="49147"/>
                  </a:cubicBezTo>
                  <a:lnTo>
                    <a:pt x="2947" y="42107"/>
                  </a:lnTo>
                  <a:lnTo>
                    <a:pt x="2086" y="28080"/>
                  </a:lnTo>
                  <a:lnTo>
                    <a:pt x="1122" y="14028"/>
                  </a:lnTo>
                  <a:lnTo>
                    <a:pt x="574" y="7014"/>
                  </a:lnTo>
                  <a:cubicBezTo>
                    <a:pt x="392" y="4694"/>
                    <a:pt x="209" y="2347"/>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8"/>
            <p:cNvSpPr/>
            <p:nvPr/>
          </p:nvSpPr>
          <p:spPr>
            <a:xfrm>
              <a:off x="5281250" y="1090475"/>
              <a:ext cx="46300" cy="723525"/>
            </a:xfrm>
            <a:custGeom>
              <a:avLst/>
              <a:gdLst/>
              <a:ahLst/>
              <a:cxnLst/>
              <a:rect l="l" t="t" r="r" b="b"/>
              <a:pathLst>
                <a:path w="1852" h="28941" extrusionOk="0">
                  <a:moveTo>
                    <a:pt x="1" y="0"/>
                  </a:moveTo>
                  <a:cubicBezTo>
                    <a:pt x="27" y="1225"/>
                    <a:pt x="79" y="2425"/>
                    <a:pt x="131" y="3624"/>
                  </a:cubicBezTo>
                  <a:lnTo>
                    <a:pt x="287" y="7248"/>
                  </a:lnTo>
                  <a:cubicBezTo>
                    <a:pt x="392" y="9673"/>
                    <a:pt x="574" y="12071"/>
                    <a:pt x="705" y="14496"/>
                  </a:cubicBezTo>
                  <a:cubicBezTo>
                    <a:pt x="861" y="16895"/>
                    <a:pt x="1017" y="19319"/>
                    <a:pt x="1200" y="21718"/>
                  </a:cubicBezTo>
                  <a:lnTo>
                    <a:pt x="1513" y="25342"/>
                  </a:lnTo>
                  <a:cubicBezTo>
                    <a:pt x="1617" y="26541"/>
                    <a:pt x="1721" y="27741"/>
                    <a:pt x="1852" y="28940"/>
                  </a:cubicBezTo>
                  <a:cubicBezTo>
                    <a:pt x="1826" y="27741"/>
                    <a:pt x="1773" y="26515"/>
                    <a:pt x="1747" y="25316"/>
                  </a:cubicBezTo>
                  <a:lnTo>
                    <a:pt x="1565" y="21692"/>
                  </a:lnTo>
                  <a:cubicBezTo>
                    <a:pt x="1461" y="19293"/>
                    <a:pt x="1304" y="16869"/>
                    <a:pt x="1174" y="14470"/>
                  </a:cubicBezTo>
                  <a:cubicBezTo>
                    <a:pt x="991" y="12045"/>
                    <a:pt x="835" y="9647"/>
                    <a:pt x="652" y="7222"/>
                  </a:cubicBezTo>
                  <a:lnTo>
                    <a:pt x="340" y="3624"/>
                  </a:lnTo>
                  <a:cubicBezTo>
                    <a:pt x="235" y="2425"/>
                    <a:pt x="131" y="1225"/>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8"/>
            <p:cNvSpPr/>
            <p:nvPr/>
          </p:nvSpPr>
          <p:spPr>
            <a:xfrm>
              <a:off x="5296900" y="2552450"/>
              <a:ext cx="130375" cy="219025"/>
            </a:xfrm>
            <a:custGeom>
              <a:avLst/>
              <a:gdLst/>
              <a:ahLst/>
              <a:cxnLst/>
              <a:rect l="l" t="t" r="r" b="b"/>
              <a:pathLst>
                <a:path w="5215" h="8761" extrusionOk="0">
                  <a:moveTo>
                    <a:pt x="5215" y="1"/>
                  </a:moveTo>
                  <a:lnTo>
                    <a:pt x="5215" y="1"/>
                  </a:lnTo>
                  <a:cubicBezTo>
                    <a:pt x="4693" y="1669"/>
                    <a:pt x="4041" y="3260"/>
                    <a:pt x="3181" y="4746"/>
                  </a:cubicBezTo>
                  <a:cubicBezTo>
                    <a:pt x="2764" y="5476"/>
                    <a:pt x="2269" y="6180"/>
                    <a:pt x="1747" y="6858"/>
                  </a:cubicBezTo>
                  <a:cubicBezTo>
                    <a:pt x="1226" y="7562"/>
                    <a:pt x="600" y="8161"/>
                    <a:pt x="0" y="8761"/>
                  </a:cubicBezTo>
                  <a:cubicBezTo>
                    <a:pt x="730" y="8318"/>
                    <a:pt x="1434" y="7770"/>
                    <a:pt x="2008" y="7092"/>
                  </a:cubicBezTo>
                  <a:cubicBezTo>
                    <a:pt x="2086" y="7014"/>
                    <a:pt x="2164" y="6936"/>
                    <a:pt x="2243" y="6858"/>
                  </a:cubicBezTo>
                  <a:lnTo>
                    <a:pt x="2451" y="6597"/>
                  </a:lnTo>
                  <a:cubicBezTo>
                    <a:pt x="2581" y="6414"/>
                    <a:pt x="2738" y="6258"/>
                    <a:pt x="2868" y="6075"/>
                  </a:cubicBezTo>
                  <a:cubicBezTo>
                    <a:pt x="3129" y="5710"/>
                    <a:pt x="3364" y="5345"/>
                    <a:pt x="3572" y="4980"/>
                  </a:cubicBezTo>
                  <a:cubicBezTo>
                    <a:pt x="4015" y="4198"/>
                    <a:pt x="4380" y="3390"/>
                    <a:pt x="4667" y="2556"/>
                  </a:cubicBezTo>
                  <a:cubicBezTo>
                    <a:pt x="4954" y="1721"/>
                    <a:pt x="5163" y="861"/>
                    <a:pt x="5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8"/>
            <p:cNvSpPr/>
            <p:nvPr/>
          </p:nvSpPr>
          <p:spPr>
            <a:xfrm>
              <a:off x="5493100" y="2506050"/>
              <a:ext cx="1100250" cy="135075"/>
            </a:xfrm>
            <a:custGeom>
              <a:avLst/>
              <a:gdLst/>
              <a:ahLst/>
              <a:cxnLst/>
              <a:rect l="l" t="t" r="r" b="b"/>
              <a:pathLst>
                <a:path w="44010" h="5403" extrusionOk="0">
                  <a:moveTo>
                    <a:pt x="21777" y="1"/>
                  </a:moveTo>
                  <a:cubicBezTo>
                    <a:pt x="15071" y="1"/>
                    <a:pt x="7588" y="957"/>
                    <a:pt x="0" y="3082"/>
                  </a:cubicBezTo>
                  <a:cubicBezTo>
                    <a:pt x="7693" y="1643"/>
                    <a:pt x="14365" y="1110"/>
                    <a:pt x="20024" y="1110"/>
                  </a:cubicBezTo>
                  <a:cubicBezTo>
                    <a:pt x="36095" y="1110"/>
                    <a:pt x="44010" y="5402"/>
                    <a:pt x="44010" y="5402"/>
                  </a:cubicBezTo>
                  <a:cubicBezTo>
                    <a:pt x="39623" y="2020"/>
                    <a:pt x="31522" y="1"/>
                    <a:pt x="217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8"/>
            <p:cNvSpPr/>
            <p:nvPr/>
          </p:nvSpPr>
          <p:spPr>
            <a:xfrm>
              <a:off x="5987150" y="2605825"/>
              <a:ext cx="629025" cy="100475"/>
            </a:xfrm>
            <a:custGeom>
              <a:avLst/>
              <a:gdLst/>
              <a:ahLst/>
              <a:cxnLst/>
              <a:rect l="l" t="t" r="r" b="b"/>
              <a:pathLst>
                <a:path w="25161" h="4019" extrusionOk="0">
                  <a:moveTo>
                    <a:pt x="5319" y="1"/>
                  </a:moveTo>
                  <a:cubicBezTo>
                    <a:pt x="4607" y="1"/>
                    <a:pt x="3894" y="12"/>
                    <a:pt x="3181" y="82"/>
                  </a:cubicBezTo>
                  <a:cubicBezTo>
                    <a:pt x="2112" y="134"/>
                    <a:pt x="1044" y="316"/>
                    <a:pt x="1" y="473"/>
                  </a:cubicBezTo>
                  <a:cubicBezTo>
                    <a:pt x="974" y="425"/>
                    <a:pt x="1926" y="313"/>
                    <a:pt x="2896" y="313"/>
                  </a:cubicBezTo>
                  <a:cubicBezTo>
                    <a:pt x="2991" y="313"/>
                    <a:pt x="3086" y="314"/>
                    <a:pt x="3181" y="316"/>
                  </a:cubicBezTo>
                  <a:cubicBezTo>
                    <a:pt x="3495" y="301"/>
                    <a:pt x="3808" y="295"/>
                    <a:pt x="4121" y="295"/>
                  </a:cubicBezTo>
                  <a:cubicBezTo>
                    <a:pt x="4877" y="295"/>
                    <a:pt x="5632" y="332"/>
                    <a:pt x="6388" y="369"/>
                  </a:cubicBezTo>
                  <a:cubicBezTo>
                    <a:pt x="8500" y="499"/>
                    <a:pt x="10612" y="734"/>
                    <a:pt x="12724" y="1073"/>
                  </a:cubicBezTo>
                  <a:cubicBezTo>
                    <a:pt x="14810" y="1438"/>
                    <a:pt x="16895" y="1855"/>
                    <a:pt x="18981" y="2350"/>
                  </a:cubicBezTo>
                  <a:cubicBezTo>
                    <a:pt x="20024" y="2585"/>
                    <a:pt x="21067" y="2845"/>
                    <a:pt x="22084" y="3132"/>
                  </a:cubicBezTo>
                  <a:cubicBezTo>
                    <a:pt x="23127" y="3393"/>
                    <a:pt x="24143" y="3706"/>
                    <a:pt x="25160" y="4019"/>
                  </a:cubicBezTo>
                  <a:cubicBezTo>
                    <a:pt x="23179" y="3210"/>
                    <a:pt x="21145" y="2585"/>
                    <a:pt x="19085" y="2011"/>
                  </a:cubicBezTo>
                  <a:cubicBezTo>
                    <a:pt x="17000" y="1438"/>
                    <a:pt x="14914" y="994"/>
                    <a:pt x="12802" y="629"/>
                  </a:cubicBezTo>
                  <a:cubicBezTo>
                    <a:pt x="10690" y="290"/>
                    <a:pt x="8552" y="56"/>
                    <a:pt x="6388" y="4"/>
                  </a:cubicBezTo>
                  <a:cubicBezTo>
                    <a:pt x="6032" y="4"/>
                    <a:pt x="5676" y="1"/>
                    <a:pt x="53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8"/>
            <p:cNvSpPr/>
            <p:nvPr/>
          </p:nvSpPr>
          <p:spPr>
            <a:xfrm>
              <a:off x="6781050" y="2729100"/>
              <a:ext cx="149950" cy="80850"/>
            </a:xfrm>
            <a:custGeom>
              <a:avLst/>
              <a:gdLst/>
              <a:ahLst/>
              <a:cxnLst/>
              <a:rect l="l" t="t" r="r" b="b"/>
              <a:pathLst>
                <a:path w="5998" h="3234" fill="none" extrusionOk="0">
                  <a:moveTo>
                    <a:pt x="5997" y="3233"/>
                  </a:moveTo>
                  <a:cubicBezTo>
                    <a:pt x="5997" y="3233"/>
                    <a:pt x="3703" y="0"/>
                    <a:pt x="0"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8"/>
            <p:cNvSpPr/>
            <p:nvPr/>
          </p:nvSpPr>
          <p:spPr>
            <a:xfrm>
              <a:off x="6631775" y="2729100"/>
              <a:ext cx="149300" cy="80850"/>
            </a:xfrm>
            <a:custGeom>
              <a:avLst/>
              <a:gdLst/>
              <a:ahLst/>
              <a:cxnLst/>
              <a:rect l="l" t="t" r="r" b="b"/>
              <a:pathLst>
                <a:path w="5972" h="3234" fill="none" extrusionOk="0">
                  <a:moveTo>
                    <a:pt x="1" y="3233"/>
                  </a:moveTo>
                  <a:cubicBezTo>
                    <a:pt x="1" y="3233"/>
                    <a:pt x="2269" y="0"/>
                    <a:pt x="5971"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8"/>
            <p:cNvSpPr/>
            <p:nvPr/>
          </p:nvSpPr>
          <p:spPr>
            <a:xfrm>
              <a:off x="6781050" y="786725"/>
              <a:ext cx="25" cy="1873300"/>
            </a:xfrm>
            <a:custGeom>
              <a:avLst/>
              <a:gdLst/>
              <a:ahLst/>
              <a:cxnLst/>
              <a:rect l="l" t="t" r="r" b="b"/>
              <a:pathLst>
                <a:path w="1" h="74932" fill="none" extrusionOk="0">
                  <a:moveTo>
                    <a:pt x="0" y="74932"/>
                  </a:moveTo>
                  <a:lnTo>
                    <a:pt x="0" y="0"/>
                  </a:lnTo>
                </a:path>
              </a:pathLst>
            </a:custGeom>
            <a:noFill/>
            <a:ln w="11725" cap="flat" cmpd="sng">
              <a:solidFill>
                <a:schemeClr val="lt2"/>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8"/>
            <p:cNvSpPr/>
            <p:nvPr/>
          </p:nvSpPr>
          <p:spPr>
            <a:xfrm>
              <a:off x="5604550" y="692225"/>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8"/>
            <p:cNvSpPr/>
            <p:nvPr/>
          </p:nvSpPr>
          <p:spPr>
            <a:xfrm>
              <a:off x="5622800" y="919050"/>
              <a:ext cx="1083325" cy="239875"/>
            </a:xfrm>
            <a:custGeom>
              <a:avLst/>
              <a:gdLst/>
              <a:ahLst/>
              <a:cxnLst/>
              <a:rect l="l" t="t" r="r" b="b"/>
              <a:pathLst>
                <a:path w="43333" h="9595" fill="none" extrusionOk="0">
                  <a:moveTo>
                    <a:pt x="0" y="3311"/>
                  </a:moveTo>
                  <a:cubicBezTo>
                    <a:pt x="0" y="3311"/>
                    <a:pt x="26151" y="0"/>
                    <a:pt x="43332"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8"/>
            <p:cNvSpPr/>
            <p:nvPr/>
          </p:nvSpPr>
          <p:spPr>
            <a:xfrm>
              <a:off x="5640400" y="1145225"/>
              <a:ext cx="1083975" cy="239875"/>
            </a:xfrm>
            <a:custGeom>
              <a:avLst/>
              <a:gdLst/>
              <a:ahLst/>
              <a:cxnLst/>
              <a:rect l="l" t="t" r="r" b="b"/>
              <a:pathLst>
                <a:path w="43359" h="9595" fill="none" extrusionOk="0">
                  <a:moveTo>
                    <a:pt x="0" y="3311"/>
                  </a:moveTo>
                  <a:cubicBezTo>
                    <a:pt x="0" y="3311"/>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8"/>
            <p:cNvSpPr/>
            <p:nvPr/>
          </p:nvSpPr>
          <p:spPr>
            <a:xfrm>
              <a:off x="5658000" y="1371400"/>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8"/>
            <p:cNvSpPr/>
            <p:nvPr/>
          </p:nvSpPr>
          <p:spPr>
            <a:xfrm>
              <a:off x="5675600" y="1639925"/>
              <a:ext cx="1083975" cy="239900"/>
            </a:xfrm>
            <a:custGeom>
              <a:avLst/>
              <a:gdLst/>
              <a:ahLst/>
              <a:cxnLst/>
              <a:rect l="l" t="t" r="r" b="b"/>
              <a:pathLst>
                <a:path w="43359" h="9596" fill="none" extrusionOk="0">
                  <a:moveTo>
                    <a:pt x="0" y="1643"/>
                  </a:moveTo>
                  <a:cubicBezTo>
                    <a:pt x="0" y="1643"/>
                    <a:pt x="26150" y="1"/>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8"/>
            <p:cNvSpPr/>
            <p:nvPr/>
          </p:nvSpPr>
          <p:spPr>
            <a:xfrm>
              <a:off x="5693200" y="1866750"/>
              <a:ext cx="1085275" cy="239900"/>
            </a:xfrm>
            <a:custGeom>
              <a:avLst/>
              <a:gdLst/>
              <a:ahLst/>
              <a:cxnLst/>
              <a:rect l="l" t="t" r="r" b="b"/>
              <a:pathLst>
                <a:path w="43411" h="9596" fill="none" extrusionOk="0">
                  <a:moveTo>
                    <a:pt x="0" y="1617"/>
                  </a:moveTo>
                  <a:cubicBezTo>
                    <a:pt x="0" y="1617"/>
                    <a:pt x="26203" y="1"/>
                    <a:pt x="4341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8"/>
            <p:cNvSpPr/>
            <p:nvPr/>
          </p:nvSpPr>
          <p:spPr>
            <a:xfrm>
              <a:off x="5711450" y="2107275"/>
              <a:ext cx="1073525" cy="239875"/>
            </a:xfrm>
            <a:custGeom>
              <a:avLst/>
              <a:gdLst/>
              <a:ahLst/>
              <a:cxnLst/>
              <a:rect l="l" t="t" r="r" b="b"/>
              <a:pathLst>
                <a:path w="42941" h="9595" fill="none" extrusionOk="0">
                  <a:moveTo>
                    <a:pt x="0" y="1069"/>
                  </a:moveTo>
                  <a:cubicBezTo>
                    <a:pt x="0" y="1069"/>
                    <a:pt x="25733" y="0"/>
                    <a:pt x="4294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8"/>
            <p:cNvSpPr/>
            <p:nvPr/>
          </p:nvSpPr>
          <p:spPr>
            <a:xfrm>
              <a:off x="6873600" y="692225"/>
              <a:ext cx="1083975" cy="239875"/>
            </a:xfrm>
            <a:custGeom>
              <a:avLst/>
              <a:gdLst/>
              <a:ahLst/>
              <a:cxnLst/>
              <a:rect l="l" t="t" r="r" b="b"/>
              <a:pathLst>
                <a:path w="43359" h="9595" fill="none" extrusionOk="0">
                  <a:moveTo>
                    <a:pt x="43359" y="3337"/>
                  </a:moveTo>
                  <a:cubicBezTo>
                    <a:pt x="43359"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8"/>
            <p:cNvSpPr/>
            <p:nvPr/>
          </p:nvSpPr>
          <p:spPr>
            <a:xfrm>
              <a:off x="6856000" y="919050"/>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8"/>
            <p:cNvSpPr/>
            <p:nvPr/>
          </p:nvSpPr>
          <p:spPr>
            <a:xfrm>
              <a:off x="6838400" y="1145225"/>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8"/>
            <p:cNvSpPr/>
            <p:nvPr/>
          </p:nvSpPr>
          <p:spPr>
            <a:xfrm>
              <a:off x="6820800" y="1371400"/>
              <a:ext cx="1083325" cy="239875"/>
            </a:xfrm>
            <a:custGeom>
              <a:avLst/>
              <a:gdLst/>
              <a:ahLst/>
              <a:cxnLst/>
              <a:rect l="l" t="t" r="r" b="b"/>
              <a:pathLst>
                <a:path w="43333" h="9595" fill="none" extrusionOk="0">
                  <a:moveTo>
                    <a:pt x="43333" y="3337"/>
                  </a:moveTo>
                  <a:cubicBezTo>
                    <a:pt x="43333"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8"/>
            <p:cNvSpPr/>
            <p:nvPr/>
          </p:nvSpPr>
          <p:spPr>
            <a:xfrm>
              <a:off x="6803200" y="1639925"/>
              <a:ext cx="1083325" cy="239900"/>
            </a:xfrm>
            <a:custGeom>
              <a:avLst/>
              <a:gdLst/>
              <a:ahLst/>
              <a:cxnLst/>
              <a:rect l="l" t="t" r="r" b="b"/>
              <a:pathLst>
                <a:path w="43333" h="9596" fill="none" extrusionOk="0">
                  <a:moveTo>
                    <a:pt x="43333" y="1643"/>
                  </a:moveTo>
                  <a:cubicBezTo>
                    <a:pt x="43333" y="1643"/>
                    <a:pt x="17182"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8"/>
            <p:cNvSpPr/>
            <p:nvPr/>
          </p:nvSpPr>
          <p:spPr>
            <a:xfrm>
              <a:off x="6784300" y="1866750"/>
              <a:ext cx="1084625" cy="239900"/>
            </a:xfrm>
            <a:custGeom>
              <a:avLst/>
              <a:gdLst/>
              <a:ahLst/>
              <a:cxnLst/>
              <a:rect l="l" t="t" r="r" b="b"/>
              <a:pathLst>
                <a:path w="43385" h="9596" fill="none" extrusionOk="0">
                  <a:moveTo>
                    <a:pt x="43385" y="1617"/>
                  </a:moveTo>
                  <a:cubicBezTo>
                    <a:pt x="43385" y="1617"/>
                    <a:pt x="17208"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8"/>
            <p:cNvSpPr/>
            <p:nvPr/>
          </p:nvSpPr>
          <p:spPr>
            <a:xfrm>
              <a:off x="6777150" y="2107275"/>
              <a:ext cx="1074175" cy="239875"/>
            </a:xfrm>
            <a:custGeom>
              <a:avLst/>
              <a:gdLst/>
              <a:ahLst/>
              <a:cxnLst/>
              <a:rect l="l" t="t" r="r" b="b"/>
              <a:pathLst>
                <a:path w="42967" h="9595" fill="none" extrusionOk="0">
                  <a:moveTo>
                    <a:pt x="42967" y="1069"/>
                  </a:moveTo>
                  <a:cubicBezTo>
                    <a:pt x="42967" y="1069"/>
                    <a:pt x="17208" y="0"/>
                    <a:pt x="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8" name="Google Shape;558;p28"/>
          <p:cNvGrpSpPr/>
          <p:nvPr/>
        </p:nvGrpSpPr>
        <p:grpSpPr>
          <a:xfrm rot="850416">
            <a:off x="8433869" y="123021"/>
            <a:ext cx="473316" cy="435922"/>
            <a:chOff x="6578186" y="3304323"/>
            <a:chExt cx="592215" cy="545427"/>
          </a:xfrm>
        </p:grpSpPr>
        <p:sp>
          <p:nvSpPr>
            <p:cNvPr id="559" name="Google Shape;559;p28"/>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8"/>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8"/>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8"/>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2965330" y="627204"/>
            <a:ext cx="6178670" cy="4516296"/>
          </a:xfrm>
          <a:prstGeom prst="rect">
            <a:avLst/>
          </a:prstGeom>
        </p:spPr>
      </p:pic>
      <p:sp>
        <p:nvSpPr>
          <p:cNvPr id="3" name="Text 0"/>
          <p:cNvSpPr/>
          <p:nvPr/>
        </p:nvSpPr>
        <p:spPr>
          <a:xfrm>
            <a:off x="496119" y="1129383"/>
            <a:ext cx="3855690" cy="442987"/>
          </a:xfrm>
          <a:prstGeom prst="rect">
            <a:avLst/>
          </a:prstGeom>
          <a:noFill/>
          <a:ln/>
        </p:spPr>
        <p:txBody>
          <a:bodyPr wrap="none" lIns="0" tIns="0" rIns="0" bIns="0" rtlCol="0" anchor="t"/>
          <a:lstStyle/>
          <a:p>
            <a:pPr>
              <a:lnSpc>
                <a:spcPts val="3469"/>
              </a:lnSpc>
            </a:pPr>
            <a:endParaRPr lang="en-US" sz="2781" dirty="0"/>
          </a:p>
        </p:txBody>
      </p:sp>
      <p:sp>
        <p:nvSpPr>
          <p:cNvPr id="11" name="Text 8"/>
          <p:cNvSpPr/>
          <p:nvPr/>
        </p:nvSpPr>
        <p:spPr>
          <a:xfrm>
            <a:off x="637878" y="3338959"/>
            <a:ext cx="1772022" cy="221456"/>
          </a:xfrm>
          <a:prstGeom prst="rect">
            <a:avLst/>
          </a:prstGeom>
          <a:noFill/>
          <a:ln/>
        </p:spPr>
        <p:txBody>
          <a:bodyPr wrap="none" lIns="0" tIns="0" rIns="0" bIns="0" rtlCol="0" anchor="t"/>
          <a:lstStyle/>
          <a:p>
            <a:pPr>
              <a:lnSpc>
                <a:spcPts val="1719"/>
              </a:lnSpc>
            </a:pPr>
            <a:endParaRPr lang="en-US" sz="1375" dirty="0"/>
          </a:p>
        </p:txBody>
      </p:sp>
      <p:sp>
        <p:nvSpPr>
          <p:cNvPr id="12" name="Text 9"/>
          <p:cNvSpPr/>
          <p:nvPr/>
        </p:nvSpPr>
        <p:spPr>
          <a:xfrm rot="10800000" flipV="1">
            <a:off x="202810" y="927340"/>
            <a:ext cx="2633123" cy="3857894"/>
          </a:xfrm>
          <a:prstGeom prst="rect">
            <a:avLst/>
          </a:prstGeom>
          <a:noFill/>
          <a:ln/>
        </p:spPr>
        <p:txBody>
          <a:bodyPr wrap="none" lIns="0" tIns="0" rIns="0" bIns="0" rtlCol="0" anchor="t"/>
          <a:lstStyle/>
          <a:p>
            <a:endParaRPr lang="en-US" sz="2750" dirty="0">
              <a:latin typeface="Times New Roman" panose="02020603050405020304" pitchFamily="18" charset="0"/>
              <a:cs typeface="Times New Roman" panose="02020603050405020304" pitchFamily="18" charset="0"/>
            </a:endParaRPr>
          </a:p>
          <a:p>
            <a:r>
              <a:rPr lang="en-US" sz="2750" dirty="0">
                <a:latin typeface="Times New Roman" panose="02020603050405020304" pitchFamily="18" charset="0"/>
                <a:cs typeface="Times New Roman" panose="02020603050405020304" pitchFamily="18" charset="0"/>
              </a:rPr>
              <a:t>Water symbolizes </a:t>
            </a:r>
            <a:endParaRPr lang="vi-VN" sz="2750" dirty="0">
              <a:latin typeface="Times New Roman" panose="02020603050405020304" pitchFamily="18" charset="0"/>
              <a:cs typeface="Times New Roman" panose="02020603050405020304" pitchFamily="18" charset="0"/>
            </a:endParaRPr>
          </a:p>
          <a:p>
            <a:r>
              <a:rPr lang="en-US" sz="2750" dirty="0">
                <a:latin typeface="Times New Roman" panose="02020603050405020304" pitchFamily="18" charset="0"/>
                <a:cs typeface="Times New Roman" panose="02020603050405020304" pitchFamily="18" charset="0"/>
              </a:rPr>
              <a:t>Washing</a:t>
            </a:r>
            <a:r>
              <a:rPr lang="vi-VN" sz="2750" dirty="0">
                <a:latin typeface="Times New Roman" panose="02020603050405020304" pitchFamily="18" charset="0"/>
                <a:cs typeface="Times New Roman" panose="02020603050405020304" pitchFamily="18" charset="0"/>
              </a:rPr>
              <a:t> </a:t>
            </a:r>
            <a:r>
              <a:rPr lang="en-US" sz="2750" dirty="0">
                <a:latin typeface="Times New Roman" panose="02020603050405020304" pitchFamily="18" charset="0"/>
                <a:cs typeface="Times New Roman" panose="02020603050405020304" pitchFamily="18" charset="0"/>
              </a:rPr>
              <a:t>away</a:t>
            </a:r>
            <a:endParaRPr lang="vi-VN" sz="2750" dirty="0">
              <a:latin typeface="Times New Roman" panose="02020603050405020304" pitchFamily="18" charset="0"/>
              <a:cs typeface="Times New Roman" panose="02020603050405020304" pitchFamily="18" charset="0"/>
            </a:endParaRPr>
          </a:p>
          <a:p>
            <a:r>
              <a:rPr lang="en-US" sz="2750" dirty="0">
                <a:latin typeface="Times New Roman" panose="02020603050405020304" pitchFamily="18" charset="0"/>
                <a:cs typeface="Times New Roman" panose="02020603050405020304" pitchFamily="18" charset="0"/>
              </a:rPr>
              <a:t>bad</a:t>
            </a:r>
            <a:r>
              <a:rPr lang="vi-VN" sz="2750" dirty="0">
                <a:latin typeface="Times New Roman" panose="02020603050405020304" pitchFamily="18" charset="0"/>
                <a:cs typeface="Times New Roman" panose="02020603050405020304" pitchFamily="18" charset="0"/>
              </a:rPr>
              <a:t> </a:t>
            </a:r>
            <a:r>
              <a:rPr lang="en-US" sz="2750" dirty="0">
                <a:latin typeface="Times New Roman" panose="02020603050405020304" pitchFamily="18" charset="0"/>
                <a:cs typeface="Times New Roman" panose="02020603050405020304" pitchFamily="18" charset="0"/>
              </a:rPr>
              <a:t>luck and</a:t>
            </a:r>
            <a:r>
              <a:rPr lang="vi-VN" sz="2750" dirty="0">
                <a:latin typeface="Times New Roman" panose="02020603050405020304" pitchFamily="18" charset="0"/>
                <a:cs typeface="Times New Roman" panose="02020603050405020304" pitchFamily="18" charset="0"/>
              </a:rPr>
              <a:t> </a:t>
            </a:r>
          </a:p>
          <a:p>
            <a:r>
              <a:rPr lang="en-US" sz="2750" dirty="0">
                <a:latin typeface="Times New Roman" panose="02020603050405020304" pitchFamily="18" charset="0"/>
                <a:cs typeface="Times New Roman" panose="02020603050405020304" pitchFamily="18" charset="0"/>
              </a:rPr>
              <a:t>welcoming </a:t>
            </a:r>
            <a:endParaRPr lang="vi-VN" sz="2750" dirty="0">
              <a:latin typeface="Times New Roman" panose="02020603050405020304" pitchFamily="18" charset="0"/>
              <a:cs typeface="Times New Roman" panose="02020603050405020304" pitchFamily="18" charset="0"/>
            </a:endParaRPr>
          </a:p>
          <a:p>
            <a:r>
              <a:rPr lang="en-US" sz="2750" dirty="0">
                <a:latin typeface="Times New Roman" panose="02020603050405020304" pitchFamily="18" charset="0"/>
                <a:cs typeface="Times New Roman" panose="02020603050405020304" pitchFamily="18" charset="0"/>
              </a:rPr>
              <a:t>positivity into life</a:t>
            </a:r>
          </a:p>
        </p:txBody>
      </p:sp>
      <p:sp>
        <p:nvSpPr>
          <p:cNvPr id="13" name="Rectangle 12"/>
          <p:cNvSpPr/>
          <p:nvPr/>
        </p:nvSpPr>
        <p:spPr>
          <a:xfrm>
            <a:off x="420538" y="107831"/>
            <a:ext cx="4899984" cy="553998"/>
          </a:xfrm>
          <a:prstGeom prst="rect">
            <a:avLst/>
          </a:prstGeom>
        </p:spPr>
        <p:txBody>
          <a:bodyPr wrap="square">
            <a:spAutoFit/>
          </a:bodyPr>
          <a:lstStyle/>
          <a:p>
            <a:r>
              <a:rPr lang="en-US" sz="3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Songkran</a:t>
            </a:r>
            <a:r>
              <a:rPr lang="en-US" sz="3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Spiritual Side</a:t>
            </a:r>
            <a:endParaRPr lang="en-US" sz="3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38152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41514" y="0"/>
            <a:ext cx="4277310" cy="5143500"/>
          </a:xfrm>
          <a:prstGeom prst="rect">
            <a:avLst/>
          </a:prstGeom>
        </p:spPr>
      </p:pic>
      <p:sp>
        <p:nvSpPr>
          <p:cNvPr id="3" name="Text 0"/>
          <p:cNvSpPr/>
          <p:nvPr/>
        </p:nvSpPr>
        <p:spPr>
          <a:xfrm>
            <a:off x="4488395" y="71959"/>
            <a:ext cx="4655605" cy="558478"/>
          </a:xfrm>
          <a:prstGeom prst="rect">
            <a:avLst/>
          </a:prstGeom>
          <a:noFill/>
          <a:ln/>
        </p:spPr>
        <p:txBody>
          <a:bodyPr wrap="none" lIns="0" tIns="0" rIns="0" bIns="0" rtlCol="0" anchor="t"/>
          <a:lstStyle/>
          <a:p>
            <a:pPr>
              <a:lnSpc>
                <a:spcPts val="3125"/>
              </a:lnSpc>
            </a:pPr>
            <a:r>
              <a:rPr lang="en-US" sz="2375" dirty="0" err="1">
                <a:solidFill>
                  <a:srgbClr val="FF0000"/>
                </a:solidFill>
                <a:latin typeface="Times New Roman" panose="02020603050405020304" pitchFamily="18" charset="0"/>
                <a:cs typeface="Times New Roman" panose="02020603050405020304" pitchFamily="18" charset="0"/>
              </a:rPr>
              <a:t>Songkran</a:t>
            </a:r>
            <a:r>
              <a:rPr lang="en-US" sz="2375" dirty="0">
                <a:solidFill>
                  <a:srgbClr val="FF0000"/>
                </a:solidFill>
                <a:latin typeface="Times New Roman" panose="02020603050405020304" pitchFamily="18" charset="0"/>
                <a:cs typeface="Times New Roman" panose="02020603050405020304" pitchFamily="18" charset="0"/>
              </a:rPr>
              <a:t>: The Festival of Happiness</a:t>
            </a:r>
          </a:p>
        </p:txBody>
      </p:sp>
      <p:sp>
        <p:nvSpPr>
          <p:cNvPr id="4" name="Shape 1"/>
          <p:cNvSpPr/>
          <p:nvPr/>
        </p:nvSpPr>
        <p:spPr>
          <a:xfrm>
            <a:off x="5248033" y="849085"/>
            <a:ext cx="14288" cy="3737595"/>
          </a:xfrm>
          <a:prstGeom prst="roundRect">
            <a:avLst>
              <a:gd name="adj" fmla="val 134192"/>
            </a:avLst>
          </a:prstGeom>
          <a:solidFill>
            <a:srgbClr val="D4CEC3"/>
          </a:solidFill>
          <a:ln/>
        </p:spPr>
      </p:sp>
      <p:sp>
        <p:nvSpPr>
          <p:cNvPr id="5" name="Shape 2"/>
          <p:cNvSpPr/>
          <p:nvPr/>
        </p:nvSpPr>
        <p:spPr>
          <a:xfrm>
            <a:off x="4791258" y="2286000"/>
            <a:ext cx="447303" cy="14288"/>
          </a:xfrm>
          <a:prstGeom prst="roundRect">
            <a:avLst>
              <a:gd name="adj" fmla="val 134192"/>
            </a:avLst>
          </a:prstGeom>
          <a:solidFill>
            <a:srgbClr val="D4CEC3"/>
          </a:solidFill>
          <a:ln/>
        </p:spPr>
      </p:sp>
      <p:sp>
        <p:nvSpPr>
          <p:cNvPr id="6" name="Shape 3"/>
          <p:cNvSpPr/>
          <p:nvPr/>
        </p:nvSpPr>
        <p:spPr>
          <a:xfrm>
            <a:off x="4488396" y="2117984"/>
            <a:ext cx="337546" cy="308191"/>
          </a:xfrm>
          <a:prstGeom prst="roundRect">
            <a:avLst>
              <a:gd name="adj" fmla="val 19568"/>
            </a:avLst>
          </a:prstGeom>
          <a:solidFill>
            <a:srgbClr val="EEE8DD"/>
          </a:solidFill>
          <a:ln/>
        </p:spPr>
      </p:sp>
      <p:sp>
        <p:nvSpPr>
          <p:cNvPr id="7" name="Text 4"/>
          <p:cNvSpPr/>
          <p:nvPr/>
        </p:nvSpPr>
        <p:spPr>
          <a:xfrm flipH="1">
            <a:off x="4418823" y="2286000"/>
            <a:ext cx="378189" cy="324890"/>
          </a:xfrm>
          <a:prstGeom prst="rect">
            <a:avLst/>
          </a:prstGeom>
          <a:noFill/>
          <a:ln/>
        </p:spPr>
        <p:txBody>
          <a:bodyPr wrap="none" lIns="0" tIns="0" rIns="0" bIns="0" rtlCol="0" anchor="t"/>
          <a:lstStyle/>
          <a:p>
            <a:pPr algn="ctr">
              <a:lnSpc>
                <a:spcPts val="1500"/>
              </a:lnSpc>
            </a:pPr>
            <a:endParaRPr lang="en-US" sz="2800" dirty="0"/>
          </a:p>
        </p:txBody>
      </p:sp>
      <p:sp>
        <p:nvSpPr>
          <p:cNvPr id="9" name="Text 6"/>
          <p:cNvSpPr/>
          <p:nvPr/>
        </p:nvSpPr>
        <p:spPr>
          <a:xfrm>
            <a:off x="5271793" y="849085"/>
            <a:ext cx="3753594" cy="3548743"/>
          </a:xfrm>
          <a:prstGeom prst="rect">
            <a:avLst/>
          </a:prstGeom>
          <a:noFill/>
          <a:ln/>
        </p:spPr>
        <p:txBody>
          <a:bodyPr wrap="none" lIns="0" tIns="0" rIns="0" bIns="0" rtlCol="0" anchor="t"/>
          <a:lstStyle/>
          <a:p>
            <a:r>
              <a:rPr lang="en-US" sz="3200" dirty="0" err="1">
                <a:latin typeface="Times New Roman" panose="02020603050405020304" pitchFamily="18" charset="0"/>
                <a:cs typeface="Times New Roman" panose="02020603050405020304" pitchFamily="18" charset="0"/>
              </a:rPr>
              <a:t>Songkran</a:t>
            </a:r>
            <a:r>
              <a:rPr lang="en-US" sz="3200" dirty="0">
                <a:latin typeface="Times New Roman" panose="02020603050405020304" pitchFamily="18" charset="0"/>
                <a:cs typeface="Times New Roman" panose="02020603050405020304" pitchFamily="18" charset="0"/>
              </a:rPr>
              <a:t> is a time </a:t>
            </a:r>
            <a:endParaRPr lang="vi-VN" sz="3200" dirty="0" smtClean="0">
              <a:latin typeface="Times New Roman" panose="02020603050405020304" pitchFamily="18" charset="0"/>
              <a:cs typeface="Times New Roman" panose="02020603050405020304" pitchFamily="18" charset="0"/>
            </a:endParaRPr>
          </a:p>
          <a:p>
            <a:r>
              <a:rPr lang="en-US" sz="3200" dirty="0" smtClean="0">
                <a:latin typeface="Times New Roman" panose="02020603050405020304" pitchFamily="18" charset="0"/>
                <a:cs typeface="Times New Roman" panose="02020603050405020304" pitchFamily="18" charset="0"/>
              </a:rPr>
              <a:t>for family</a:t>
            </a:r>
            <a:r>
              <a:rPr lang="vi-VN" sz="3200" dirty="0" smtClean="0">
                <a:latin typeface="Times New Roman" panose="02020603050405020304" pitchFamily="18" charset="0"/>
                <a:cs typeface="Times New Roman" panose="02020603050405020304" pitchFamily="18" charset="0"/>
              </a:rPr>
              <a:t> r</a:t>
            </a:r>
            <a:r>
              <a:rPr lang="en-US" sz="3200" dirty="0" err="1" smtClean="0">
                <a:latin typeface="Times New Roman" panose="02020603050405020304" pitchFamily="18" charset="0"/>
                <a:cs typeface="Times New Roman" panose="02020603050405020304" pitchFamily="18" charset="0"/>
              </a:rPr>
              <a:t>eunions</a:t>
            </a:r>
            <a:r>
              <a:rPr lang="en-US" sz="3200" dirty="0" smtClean="0">
                <a:latin typeface="Times New Roman" panose="02020603050405020304" pitchFamily="18" charset="0"/>
                <a:cs typeface="Times New Roman" panose="02020603050405020304" pitchFamily="18" charset="0"/>
              </a:rPr>
              <a:t>,</a:t>
            </a:r>
            <a:endParaRPr lang="vi-VN" sz="3200" dirty="0" smtClean="0">
              <a:latin typeface="Times New Roman" panose="02020603050405020304" pitchFamily="18" charset="0"/>
              <a:cs typeface="Times New Roman" panose="02020603050405020304" pitchFamily="18" charset="0"/>
            </a:endParaRPr>
          </a:p>
          <a:p>
            <a:r>
              <a:rPr lang="vi-VN" sz="3200" dirty="0">
                <a:latin typeface="Times New Roman" panose="02020603050405020304" pitchFamily="18" charset="0"/>
                <a:cs typeface="Times New Roman" panose="02020603050405020304" pitchFamily="18" charset="0"/>
              </a:rPr>
              <a:t>s</a:t>
            </a:r>
            <a:r>
              <a:rPr lang="en-US" sz="3200" dirty="0" smtClean="0">
                <a:latin typeface="Times New Roman" panose="02020603050405020304" pitchFamily="18" charset="0"/>
                <a:cs typeface="Times New Roman" panose="02020603050405020304" pitchFamily="18" charset="0"/>
              </a:rPr>
              <a:t>pending</a:t>
            </a:r>
            <a:r>
              <a:rPr lang="vi-VN" sz="3200" dirty="0" smtClean="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time </a:t>
            </a:r>
            <a:r>
              <a:rPr lang="en-US" sz="3200" dirty="0">
                <a:latin typeface="Times New Roman" panose="02020603050405020304" pitchFamily="18" charset="0"/>
                <a:cs typeface="Times New Roman" panose="02020603050405020304" pitchFamily="18" charset="0"/>
              </a:rPr>
              <a:t>with</a:t>
            </a:r>
            <a:endParaRPr lang="vi-VN" sz="3200" dirty="0">
              <a:latin typeface="Times New Roman" panose="02020603050405020304" pitchFamily="18" charset="0"/>
              <a:cs typeface="Times New Roman" panose="02020603050405020304" pitchFamily="18" charset="0"/>
            </a:endParaRPr>
          </a:p>
          <a:p>
            <a:r>
              <a:rPr lang="en-US" sz="3200" dirty="0" smtClean="0">
                <a:latin typeface="Times New Roman" panose="02020603050405020304" pitchFamily="18" charset="0"/>
                <a:cs typeface="Times New Roman" panose="02020603050405020304" pitchFamily="18" charset="0"/>
              </a:rPr>
              <a:t>friends</a:t>
            </a:r>
            <a:r>
              <a:rPr lang="en-US" sz="3200" dirty="0">
                <a:latin typeface="Times New Roman" panose="02020603050405020304" pitchFamily="18" charset="0"/>
                <a:cs typeface="Times New Roman" panose="02020603050405020304" pitchFamily="18" charset="0"/>
              </a:rPr>
              <a:t>, and </a:t>
            </a:r>
            <a:r>
              <a:rPr lang="en-US" sz="3200" dirty="0" smtClean="0">
                <a:latin typeface="Times New Roman" panose="02020603050405020304" pitchFamily="18" charset="0"/>
                <a:cs typeface="Times New Roman" panose="02020603050405020304" pitchFamily="18" charset="0"/>
              </a:rPr>
              <a:t>bonding</a:t>
            </a:r>
            <a:endParaRPr lang="vi-VN" sz="3200" dirty="0" smtClean="0">
              <a:latin typeface="Times New Roman" panose="02020603050405020304" pitchFamily="18" charset="0"/>
              <a:cs typeface="Times New Roman" panose="02020603050405020304" pitchFamily="18" charset="0"/>
            </a:endParaRPr>
          </a:p>
          <a:p>
            <a:r>
              <a:rPr lang="en-US" sz="3200" dirty="0" smtClean="0">
                <a:latin typeface="Times New Roman" panose="02020603050405020304" pitchFamily="18" charset="0"/>
                <a:cs typeface="Times New Roman" panose="02020603050405020304" pitchFamily="18" charset="0"/>
              </a:rPr>
              <a:t>with loved </a:t>
            </a:r>
            <a:r>
              <a:rPr lang="en-US" sz="3200" dirty="0">
                <a:latin typeface="Times New Roman" panose="02020603050405020304" pitchFamily="18" charset="0"/>
                <a:cs typeface="Times New Roman" panose="02020603050405020304" pitchFamily="18" charset="0"/>
              </a:rPr>
              <a:t>ones.  </a:t>
            </a:r>
          </a:p>
          <a:p>
            <a:pPr>
              <a:lnSpc>
                <a:spcPts val="1594"/>
              </a:lnSpc>
            </a:pPr>
            <a:endParaRPr lang="en-US" sz="1000" dirty="0"/>
          </a:p>
        </p:txBody>
      </p:sp>
      <p:sp>
        <p:nvSpPr>
          <p:cNvPr id="22" name="Text 19"/>
          <p:cNvSpPr/>
          <p:nvPr/>
        </p:nvSpPr>
        <p:spPr>
          <a:xfrm flipH="1">
            <a:off x="4127748" y="3986957"/>
            <a:ext cx="1349499" cy="191691"/>
          </a:xfrm>
          <a:prstGeom prst="rect">
            <a:avLst/>
          </a:prstGeom>
          <a:noFill/>
          <a:ln/>
        </p:spPr>
        <p:txBody>
          <a:bodyPr wrap="none" lIns="0" tIns="0" rIns="0" bIns="0" rtlCol="0" anchor="t"/>
          <a:lstStyle/>
          <a:p>
            <a:pPr algn="ctr">
              <a:lnSpc>
                <a:spcPts val="1500"/>
              </a:lnSpc>
            </a:pPr>
            <a:endParaRPr lang="en-US" sz="1500" dirty="0"/>
          </a:p>
        </p:txBody>
      </p:sp>
      <p:sp>
        <p:nvSpPr>
          <p:cNvPr id="8" name="Rectangle 7"/>
          <p:cNvSpPr/>
          <p:nvPr/>
        </p:nvSpPr>
        <p:spPr>
          <a:xfrm>
            <a:off x="4488395" y="2117984"/>
            <a:ext cx="268494" cy="284693"/>
          </a:xfrm>
          <a:prstGeom prst="rect">
            <a:avLst/>
          </a:prstGeom>
        </p:spPr>
        <p:txBody>
          <a:bodyPr wrap="square">
            <a:spAutoFit/>
          </a:bodyPr>
          <a:lstStyle/>
          <a:p>
            <a:pPr algn="ctr">
              <a:lnSpc>
                <a:spcPts val="1500"/>
              </a:lnSpc>
            </a:pPr>
            <a:r>
              <a:rPr lang="en-US" dirty="0">
                <a:solidFill>
                  <a:srgbClr val="746558"/>
                </a:solidFill>
                <a:latin typeface="Gelasio Semi Bold" pitchFamily="34" charset="0"/>
                <a:ea typeface="Gelasio Semi Bold" pitchFamily="34" charset="-122"/>
                <a:cs typeface="Gelasio Semi Bold" pitchFamily="34" charset="-120"/>
              </a:rPr>
              <a:t>1</a:t>
            </a:r>
            <a:endParaRPr lang="en-US" dirty="0"/>
          </a:p>
        </p:txBody>
      </p:sp>
    </p:spTree>
    <p:extLst>
      <p:ext uri="{BB962C8B-B14F-4D97-AF65-F5344CB8AC3E}">
        <p14:creationId xmlns:p14="http://schemas.microsoft.com/office/powerpoint/2010/main" val="8737421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0" y="0"/>
            <a:ext cx="5218882" cy="452886"/>
          </a:xfrm>
          <a:prstGeom prst="rect">
            <a:avLst/>
          </a:prstGeom>
          <a:noFill/>
          <a:ln/>
        </p:spPr>
        <p:txBody>
          <a:bodyPr wrap="square" lIns="0" tIns="0" rIns="0" bIns="0" rtlCol="0" anchor="t"/>
          <a:lstStyle/>
          <a:p>
            <a:pPr>
              <a:lnSpc>
                <a:spcPts val="3469"/>
              </a:lnSpc>
            </a:pPr>
            <a:r>
              <a:rPr lang="en-US" sz="3000" dirty="0" err="1">
                <a:solidFill>
                  <a:srgbClr val="FF0000"/>
                </a:solidFill>
                <a:latin typeface="Times New Roman" panose="02020603050405020304" pitchFamily="18" charset="0"/>
                <a:cs typeface="Times New Roman" panose="02020603050405020304" pitchFamily="18" charset="0"/>
              </a:rPr>
              <a:t>Songkran</a:t>
            </a:r>
            <a:r>
              <a:rPr lang="en-US" sz="3000" dirty="0">
                <a:solidFill>
                  <a:srgbClr val="FF0000"/>
                </a:solidFill>
                <a:latin typeface="Times New Roman" panose="02020603050405020304" pitchFamily="18" charset="0"/>
                <a:cs typeface="Times New Roman" panose="02020603050405020304" pitchFamily="18" charset="0"/>
              </a:rPr>
              <a:t>: A Unique Experience</a:t>
            </a:r>
          </a:p>
        </p:txBody>
      </p:sp>
      <p:pic>
        <p:nvPicPr>
          <p:cNvPr id="4" name="Image 1" descr="preencoded.png"/>
          <p:cNvPicPr>
            <a:picLocks noChangeAspect="1"/>
          </p:cNvPicPr>
          <p:nvPr/>
        </p:nvPicPr>
        <p:blipFill>
          <a:blip r:embed="rId3"/>
          <a:stretch>
            <a:fillRect/>
          </a:stretch>
        </p:blipFill>
        <p:spPr>
          <a:xfrm>
            <a:off x="582383" y="594646"/>
            <a:ext cx="354360" cy="472874"/>
          </a:xfrm>
          <a:prstGeom prst="rect">
            <a:avLst/>
          </a:prstGeom>
        </p:spPr>
      </p:pic>
      <p:sp>
        <p:nvSpPr>
          <p:cNvPr id="6" name="Text 2"/>
          <p:cNvSpPr/>
          <p:nvPr/>
        </p:nvSpPr>
        <p:spPr>
          <a:xfrm>
            <a:off x="108857" y="1209280"/>
            <a:ext cx="2295756" cy="2513634"/>
          </a:xfrm>
          <a:prstGeom prst="rect">
            <a:avLst/>
          </a:prstGeom>
          <a:noFill/>
          <a:ln/>
        </p:spPr>
        <p:txBody>
          <a:bodyPr wrap="square" lIns="0" tIns="0" rIns="0" bIns="0" rtlCol="0" anchor="t"/>
          <a:lstStyle/>
          <a:p>
            <a:r>
              <a:rPr lang="en-US" sz="2800" dirty="0">
                <a:latin typeface="Times New Roman" panose="02020603050405020304" pitchFamily="18" charset="0"/>
                <a:cs typeface="Times New Roman" panose="02020603050405020304" pitchFamily="18" charset="0"/>
              </a:rPr>
              <a:t>Fun and Joy  </a:t>
            </a:r>
          </a:p>
          <a:p>
            <a:r>
              <a:rPr lang="en-US" sz="2800" dirty="0" err="1">
                <a:latin typeface="Times New Roman" panose="02020603050405020304" pitchFamily="18" charset="0"/>
                <a:cs typeface="Times New Roman" panose="02020603050405020304" pitchFamily="18" charset="0"/>
              </a:rPr>
              <a:t>Songkran</a:t>
            </a:r>
            <a:r>
              <a:rPr lang="en-US" sz="2800" dirty="0">
                <a:latin typeface="Times New Roman" panose="02020603050405020304" pitchFamily="18" charset="0"/>
                <a:cs typeface="Times New Roman" panose="02020603050405020304" pitchFamily="18" charset="0"/>
              </a:rPr>
              <a:t> is a festival of happiness and excitement</a:t>
            </a:r>
            <a:r>
              <a:rPr lang="en-US" sz="2800" dirty="0"/>
              <a:t>.  </a:t>
            </a:r>
          </a:p>
          <a:p>
            <a:pPr>
              <a:lnSpc>
                <a:spcPts val="1781"/>
              </a:lnSpc>
            </a:pPr>
            <a:endParaRPr lang="en-US" sz="1094" dirty="0"/>
          </a:p>
        </p:txBody>
      </p:sp>
      <p:pic>
        <p:nvPicPr>
          <p:cNvPr id="10" name="Image 3" descr="preencoded.png"/>
          <p:cNvPicPr>
            <a:picLocks noChangeAspect="1"/>
          </p:cNvPicPr>
          <p:nvPr/>
        </p:nvPicPr>
        <p:blipFill>
          <a:blip r:embed="rId4"/>
          <a:stretch>
            <a:fillRect/>
          </a:stretch>
        </p:blipFill>
        <p:spPr>
          <a:xfrm>
            <a:off x="461847" y="3823352"/>
            <a:ext cx="354360" cy="494583"/>
          </a:xfrm>
          <a:prstGeom prst="rect">
            <a:avLst/>
          </a:prstGeom>
        </p:spPr>
      </p:pic>
      <p:pic>
        <p:nvPicPr>
          <p:cNvPr id="3074" name="Picture 2" descr="https://thethaiger.com/wp-content/uploads/2023/12/Songkran-recogni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6886" y="594646"/>
            <a:ext cx="6760028" cy="4464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7892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4442605" y="180622"/>
            <a:ext cx="4588506" cy="801511"/>
          </a:xfrm>
          <a:prstGeom prst="rect">
            <a:avLst/>
          </a:prstGeom>
          <a:noFill/>
          <a:ln/>
        </p:spPr>
        <p:txBody>
          <a:bodyPr wrap="square" lIns="0" tIns="0" rIns="0" bIns="0" rtlCol="0" anchor="t"/>
          <a:lstStyle/>
          <a:p>
            <a:pPr>
              <a:lnSpc>
                <a:spcPts val="3375"/>
              </a:lnSpc>
            </a:pPr>
            <a:r>
              <a:rPr lang="en-US" sz="2800" dirty="0" err="1">
                <a:solidFill>
                  <a:srgbClr val="FF0000"/>
                </a:solidFill>
                <a:latin typeface="Times New Roman" panose="02020603050405020304" pitchFamily="18" charset="0"/>
                <a:cs typeface="Times New Roman" panose="02020603050405020304" pitchFamily="18" charset="0"/>
              </a:rPr>
              <a:t>Songkran</a:t>
            </a:r>
            <a:r>
              <a:rPr lang="en-US" sz="2800" dirty="0">
                <a:solidFill>
                  <a:srgbClr val="FF0000"/>
                </a:solidFill>
                <a:latin typeface="Times New Roman" panose="02020603050405020304" pitchFamily="18" charset="0"/>
                <a:cs typeface="Times New Roman" panose="02020603050405020304" pitchFamily="18" charset="0"/>
              </a:rPr>
              <a:t>: A Celebration of Joy</a:t>
            </a:r>
          </a:p>
        </p:txBody>
      </p:sp>
      <p:sp>
        <p:nvSpPr>
          <p:cNvPr id="6" name="Text 2"/>
          <p:cNvSpPr/>
          <p:nvPr/>
        </p:nvSpPr>
        <p:spPr>
          <a:xfrm>
            <a:off x="4809068" y="982133"/>
            <a:ext cx="4065358" cy="4438953"/>
          </a:xfrm>
          <a:prstGeom prst="rect">
            <a:avLst/>
          </a:prstGeom>
          <a:noFill/>
          <a:ln/>
        </p:spPr>
        <p:txBody>
          <a:bodyPr wrap="none" lIns="0" tIns="0" rIns="0" bIns="0" rtlCol="0" anchor="t"/>
          <a:lstStyle/>
          <a:p>
            <a:r>
              <a:rPr lang="en-US" sz="3200" dirty="0">
                <a:latin typeface="Times New Roman" panose="02020603050405020304" pitchFamily="18" charset="0"/>
                <a:cs typeface="Times New Roman" panose="02020603050405020304" pitchFamily="18" charset="0"/>
              </a:rPr>
              <a:t>Happiness </a:t>
            </a:r>
            <a:r>
              <a:rPr lang="en-US" sz="3200" dirty="0" err="1" smtClean="0">
                <a:latin typeface="Times New Roman" panose="02020603050405020304" pitchFamily="18" charset="0"/>
                <a:cs typeface="Times New Roman" panose="02020603050405020304" pitchFamily="18" charset="0"/>
              </a:rPr>
              <a:t>Songkran</a:t>
            </a:r>
            <a:endParaRPr lang="vi-VN" sz="3200" dirty="0" smtClean="0">
              <a:latin typeface="Times New Roman" panose="02020603050405020304" pitchFamily="18" charset="0"/>
              <a:cs typeface="Times New Roman" panose="02020603050405020304" pitchFamily="18" charset="0"/>
            </a:endParaRPr>
          </a:p>
          <a:p>
            <a:r>
              <a:rPr lang="en-US" sz="3200" dirty="0" smtClean="0">
                <a:latin typeface="Times New Roman" panose="02020603050405020304" pitchFamily="18" charset="0"/>
                <a:cs typeface="Times New Roman" panose="02020603050405020304" pitchFamily="18" charset="0"/>
              </a:rPr>
              <a:t>brings joy,</a:t>
            </a:r>
            <a:r>
              <a:rPr lang="vi-VN" sz="3200" dirty="0" smtClean="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fun,</a:t>
            </a:r>
            <a:endParaRPr lang="vi-VN" sz="3200" dirty="0" smtClean="0">
              <a:latin typeface="Times New Roman" panose="02020603050405020304" pitchFamily="18" charset="0"/>
              <a:cs typeface="Times New Roman" panose="02020603050405020304" pitchFamily="18" charset="0"/>
            </a:endParaRPr>
          </a:p>
          <a:p>
            <a:r>
              <a:rPr lang="en-US" sz="3200" dirty="0" smtClean="0">
                <a:latin typeface="Times New Roman" panose="02020603050405020304" pitchFamily="18" charset="0"/>
                <a:cs typeface="Times New Roman" panose="02020603050405020304" pitchFamily="18" charset="0"/>
              </a:rPr>
              <a:t>Togetherness</a:t>
            </a:r>
            <a:r>
              <a:rPr lang="vi-VN" sz="3200" dirty="0" smtClean="0">
                <a:latin typeface="Times New Roman" panose="02020603050405020304" pitchFamily="18" charset="0"/>
                <a:cs typeface="Times New Roman" panose="02020603050405020304" pitchFamily="18" charset="0"/>
              </a:rPr>
              <a:t> and</a:t>
            </a:r>
          </a:p>
          <a:p>
            <a:r>
              <a:rPr lang="en-US" sz="3200" dirty="0" smtClean="0">
                <a:latin typeface="Times New Roman" panose="02020603050405020304" pitchFamily="18" charset="0"/>
                <a:cs typeface="Times New Roman" panose="02020603050405020304" pitchFamily="18" charset="0"/>
              </a:rPr>
              <a:t>new</a:t>
            </a:r>
            <a:r>
              <a:rPr lang="vi-VN" sz="3200" dirty="0" smtClean="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beginnings.  </a:t>
            </a:r>
            <a:endParaRPr lang="en-US" sz="3200" dirty="0">
              <a:latin typeface="Times New Roman" panose="02020603050405020304" pitchFamily="18" charset="0"/>
              <a:cs typeface="Times New Roman" panose="02020603050405020304" pitchFamily="18" charset="0"/>
            </a:endParaRPr>
          </a:p>
          <a:p>
            <a:pPr>
              <a:lnSpc>
                <a:spcPts val="1719"/>
              </a:lnSpc>
            </a:pPr>
            <a:endParaRPr lang="en-US" sz="1063" dirty="0"/>
          </a:p>
        </p:txBody>
      </p:sp>
      <p:pic>
        <p:nvPicPr>
          <p:cNvPr id="9" name="Picture 2" descr="Lễ hội té nước gắn liền với nghi lễ Phật gi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14" y="180622"/>
            <a:ext cx="4189906" cy="4962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2063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2782019"/>
          </a:xfrm>
          <a:prstGeom prst="rect">
            <a:avLst/>
          </a:prstGeom>
        </p:spPr>
      </p:pic>
      <p:sp>
        <p:nvSpPr>
          <p:cNvPr id="3" name="Text 0"/>
          <p:cNvSpPr/>
          <p:nvPr/>
        </p:nvSpPr>
        <p:spPr>
          <a:xfrm rot="10800000" flipV="1">
            <a:off x="226443" y="2911415"/>
            <a:ext cx="8626416" cy="571500"/>
          </a:xfrm>
          <a:prstGeom prst="rect">
            <a:avLst/>
          </a:prstGeom>
          <a:noFill/>
          <a:ln/>
        </p:spPr>
        <p:txBody>
          <a:bodyPr wrap="none" lIns="0" tIns="0" rIns="0" bIns="0" rtlCol="0" anchor="t"/>
          <a:lstStyle/>
          <a:p>
            <a:pPr>
              <a:lnSpc>
                <a:spcPts val="3469"/>
              </a:lnSpc>
            </a:pPr>
            <a:r>
              <a:rPr lang="en-US" sz="3750" dirty="0" err="1">
                <a:solidFill>
                  <a:srgbClr val="FF0000"/>
                </a:solidFill>
                <a:latin typeface="Times New Roman" panose="02020603050405020304" pitchFamily="18" charset="0"/>
                <a:cs typeface="Times New Roman" panose="02020603050405020304" pitchFamily="18" charset="0"/>
              </a:rPr>
              <a:t>Songkran</a:t>
            </a:r>
            <a:r>
              <a:rPr lang="en-US" sz="3750" dirty="0">
                <a:solidFill>
                  <a:srgbClr val="FF0000"/>
                </a:solidFill>
                <a:latin typeface="Times New Roman" panose="02020603050405020304" pitchFamily="18" charset="0"/>
                <a:cs typeface="Times New Roman" panose="02020603050405020304" pitchFamily="18" charset="0"/>
              </a:rPr>
              <a:t>: A Festival Worth Experiencing</a:t>
            </a:r>
          </a:p>
        </p:txBody>
      </p:sp>
      <p:sp>
        <p:nvSpPr>
          <p:cNvPr id="4" name="Text 1"/>
          <p:cNvSpPr/>
          <p:nvPr/>
        </p:nvSpPr>
        <p:spPr>
          <a:xfrm>
            <a:off x="226443" y="3385868"/>
            <a:ext cx="8831293" cy="1649802"/>
          </a:xfrm>
          <a:prstGeom prst="rect">
            <a:avLst/>
          </a:prstGeom>
          <a:noFill/>
          <a:ln/>
        </p:spPr>
        <p:txBody>
          <a:bodyPr wrap="none" lIns="0" tIns="0" rIns="0" bIns="0" rtlCol="0" anchor="t"/>
          <a:lstStyle/>
          <a:p>
            <a:pPr>
              <a:lnSpc>
                <a:spcPct val="150000"/>
              </a:lnSpc>
            </a:pPr>
            <a:r>
              <a:rPr lang="en-US" sz="2500" dirty="0">
                <a:latin typeface="Times New Roman" panose="02020603050405020304" pitchFamily="18" charset="0"/>
                <a:cs typeface="Times New Roman" panose="02020603050405020304" pitchFamily="18" charset="0"/>
              </a:rPr>
              <a:t>If you have the chance to visit Thailand during </a:t>
            </a:r>
            <a:r>
              <a:rPr lang="en-US" sz="2500" dirty="0" err="1">
                <a:latin typeface="Times New Roman" panose="02020603050405020304" pitchFamily="18" charset="0"/>
                <a:cs typeface="Times New Roman" panose="02020603050405020304" pitchFamily="18" charset="0"/>
              </a:rPr>
              <a:t>Songkran</a:t>
            </a:r>
            <a:r>
              <a:rPr lang="en-US" sz="2500" dirty="0">
                <a:latin typeface="Times New Roman" panose="02020603050405020304" pitchFamily="18" charset="0"/>
                <a:cs typeface="Times New Roman" panose="02020603050405020304" pitchFamily="18" charset="0"/>
              </a:rPr>
              <a:t>, </a:t>
            </a:r>
            <a:endParaRPr lang="vi-VN" sz="2500" dirty="0">
              <a:latin typeface="Times New Roman" panose="02020603050405020304" pitchFamily="18" charset="0"/>
              <a:cs typeface="Times New Roman" panose="02020603050405020304" pitchFamily="18" charset="0"/>
            </a:endParaRPr>
          </a:p>
          <a:p>
            <a:pPr>
              <a:lnSpc>
                <a:spcPct val="150000"/>
              </a:lnSpc>
            </a:pPr>
            <a:r>
              <a:rPr lang="en-US" sz="2500" dirty="0">
                <a:latin typeface="Times New Roman" panose="02020603050405020304" pitchFamily="18" charset="0"/>
                <a:cs typeface="Times New Roman" panose="02020603050405020304" pitchFamily="18" charset="0"/>
              </a:rPr>
              <a:t>you will experience an exciting</a:t>
            </a:r>
            <a:r>
              <a:rPr lang="vi-VN" sz="2500" dirty="0">
                <a:latin typeface="Times New Roman" panose="02020603050405020304" pitchFamily="18" charset="0"/>
                <a:cs typeface="Times New Roman" panose="02020603050405020304" pitchFamily="18" charset="0"/>
              </a:rPr>
              <a:t> </a:t>
            </a:r>
            <a:r>
              <a:rPr lang="en-US" sz="2500" dirty="0">
                <a:latin typeface="Times New Roman" panose="02020603050405020304" pitchFamily="18" charset="0"/>
                <a:cs typeface="Times New Roman" panose="02020603050405020304" pitchFamily="18" charset="0"/>
              </a:rPr>
              <a:t>and </a:t>
            </a:r>
            <a:r>
              <a:rPr lang="vi-VN" sz="2500" dirty="0" smtClean="0">
                <a:latin typeface="Times New Roman" panose="02020603050405020304" pitchFamily="18" charset="0"/>
                <a:cs typeface="Times New Roman" panose="02020603050405020304" pitchFamily="18" charset="0"/>
              </a:rPr>
              <a:t>uniquely,</a:t>
            </a:r>
            <a:r>
              <a:rPr lang="vi-VN" sz="2500" dirty="0">
                <a:latin typeface="Times New Roman" panose="02020603050405020304" pitchFamily="18" charset="0"/>
                <a:cs typeface="Times New Roman" panose="02020603050405020304" pitchFamily="18" charset="0"/>
              </a:rPr>
              <a:t> </a:t>
            </a:r>
            <a:r>
              <a:rPr lang="en-US" sz="2500" dirty="0" smtClean="0">
                <a:latin typeface="Times New Roman" panose="02020603050405020304" pitchFamily="18" charset="0"/>
                <a:cs typeface="Times New Roman" panose="02020603050405020304" pitchFamily="18" charset="0"/>
              </a:rPr>
              <a:t>joyful </a:t>
            </a:r>
            <a:r>
              <a:rPr lang="en-US" sz="2500" dirty="0">
                <a:latin typeface="Times New Roman" panose="02020603050405020304" pitchFamily="18" charset="0"/>
                <a:cs typeface="Times New Roman" panose="02020603050405020304" pitchFamily="18" charset="0"/>
              </a:rPr>
              <a:t>celebration of </a:t>
            </a:r>
            <a:endParaRPr lang="vi-VN" sz="2500" dirty="0" smtClean="0">
              <a:latin typeface="Times New Roman" panose="02020603050405020304" pitchFamily="18" charset="0"/>
              <a:cs typeface="Times New Roman" panose="02020603050405020304" pitchFamily="18" charset="0"/>
            </a:endParaRPr>
          </a:p>
          <a:p>
            <a:pPr>
              <a:lnSpc>
                <a:spcPct val="150000"/>
              </a:lnSpc>
            </a:pPr>
            <a:r>
              <a:rPr lang="en-US" sz="2500" dirty="0" smtClean="0">
                <a:latin typeface="Times New Roman" panose="02020603050405020304" pitchFamily="18" charset="0"/>
                <a:cs typeface="Times New Roman" panose="02020603050405020304" pitchFamily="18" charset="0"/>
              </a:rPr>
              <a:t>Thai </a:t>
            </a:r>
            <a:r>
              <a:rPr lang="en-US" sz="2500" dirty="0">
                <a:latin typeface="Times New Roman" panose="02020603050405020304" pitchFamily="18" charset="0"/>
                <a:cs typeface="Times New Roman" panose="02020603050405020304" pitchFamily="18" charset="0"/>
              </a:rPr>
              <a:t>culture</a:t>
            </a:r>
            <a:r>
              <a:rPr lang="en-US" sz="2500" dirty="0"/>
              <a:t>.</a:t>
            </a:r>
          </a:p>
          <a:p>
            <a:pPr>
              <a:lnSpc>
                <a:spcPts val="1781"/>
              </a:lnSpc>
            </a:pPr>
            <a:endParaRPr lang="en-US" sz="1094" dirty="0"/>
          </a:p>
        </p:txBody>
      </p:sp>
    </p:spTree>
    <p:extLst>
      <p:ext uri="{BB962C8B-B14F-4D97-AF65-F5344CB8AC3E}">
        <p14:creationId xmlns:p14="http://schemas.microsoft.com/office/powerpoint/2010/main" val="15786637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4" y="291014"/>
            <a:ext cx="8505825" cy="1102357"/>
          </a:xfrm>
        </p:spPr>
        <p:txBody>
          <a:bodyPr/>
          <a:lstStyle/>
          <a:p>
            <a:pPr algn="ctr"/>
            <a:r>
              <a:rPr lang="vi-VN" sz="2400" dirty="0">
                <a:solidFill>
                  <a:srgbClr val="FF0000"/>
                </a:solidFill>
                <a:latin typeface="Times New Roman" panose="02020603050405020304" pitchFamily="18" charset="0"/>
                <a:cs typeface="Times New Roman" panose="02020603050405020304" pitchFamily="18" charset="0"/>
              </a:rPr>
              <a:t>2</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What is this custom, and which country does it come from?</a:t>
            </a:r>
            <a:r>
              <a:rPr lang="vi-VN" sz="2000" dirty="0" smtClean="0">
                <a:solidFill>
                  <a:srgbClr val="FF0000"/>
                </a:solidFill>
                <a:latin typeface="Times New Roman" panose="02020603050405020304" pitchFamily="18" charset="0"/>
                <a:cs typeface="Times New Roman" panose="02020603050405020304" pitchFamily="18" charset="0"/>
              </a:rPr>
              <a:t/>
            </a:r>
            <a:br>
              <a:rPr lang="vi-VN" sz="2000" dirty="0" smtClean="0">
                <a:solidFill>
                  <a:srgbClr val="FF0000"/>
                </a:solidFill>
                <a:latin typeface="Times New Roman" panose="02020603050405020304" pitchFamily="18" charset="0"/>
                <a:cs typeface="Times New Roman" panose="02020603050405020304" pitchFamily="18" charset="0"/>
              </a:rPr>
            </a:br>
            <a:r>
              <a:rPr lang="vi-VN" sz="2000" dirty="0" smtClean="0">
                <a:solidFill>
                  <a:srgbClr val="FF0000"/>
                </a:solidFill>
                <a:latin typeface="Times New Roman" panose="02020603050405020304" pitchFamily="18" charset="0"/>
                <a:cs typeface="Times New Roman" panose="02020603050405020304" pitchFamily="18" charset="0"/>
              </a:rPr>
              <a:t>                  </a:t>
            </a:r>
            <a:br>
              <a:rPr lang="vi-VN" sz="2000" dirty="0" smtClean="0">
                <a:solidFill>
                  <a:srgbClr val="FF0000"/>
                </a:solidFill>
                <a:latin typeface="Times New Roman" panose="02020603050405020304" pitchFamily="18" charset="0"/>
                <a:cs typeface="Times New Roman" panose="02020603050405020304" pitchFamily="18" charset="0"/>
              </a:rPr>
            </a:br>
            <a:r>
              <a:rPr lang="vi-VN"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Times New Roman" panose="02020603050405020304" pitchFamily="18" charset="0"/>
                <a:cs typeface="Times New Roman" panose="02020603050405020304" pitchFamily="18" charset="0"/>
              </a:rPr>
              <a:t>A</a:t>
            </a:r>
            <a:r>
              <a:rPr lang="en-US" sz="2000" dirty="0">
                <a:solidFill>
                  <a:schemeClr val="tx1"/>
                </a:solidFill>
                <a:latin typeface="Times New Roman" panose="02020603050405020304" pitchFamily="18" charset="0"/>
                <a:cs typeface="Times New Roman" panose="02020603050405020304" pitchFamily="18" charset="0"/>
              </a:rPr>
              <a:t>. The US  </a:t>
            </a:r>
            <a:r>
              <a:rPr lang="vi-VN"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Times New Roman" panose="02020603050405020304" pitchFamily="18" charset="0"/>
                <a:cs typeface="Times New Roman" panose="02020603050405020304" pitchFamily="18" charset="0"/>
              </a:rPr>
              <a:t>B</a:t>
            </a:r>
            <a:r>
              <a:rPr lang="en-US" sz="2000" dirty="0">
                <a:solidFill>
                  <a:schemeClr val="tx1"/>
                </a:solidFill>
                <a:latin typeface="Times New Roman" panose="02020603050405020304" pitchFamily="18" charset="0"/>
                <a:cs typeface="Times New Roman" panose="02020603050405020304" pitchFamily="18" charset="0"/>
              </a:rPr>
              <a:t>. Viet Nam</a:t>
            </a:r>
            <a:r>
              <a:rPr lang="en-US" sz="3600" dirty="0">
                <a:solidFill>
                  <a:srgbClr val="FF0000"/>
                </a:solidFill>
              </a:rPr>
              <a:t/>
            </a:r>
            <a:br>
              <a:rPr lang="en-US" sz="3600" dirty="0">
                <a:solidFill>
                  <a:srgbClr val="FF0000"/>
                </a:solidFill>
              </a:rPr>
            </a:br>
            <a:r>
              <a:rPr lang="en-US" sz="3600" dirty="0">
                <a:solidFill>
                  <a:srgbClr val="FF0000"/>
                </a:solidFill>
              </a:rPr>
              <a:t/>
            </a:r>
            <a:br>
              <a:rPr lang="en-US" sz="3600" dirty="0">
                <a:solidFill>
                  <a:srgbClr val="FF0000"/>
                </a:solidFill>
              </a:rPr>
            </a:br>
            <a:endParaRPr lang="en-US" sz="3600" dirty="0">
              <a:solidFill>
                <a:srgbClr val="FF0000"/>
              </a:solidFill>
            </a:endParaRPr>
          </a:p>
        </p:txBody>
      </p:sp>
      <p:sp>
        <p:nvSpPr>
          <p:cNvPr id="3" name="Subtitle 2"/>
          <p:cNvSpPr>
            <a:spLocks noGrp="1"/>
          </p:cNvSpPr>
          <p:nvPr>
            <p:ph type="subTitle" idx="1"/>
          </p:nvPr>
        </p:nvSpPr>
        <p:spPr/>
        <p:txBody>
          <a:bodyPr/>
          <a:lstStyle/>
          <a:p>
            <a:endParaRPr lang="en-US"/>
          </a:p>
        </p:txBody>
      </p:sp>
      <p:sp>
        <p:nvSpPr>
          <p:cNvPr id="4" name="Subtitle 3"/>
          <p:cNvSpPr>
            <a:spLocks noGrp="1"/>
          </p:cNvSpPr>
          <p:nvPr>
            <p:ph type="subTitle" idx="2"/>
          </p:nvPr>
        </p:nvSpPr>
        <p:spPr/>
        <p:txBody>
          <a:bodyPr/>
          <a:lstStyle/>
          <a:p>
            <a:endParaRPr lang="en-US"/>
          </a:p>
        </p:txBody>
      </p:sp>
      <p:sp>
        <p:nvSpPr>
          <p:cNvPr id="5" name="Subtitle 4"/>
          <p:cNvSpPr>
            <a:spLocks noGrp="1"/>
          </p:cNvSpPr>
          <p:nvPr>
            <p:ph type="subTitle" idx="3"/>
          </p:nvPr>
        </p:nvSpPr>
        <p:spPr/>
        <p:txBody>
          <a:bodyPr/>
          <a:lstStyle/>
          <a:p>
            <a:endParaRPr lang="en-US" dirty="0"/>
          </a:p>
        </p:txBody>
      </p:sp>
      <p:sp>
        <p:nvSpPr>
          <p:cNvPr id="6" name="Subtitle 5"/>
          <p:cNvSpPr>
            <a:spLocks noGrp="1"/>
          </p:cNvSpPr>
          <p:nvPr>
            <p:ph type="subTitle" idx="4"/>
          </p:nvPr>
        </p:nvSpPr>
        <p:spPr/>
        <p:txBody>
          <a:bodyPr/>
          <a:lstStyle/>
          <a:p>
            <a:endParaRPr lang="en-US" dirty="0"/>
          </a:p>
        </p:txBody>
      </p:sp>
      <p:pic>
        <p:nvPicPr>
          <p:cNvPr id="1026" name="Picture 2" descr="https://tse1.mm.bing.net/th?id=OIP.s81Iz1pNbW2gCveiK-KBTQHaEK&amp;pid=Api&amp;P=0&amp;h=2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499" y="1621971"/>
            <a:ext cx="8686801" cy="33786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594684" y="998621"/>
            <a:ext cx="28875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B</a:t>
            </a:r>
            <a:endParaRPr lang="en-US" sz="2000" dirty="0">
              <a:solidFill>
                <a:srgbClr val="FF0000"/>
              </a:solidFill>
            </a:endParaRPr>
          </a:p>
        </p:txBody>
      </p:sp>
    </p:spTree>
    <p:extLst>
      <p:ext uri="{BB962C8B-B14F-4D97-AF65-F5344CB8AC3E}">
        <p14:creationId xmlns:p14="http://schemas.microsoft.com/office/powerpoint/2010/main" val="687006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3350" y="1554242"/>
            <a:ext cx="8715375" cy="3790950"/>
          </a:xfrm>
          <a:prstGeom prst="rect">
            <a:avLst/>
          </a:prstGeom>
        </p:spPr>
      </p:pic>
      <p:sp>
        <p:nvSpPr>
          <p:cNvPr id="4" name="Rectangle 3"/>
          <p:cNvSpPr/>
          <p:nvPr/>
        </p:nvSpPr>
        <p:spPr>
          <a:xfrm>
            <a:off x="133350" y="200025"/>
            <a:ext cx="8582025" cy="984885"/>
          </a:xfrm>
          <a:prstGeom prst="rect">
            <a:avLst/>
          </a:prstGeom>
        </p:spPr>
        <p:txBody>
          <a:bodyPr wrap="square">
            <a:spAutoFit/>
          </a:bodyPr>
          <a:lstStyle/>
          <a:p>
            <a:pPr algn="ctr"/>
            <a:r>
              <a:rPr lang="vi-VN" sz="2400" dirty="0" smtClean="0">
                <a:latin typeface="Times New Roman" panose="02020603050405020304" pitchFamily="18" charset="0"/>
                <a:cs typeface="Times New Roman" panose="02020603050405020304" pitchFamily="18" charset="0"/>
              </a:rPr>
              <a:t>3. </a:t>
            </a:r>
            <a:r>
              <a:rPr lang="en-US" sz="2400" dirty="0" smtClean="0">
                <a:latin typeface="Times New Roman" panose="02020603050405020304" pitchFamily="18" charset="0"/>
                <a:cs typeface="Times New Roman" panose="02020603050405020304" pitchFamily="18" charset="0"/>
              </a:rPr>
              <a:t>What </a:t>
            </a:r>
            <a:r>
              <a:rPr lang="en-US" sz="2400" dirty="0">
                <a:latin typeface="Times New Roman" panose="02020603050405020304" pitchFamily="18" charset="0"/>
                <a:cs typeface="Times New Roman" panose="02020603050405020304" pitchFamily="18" charset="0"/>
              </a:rPr>
              <a:t>is this </a:t>
            </a:r>
            <a:r>
              <a:rPr lang="vi-VN" sz="2400" dirty="0" smtClean="0">
                <a:latin typeface="Times New Roman" panose="02020603050405020304" pitchFamily="18" charset="0"/>
                <a:cs typeface="Times New Roman" panose="02020603050405020304" pitchFamily="18" charset="0"/>
              </a:rPr>
              <a:t>custom and </a:t>
            </a:r>
            <a:r>
              <a:rPr lang="en-US" sz="2400" dirty="0" smtClean="0">
                <a:latin typeface="Times New Roman" panose="02020603050405020304" pitchFamily="18" charset="0"/>
                <a:cs typeface="Times New Roman" panose="02020603050405020304" pitchFamily="18" charset="0"/>
              </a:rPr>
              <a:t>which </a:t>
            </a:r>
            <a:r>
              <a:rPr lang="en-US" sz="2400" dirty="0">
                <a:latin typeface="Times New Roman" panose="02020603050405020304" pitchFamily="18" charset="0"/>
                <a:cs typeface="Times New Roman" panose="02020603050405020304" pitchFamily="18" charset="0"/>
              </a:rPr>
              <a:t>country does it come </a:t>
            </a:r>
            <a:r>
              <a:rPr lang="vi-VN" sz="2400" dirty="0" smtClean="0">
                <a:latin typeface="Times New Roman" panose="02020603050405020304" pitchFamily="18" charset="0"/>
                <a:cs typeface="Times New Roman" panose="02020603050405020304" pitchFamily="18" charset="0"/>
              </a:rPr>
              <a:t>from?  </a:t>
            </a:r>
            <a:r>
              <a:rPr lang="vi-VN" sz="2400" dirty="0" smtClean="0">
                <a:solidFill>
                  <a:srgbClr val="FF0000"/>
                </a:solidFill>
                <a:latin typeface="Times New Roman" panose="02020603050405020304" pitchFamily="18" charset="0"/>
                <a:cs typeface="Times New Roman" panose="02020603050405020304" pitchFamily="18" charset="0"/>
              </a:rPr>
              <a:t>                                   </a:t>
            </a:r>
          </a:p>
          <a:p>
            <a:pPr algn="ctr"/>
            <a:r>
              <a:rPr lang="en-US" sz="2000" dirty="0" smtClean="0">
                <a:solidFill>
                  <a:schemeClr val="tx1"/>
                </a:solidFill>
                <a:sym typeface="+mn-ea"/>
              </a:rPr>
              <a:t>A</a:t>
            </a:r>
            <a:r>
              <a:rPr lang="en-US" sz="2000" dirty="0">
                <a:solidFill>
                  <a:schemeClr val="tx1"/>
                </a:solidFill>
                <a:sym typeface="+mn-ea"/>
              </a:rPr>
              <a:t>. Japan </a:t>
            </a:r>
            <a:r>
              <a:rPr lang="vi-VN" sz="2000" dirty="0" smtClean="0">
                <a:solidFill>
                  <a:schemeClr val="tx1"/>
                </a:solidFill>
                <a:sym typeface="+mn-ea"/>
              </a:rPr>
              <a:t>                             </a:t>
            </a:r>
            <a:r>
              <a:rPr lang="en-US" sz="2000" dirty="0" smtClean="0">
                <a:sym typeface="+mn-ea"/>
              </a:rPr>
              <a:t>B</a:t>
            </a:r>
            <a:r>
              <a:rPr lang="en-US" sz="2000" dirty="0">
                <a:sym typeface="+mn-ea"/>
              </a:rPr>
              <a:t>. Viet Nam</a:t>
            </a:r>
            <a:endParaRPr lang="en-US" sz="2000" dirty="0"/>
          </a:p>
          <a:p>
            <a:endParaRPr lang="en-US" dirty="0"/>
          </a:p>
        </p:txBody>
      </p:sp>
      <p:sp>
        <p:nvSpPr>
          <p:cNvPr id="2" name="TextBox 1"/>
          <p:cNvSpPr txBox="1"/>
          <p:nvPr/>
        </p:nvSpPr>
        <p:spPr>
          <a:xfrm>
            <a:off x="6003757" y="1554242"/>
            <a:ext cx="1443789" cy="623474"/>
          </a:xfrm>
          <a:prstGeom prst="rect">
            <a:avLst/>
          </a:prstGeom>
          <a:noFill/>
        </p:spPr>
        <p:txBody>
          <a:bodyPr wrap="square" rtlCol="0">
            <a:spAutoFit/>
          </a:bodyPr>
          <a:lstStyle/>
          <a:p>
            <a:endParaRPr lang="en-US" dirty="0"/>
          </a:p>
        </p:txBody>
      </p:sp>
      <p:sp>
        <p:nvSpPr>
          <p:cNvPr id="6" name="TextBox 5"/>
          <p:cNvSpPr txBox="1"/>
          <p:nvPr/>
        </p:nvSpPr>
        <p:spPr>
          <a:xfrm>
            <a:off x="2117559" y="565484"/>
            <a:ext cx="721896" cy="400110"/>
          </a:xfrm>
          <a:prstGeom prst="rect">
            <a:avLst/>
          </a:prstGeom>
          <a:noFill/>
        </p:spPr>
        <p:txBody>
          <a:bodyPr wrap="square" rtlCol="0">
            <a:spAutoFit/>
          </a:bodyPr>
          <a:lstStyle/>
          <a:p>
            <a:r>
              <a:rPr lang="en-US" sz="2000" dirty="0">
                <a:solidFill>
                  <a:srgbClr val="FF0000"/>
                </a:solidFill>
                <a:sym typeface="+mn-ea"/>
              </a:rPr>
              <a:t>A</a:t>
            </a:r>
            <a:endParaRPr lang="en-US" sz="2000" dirty="0">
              <a:solidFill>
                <a:srgbClr val="FF0000"/>
              </a:solidFill>
            </a:endParaRPr>
          </a:p>
        </p:txBody>
      </p:sp>
    </p:spTree>
    <p:extLst>
      <p:ext uri="{BB962C8B-B14F-4D97-AF65-F5344CB8AC3E}">
        <p14:creationId xmlns:p14="http://schemas.microsoft.com/office/powerpoint/2010/main" val="182149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1438655"/>
            <a:ext cx="8724899" cy="3581019"/>
          </a:xfrm>
          <a:prstGeom prst="rect">
            <a:avLst/>
          </a:prstGeom>
        </p:spPr>
      </p:pic>
      <p:sp>
        <p:nvSpPr>
          <p:cNvPr id="3" name="Rectangle 2"/>
          <p:cNvSpPr/>
          <p:nvPr/>
        </p:nvSpPr>
        <p:spPr>
          <a:xfrm>
            <a:off x="476249" y="114301"/>
            <a:ext cx="8086725" cy="1200329"/>
          </a:xfrm>
          <a:prstGeom prst="rect">
            <a:avLst/>
          </a:prstGeom>
        </p:spPr>
        <p:txBody>
          <a:bodyPr wrap="square">
            <a:spAutoFit/>
          </a:bodyPr>
          <a:lstStyle/>
          <a:p>
            <a:pPr algn="ctr"/>
            <a:r>
              <a:rPr lang="vi-VN" sz="2400" dirty="0" smtClean="0">
                <a:latin typeface="Times New Roman" panose="02020603050405020304" pitchFamily="18" charset="0"/>
                <a:cs typeface="Times New Roman" panose="02020603050405020304" pitchFamily="18" charset="0"/>
              </a:rPr>
              <a:t>4. </a:t>
            </a:r>
            <a:r>
              <a:rPr lang="en-US" sz="2400" dirty="0">
                <a:latin typeface="Times New Roman" panose="02020603050405020304" pitchFamily="18" charset="0"/>
                <a:cs typeface="Times New Roman" panose="02020603050405020304" pitchFamily="18" charset="0"/>
              </a:rPr>
              <a:t>What is this </a:t>
            </a:r>
            <a:r>
              <a:rPr lang="vi-VN" sz="2400" dirty="0">
                <a:latin typeface="Times New Roman" panose="02020603050405020304" pitchFamily="18" charset="0"/>
                <a:cs typeface="Times New Roman" panose="02020603050405020304" pitchFamily="18" charset="0"/>
              </a:rPr>
              <a:t>custom and </a:t>
            </a:r>
            <a:r>
              <a:rPr lang="en-US" sz="2400" dirty="0">
                <a:latin typeface="Times New Roman" panose="02020603050405020304" pitchFamily="18" charset="0"/>
                <a:cs typeface="Times New Roman" panose="02020603050405020304" pitchFamily="18" charset="0"/>
              </a:rPr>
              <a:t>which country does it come </a:t>
            </a:r>
            <a:r>
              <a:rPr lang="vi-VN" sz="2400" dirty="0">
                <a:latin typeface="Times New Roman" panose="02020603050405020304" pitchFamily="18" charset="0"/>
                <a:cs typeface="Times New Roman" panose="02020603050405020304" pitchFamily="18" charset="0"/>
              </a:rPr>
              <a:t>from?  </a:t>
            </a:r>
            <a:r>
              <a:rPr lang="vi-VN" sz="2400" dirty="0">
                <a:solidFill>
                  <a:srgbClr val="FF0000"/>
                </a:solidFill>
                <a:latin typeface="Times New Roman" panose="02020603050405020304" pitchFamily="18" charset="0"/>
                <a:cs typeface="Times New Roman" panose="02020603050405020304" pitchFamily="18" charset="0"/>
              </a:rPr>
              <a:t>     </a:t>
            </a:r>
            <a:r>
              <a:rPr lang="vi-VN" sz="2400" dirty="0" smtClean="0">
                <a:solidFill>
                  <a:srgbClr val="FF0000"/>
                </a:solidFill>
                <a:latin typeface="Times New Roman" panose="02020603050405020304" pitchFamily="18" charset="0"/>
                <a:cs typeface="Times New Roman" panose="02020603050405020304" pitchFamily="18" charset="0"/>
              </a:rPr>
              <a:t>           </a:t>
            </a:r>
          </a:p>
          <a:p>
            <a:pPr algn="ctr"/>
            <a:endParaRPr lang="vi-VN" sz="2400" dirty="0">
              <a:solidFill>
                <a:srgbClr val="FF0000"/>
              </a:solidFill>
              <a:latin typeface="Times New Roman" panose="02020603050405020304" pitchFamily="18" charset="0"/>
              <a:cs typeface="Times New Roman" panose="02020603050405020304" pitchFamily="18" charset="0"/>
              <a:sym typeface="+mn-ea"/>
            </a:endParaRPr>
          </a:p>
          <a:p>
            <a:pPr algn="ctr"/>
            <a:r>
              <a:rPr lang="en-US" sz="2400" dirty="0" smtClean="0">
                <a:latin typeface="Times New Roman" panose="02020603050405020304" pitchFamily="18" charset="0"/>
                <a:cs typeface="Times New Roman" panose="02020603050405020304" pitchFamily="18" charset="0"/>
                <a:sym typeface="+mn-ea"/>
              </a:rPr>
              <a:t>A</a:t>
            </a:r>
            <a:r>
              <a:rPr lang="en-US" sz="2400" dirty="0">
                <a:latin typeface="Times New Roman" panose="02020603050405020304" pitchFamily="18" charset="0"/>
                <a:cs typeface="Times New Roman" panose="02020603050405020304" pitchFamily="18" charset="0"/>
                <a:sym typeface="+mn-ea"/>
              </a:rPr>
              <a:t>. </a:t>
            </a:r>
            <a:r>
              <a:rPr lang="vi-VN" sz="2400" dirty="0" smtClean="0">
                <a:latin typeface="Times New Roman" panose="02020603050405020304" pitchFamily="18" charset="0"/>
                <a:cs typeface="Times New Roman" panose="02020603050405020304" pitchFamily="18" charset="0"/>
                <a:sym typeface="+mn-ea"/>
              </a:rPr>
              <a:t>The US                            </a:t>
            </a:r>
            <a:r>
              <a:rPr lang="en-US" sz="2400" dirty="0">
                <a:latin typeface="Times New Roman" panose="02020603050405020304" pitchFamily="18" charset="0"/>
                <a:cs typeface="Times New Roman" panose="02020603050405020304" pitchFamily="18" charset="0"/>
                <a:sym typeface="+mn-ea"/>
              </a:rPr>
              <a:t>B. Viet Nam</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366083" y="852965"/>
            <a:ext cx="445169"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sym typeface="+mn-ea"/>
              </a:rPr>
              <a:t>B</a:t>
            </a:r>
            <a:endParaRPr lang="en-US" sz="2400" dirty="0">
              <a:solidFill>
                <a:srgbClr val="FF0000"/>
              </a:solidFill>
            </a:endParaRPr>
          </a:p>
        </p:txBody>
      </p:sp>
    </p:spTree>
    <p:extLst>
      <p:ext uri="{BB962C8B-B14F-4D97-AF65-F5344CB8AC3E}">
        <p14:creationId xmlns:p14="http://schemas.microsoft.com/office/powerpoint/2010/main" val="138126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tse1.mm.bing.net/th?id=OIP.nh9UiN7RXc9KSgB6k-I26QHaEK&amp;pid=Api&amp;P=0&amp;h=2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1341120"/>
            <a:ext cx="8553450" cy="364045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4800" y="104775"/>
            <a:ext cx="8715375" cy="830997"/>
          </a:xfrm>
          <a:prstGeom prst="rect">
            <a:avLst/>
          </a:prstGeom>
        </p:spPr>
        <p:txBody>
          <a:bodyPr wrap="square">
            <a:spAutoFit/>
          </a:bodyPr>
          <a:lstStyle/>
          <a:p>
            <a:pPr algn="ctr"/>
            <a:r>
              <a:rPr lang="vi-VN" sz="2400" dirty="0">
                <a:latin typeface="Times New Roman" panose="02020603050405020304" pitchFamily="18" charset="0"/>
                <a:cs typeface="Times New Roman" panose="02020603050405020304" pitchFamily="18" charset="0"/>
              </a:rPr>
              <a:t>4. </a:t>
            </a:r>
            <a:r>
              <a:rPr lang="en-US" sz="2400" dirty="0">
                <a:latin typeface="Times New Roman" panose="02020603050405020304" pitchFamily="18" charset="0"/>
                <a:cs typeface="Times New Roman" panose="02020603050405020304" pitchFamily="18" charset="0"/>
              </a:rPr>
              <a:t>What is this </a:t>
            </a:r>
            <a:r>
              <a:rPr lang="vi-VN" sz="2400" dirty="0">
                <a:latin typeface="Times New Roman" panose="02020603050405020304" pitchFamily="18" charset="0"/>
                <a:cs typeface="Times New Roman" panose="02020603050405020304" pitchFamily="18" charset="0"/>
              </a:rPr>
              <a:t>custom and </a:t>
            </a:r>
            <a:r>
              <a:rPr lang="en-US" sz="2400" dirty="0">
                <a:latin typeface="Times New Roman" panose="02020603050405020304" pitchFamily="18" charset="0"/>
                <a:cs typeface="Times New Roman" panose="02020603050405020304" pitchFamily="18" charset="0"/>
              </a:rPr>
              <a:t>which country does it come </a:t>
            </a:r>
            <a:r>
              <a:rPr lang="vi-VN" sz="2400" dirty="0">
                <a:latin typeface="Times New Roman" panose="02020603050405020304" pitchFamily="18" charset="0"/>
                <a:cs typeface="Times New Roman" panose="02020603050405020304" pitchFamily="18" charset="0"/>
              </a:rPr>
              <a:t>from? </a:t>
            </a:r>
            <a:r>
              <a:rPr lang="vi-VN" sz="2400" dirty="0" smtClean="0">
                <a:solidFill>
                  <a:srgbClr val="FF0000"/>
                </a:solidFill>
                <a:latin typeface="Times New Roman" panose="02020603050405020304" pitchFamily="18" charset="0"/>
                <a:cs typeface="Times New Roman" panose="02020603050405020304" pitchFamily="18" charset="0"/>
              </a:rPr>
              <a:t>        </a:t>
            </a:r>
          </a:p>
          <a:p>
            <a:pPr algn="ctr"/>
            <a:r>
              <a:rPr lang="en-US" sz="2400" dirty="0" smtClean="0">
                <a:latin typeface="Times New Roman" panose="02020603050405020304" pitchFamily="18" charset="0"/>
                <a:cs typeface="Times New Roman" panose="02020603050405020304" pitchFamily="18" charset="0"/>
                <a:sym typeface="+mn-ea"/>
              </a:rPr>
              <a:t>A</a:t>
            </a:r>
            <a:r>
              <a:rPr lang="en-US" sz="2400" dirty="0">
                <a:latin typeface="Times New Roman" panose="02020603050405020304" pitchFamily="18" charset="0"/>
                <a:cs typeface="Times New Roman" panose="02020603050405020304" pitchFamily="18" charset="0"/>
                <a:sym typeface="+mn-ea"/>
              </a:rPr>
              <a:t>. </a:t>
            </a:r>
            <a:r>
              <a:rPr lang="vi-VN" sz="2400" dirty="0" smtClean="0">
                <a:latin typeface="Times New Roman" panose="02020603050405020304" pitchFamily="18" charset="0"/>
                <a:cs typeface="Times New Roman" panose="02020603050405020304" pitchFamily="18" charset="0"/>
                <a:sym typeface="+mn-ea"/>
              </a:rPr>
              <a:t>Thailand</a:t>
            </a:r>
            <a:r>
              <a:rPr lang="vi-VN"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sym typeface="+mn-ea"/>
              </a:rPr>
              <a:t>B.</a:t>
            </a:r>
            <a:r>
              <a:rPr lang="vi-VN" sz="2400" dirty="0">
                <a:latin typeface="Times New Roman" panose="02020603050405020304" pitchFamily="18" charset="0"/>
                <a:cs typeface="Times New Roman" panose="02020603050405020304" pitchFamily="18" charset="0"/>
                <a:sym typeface="+mn-ea"/>
              </a:rPr>
              <a:t> The US </a:t>
            </a:r>
            <a:endParaRPr 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209675" y="469232"/>
            <a:ext cx="288758"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sym typeface="+mn-ea"/>
              </a:rPr>
              <a:t>B</a:t>
            </a:r>
            <a:endParaRPr lang="en-US" sz="2400" dirty="0">
              <a:solidFill>
                <a:srgbClr val="FF0000"/>
              </a:solidFill>
            </a:endParaRPr>
          </a:p>
        </p:txBody>
      </p:sp>
    </p:spTree>
    <p:extLst>
      <p:ext uri="{BB962C8B-B14F-4D97-AF65-F5344CB8AC3E}">
        <p14:creationId xmlns:p14="http://schemas.microsoft.com/office/powerpoint/2010/main" val="209814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812482"/>
            <a:chOff x="0" y="-3"/>
            <a:chExt cx="12192000" cy="1083309"/>
          </a:xfrm>
        </p:grpSpPr>
        <p:sp>
          <p:nvSpPr>
            <p:cNvPr id="13" name="Round Single Corner Rectangle 12"/>
            <p:cNvSpPr/>
            <p:nvPr/>
          </p:nvSpPr>
          <p:spPr>
            <a:xfrm flipV="1">
              <a:off x="0" y="1741"/>
              <a:ext cx="12192000" cy="1081565"/>
            </a:xfrm>
            <a:prstGeom prst="round1Rect">
              <a:avLst/>
            </a:prstGeom>
            <a:solidFill>
              <a:srgbClr val="5E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4" name="Round Single Corner Rectangle 13"/>
            <p:cNvSpPr/>
            <p:nvPr/>
          </p:nvSpPr>
          <p:spPr>
            <a:xfrm flipV="1">
              <a:off x="0" y="-3"/>
              <a:ext cx="12109450" cy="996951"/>
            </a:xfrm>
            <a:prstGeom prst="round1Rect">
              <a:avLst/>
            </a:prstGeom>
            <a:solidFill>
              <a:srgbClr val="1BB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5" name="Round Single Corner Rectangle 14"/>
            <p:cNvSpPr/>
            <p:nvPr/>
          </p:nvSpPr>
          <p:spPr>
            <a:xfrm flipV="1">
              <a:off x="0" y="-3"/>
              <a:ext cx="12014200" cy="914401"/>
            </a:xfrm>
            <a:prstGeom prst="round1Rect">
              <a:avLst/>
            </a:prstGeom>
            <a:solidFill>
              <a:srgbClr val="159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sp>
        <p:nvSpPr>
          <p:cNvPr id="12" name="TextBox 11"/>
          <p:cNvSpPr txBox="1"/>
          <p:nvPr/>
        </p:nvSpPr>
        <p:spPr>
          <a:xfrm>
            <a:off x="848692" y="998934"/>
            <a:ext cx="8111486"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rPr>
              <a:t>Wrap-up</a:t>
            </a:r>
          </a:p>
        </p:txBody>
      </p:sp>
      <p:sp>
        <p:nvSpPr>
          <p:cNvPr id="16" name="Rounded Rectangle 15"/>
          <p:cNvSpPr/>
          <p:nvPr/>
        </p:nvSpPr>
        <p:spPr>
          <a:xfrm>
            <a:off x="432148" y="968228"/>
            <a:ext cx="376955" cy="376955"/>
          </a:xfrm>
          <a:prstGeom prst="round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048DA4"/>
              </a:solidFill>
            </a:endParaRPr>
          </a:p>
        </p:txBody>
      </p:sp>
      <p:sp>
        <p:nvSpPr>
          <p:cNvPr id="17" name="TextBox 16"/>
          <p:cNvSpPr txBox="1"/>
          <p:nvPr/>
        </p:nvSpPr>
        <p:spPr>
          <a:xfrm>
            <a:off x="471738" y="891248"/>
            <a:ext cx="297776" cy="553998"/>
          </a:xfrm>
          <a:prstGeom prst="rect">
            <a:avLst/>
          </a:prstGeom>
          <a:noFill/>
        </p:spPr>
        <p:txBody>
          <a:bodyPr wrap="square" rtlCol="0">
            <a:spAutoFit/>
          </a:bodyPr>
          <a:lstStyle/>
          <a:p>
            <a:pPr algn="ctr"/>
            <a:r>
              <a:rPr lang="en-US" sz="3000" b="1" dirty="0">
                <a:solidFill>
                  <a:schemeClr val="bg1"/>
                </a:solidFill>
                <a:latin typeface="Myriad Pro" pitchFamily="34" charset="0"/>
              </a:rPr>
              <a:t>1</a:t>
            </a:r>
          </a:p>
        </p:txBody>
      </p:sp>
      <p:sp>
        <p:nvSpPr>
          <p:cNvPr id="9" name="TextBox 8"/>
          <p:cNvSpPr txBox="1"/>
          <p:nvPr/>
        </p:nvSpPr>
        <p:spPr>
          <a:xfrm>
            <a:off x="432148" y="2652685"/>
            <a:ext cx="8020368" cy="739754"/>
          </a:xfrm>
          <a:prstGeom prst="rect">
            <a:avLst/>
          </a:prstGeom>
          <a:noFill/>
        </p:spPr>
        <p:txBody>
          <a:bodyPr wrap="square" rtlCol="0">
            <a:spAutoFit/>
          </a:bodyPr>
          <a:lstStyle/>
          <a:p>
            <a:pPr algn="ctr">
              <a:lnSpc>
                <a:spcPct val="150000"/>
              </a:lnSpc>
            </a:pPr>
            <a:r>
              <a:rPr lang="en-US" sz="3200" dirty="0"/>
              <a:t>What have we learnt in this lesson</a:t>
            </a:r>
            <a:r>
              <a:rPr lang="en-US" sz="3200" dirty="0" smtClean="0"/>
              <a:t>?</a:t>
            </a:r>
            <a:endParaRPr lang="en-US" sz="3200" dirty="0"/>
          </a:p>
        </p:txBody>
      </p:sp>
      <p:pic>
        <p:nvPicPr>
          <p:cNvPr id="2050" name="Picture 2" descr="Recruiting Action Plan Wrap-Up – firecrac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7014" y="856643"/>
            <a:ext cx="2402957" cy="16144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2"/>
          <p:cNvSpPr txBox="1"/>
          <p:nvPr/>
        </p:nvSpPr>
        <p:spPr>
          <a:xfrm>
            <a:off x="505778" y="131922"/>
            <a:ext cx="3588544" cy="507831"/>
          </a:xfrm>
          <a:prstGeom prst="rect">
            <a:avLst/>
          </a:prstGeom>
          <a:noFill/>
          <a:effectLst/>
        </p:spPr>
        <p:txBody>
          <a:bodyPr wrap="square" rtlCol="0">
            <a:spAutoFit/>
          </a:bodyPr>
          <a:lstStyle/>
          <a:p>
            <a:r>
              <a:rPr lang="en-US" sz="2700" b="1" dirty="0">
                <a:solidFill>
                  <a:schemeClr val="bg1"/>
                </a:solidFill>
                <a:latin typeface="Myriad Pro" pitchFamily="34" charset="0"/>
                <a:cs typeface="Myriad Pro" pitchFamily="34" charset="0"/>
              </a:rPr>
              <a:t>CONSOLIDATION</a:t>
            </a:r>
          </a:p>
        </p:txBody>
      </p:sp>
    </p:spTree>
    <p:extLst>
      <p:ext uri="{BB962C8B-B14F-4D97-AF65-F5344CB8AC3E}">
        <p14:creationId xmlns:p14="http://schemas.microsoft.com/office/powerpoint/2010/main" val="38360776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C8EC406-C583-EFDB-D9B0-0C779F98844E}"/>
              </a:ext>
            </a:extLst>
          </p:cNvPr>
          <p:cNvSpPr>
            <a:spLocks noGrp="1"/>
          </p:cNvSpPr>
          <p:nvPr>
            <p:ph type="title"/>
          </p:nvPr>
        </p:nvSpPr>
        <p:spPr/>
        <p:txBody>
          <a:bodyPr/>
          <a:lstStyle/>
          <a:p>
            <a:r>
              <a:rPr lang="x-none" sz="3000" dirty="0"/>
              <a:t>Exercise 1. Listen and read (pg 50)</a:t>
            </a:r>
          </a:p>
        </p:txBody>
      </p:sp>
      <p:sp>
        <p:nvSpPr>
          <p:cNvPr id="15" name="Subtitle 14">
            <a:extLst>
              <a:ext uri="{FF2B5EF4-FFF2-40B4-BE49-F238E27FC236}">
                <a16:creationId xmlns:a16="http://schemas.microsoft.com/office/drawing/2014/main" xmlns="" id="{77A03EEF-AC0D-A8B9-CA09-95DFDB5B9CEC}"/>
              </a:ext>
            </a:extLst>
          </p:cNvPr>
          <p:cNvSpPr>
            <a:spLocks noGrp="1"/>
          </p:cNvSpPr>
          <p:nvPr>
            <p:ph type="subTitle" idx="2"/>
          </p:nvPr>
        </p:nvSpPr>
        <p:spPr>
          <a:xfrm>
            <a:off x="418665" y="1462750"/>
            <a:ext cx="5649627" cy="2330386"/>
          </a:xfrm>
        </p:spPr>
        <p:txBody>
          <a:bodyPr/>
          <a:lstStyle/>
          <a:p>
            <a:pPr marL="0" indent="0" algn="l">
              <a:buNone/>
            </a:pPr>
            <a:r>
              <a:rPr lang="en-US" sz="2200" b="1" dirty="0">
                <a:sym typeface="+mn-ea"/>
              </a:rPr>
              <a:t>1. What can you see in each picture?</a:t>
            </a:r>
            <a:r>
              <a:rPr lang="en-US" sz="2200" dirty="0">
                <a:sym typeface="+mn-ea"/>
              </a:rPr>
              <a:t> </a:t>
            </a:r>
          </a:p>
          <a:p>
            <a:pPr marL="0" indent="0" algn="l">
              <a:buNone/>
            </a:pPr>
            <a:endParaRPr lang="en-US" sz="2200" dirty="0">
              <a:sym typeface="+mn-ea"/>
            </a:endParaRPr>
          </a:p>
          <a:p>
            <a:pPr marL="0" indent="0" algn="l">
              <a:buNone/>
            </a:pPr>
            <a:endParaRPr lang="en-US" sz="2200" dirty="0">
              <a:sym typeface="+mn-ea"/>
            </a:endParaRPr>
          </a:p>
          <a:p>
            <a:pPr marL="0" indent="0" algn="l">
              <a:buNone/>
            </a:pPr>
            <a:r>
              <a:rPr lang="en-US" sz="2200" b="1" dirty="0">
                <a:sym typeface="+mn-ea"/>
              </a:rPr>
              <a:t>2. Can you guess the places that the picture show?</a:t>
            </a:r>
          </a:p>
        </p:txBody>
      </p:sp>
      <p:pic>
        <p:nvPicPr>
          <p:cNvPr id="9" name="Picture 8">
            <a:extLst>
              <a:ext uri="{FF2B5EF4-FFF2-40B4-BE49-F238E27FC236}">
                <a16:creationId xmlns:a16="http://schemas.microsoft.com/office/drawing/2014/main" xmlns="" id="{03779902-D64F-91B2-FC1A-36E82302F8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592" b="94140" l="4611" r="95101">
                        <a14:foregroundMark x1="34006" y1="16635" x2="34006" y2="16635"/>
                        <a14:foregroundMark x1="23919" y1="12287" x2="70029" y2="14745"/>
                        <a14:foregroundMark x1="69741" y1="5104" x2="76945" y2="16635"/>
                        <a14:foregroundMark x1="67147" y1="5293" x2="76657" y2="22306"/>
                        <a14:foregroundMark x1="18732" y1="26654" x2="14986" y2="31947"/>
                        <a14:foregroundMark x1="7493" y1="45747" x2="7493" y2="53686"/>
                        <a14:foregroundMark x1="85303" y1="39887" x2="86167" y2="44234"/>
                        <a14:foregroundMark x1="88184" y1="45747" x2="88184" y2="45747"/>
                        <a14:foregroundMark x1="80692" y1="84877" x2="80692" y2="84877"/>
                        <a14:foregroundMark x1="77522" y1="62571" x2="77522" y2="90926"/>
                        <a14:foregroundMark x1="20173" y1="84877" x2="36023" y2="85822"/>
                        <a14:foregroundMark x1="14986" y1="84499" x2="14986" y2="84499"/>
                        <a14:foregroundMark x1="95965" y1="56522" x2="95965" y2="79584"/>
                        <a14:foregroundMark x1="83573" y1="86578" x2="93372" y2="90548"/>
                        <a14:foregroundMark x1="21326" y1="66730" x2="47262" y2="77127"/>
                        <a14:foregroundMark x1="40058" y1="68998" x2="54755" y2="73346"/>
                        <a14:foregroundMark x1="27954" y1="77127" x2="56772" y2="77316"/>
                        <a14:foregroundMark x1="49280" y1="85822" x2="75216" y2="86011"/>
                        <a14:foregroundMark x1="74928" y1="93951" x2="86167" y2="94140"/>
                        <a14:foregroundMark x1="4899" y1="62949" x2="4899" y2="62949"/>
                        <a14:foregroundMark x1="35159" y1="20605" x2="35159" y2="20605"/>
                        <a14:foregroundMark x1="31988" y1="18715" x2="37464" y2="20605"/>
                        <a14:foregroundMark x1="80403" y1="18715" x2="80692" y2="24386"/>
                        <a14:foregroundMark x1="85591" y1="18526" x2="85591" y2="23629"/>
                        <a14:foregroundMark x1="64553" y1="22684" x2="64553" y2="22684"/>
                        <a14:foregroundMark x1="62248" y1="21361" x2="62248" y2="21361"/>
                        <a14:foregroundMark x1="62248" y1="24575" x2="62248" y2="24575"/>
                        <a14:foregroundMark x1="72911" y1="3592" x2="72911" y2="3592"/>
                      </a14:backgroundRemoval>
                    </a14:imgEffect>
                  </a14:imgLayer>
                </a14:imgProps>
              </a:ext>
            </a:extLst>
          </a:blip>
          <a:stretch>
            <a:fillRect/>
          </a:stretch>
        </p:blipFill>
        <p:spPr>
          <a:xfrm>
            <a:off x="6068292" y="850102"/>
            <a:ext cx="2853762" cy="4350548"/>
          </a:xfrm>
          <a:prstGeom prst="rect">
            <a:avLst/>
          </a:prstGeom>
        </p:spPr>
      </p:pic>
      <p:sp>
        <p:nvSpPr>
          <p:cNvPr id="10" name="Freeform 8">
            <a:extLst>
              <a:ext uri="{FF2B5EF4-FFF2-40B4-BE49-F238E27FC236}">
                <a16:creationId xmlns:a16="http://schemas.microsoft.com/office/drawing/2014/main" xmlns="" id="{62671EDA-9F4E-3F7D-DCC6-BE56328B4793}"/>
              </a:ext>
            </a:extLst>
          </p:cNvPr>
          <p:cNvSpPr/>
          <p:nvPr/>
        </p:nvSpPr>
        <p:spPr>
          <a:xfrm flipH="1">
            <a:off x="7138554" y="0"/>
            <a:ext cx="1911927" cy="1347845"/>
          </a:xfrm>
          <a:custGeom>
            <a:avLst/>
            <a:gdLst/>
            <a:ahLst/>
            <a:cxnLst/>
            <a:rect l="l" t="t" r="r" b="b"/>
            <a:pathLst>
              <a:path w="5017676" h="3769529">
                <a:moveTo>
                  <a:pt x="0" y="0"/>
                </a:moveTo>
                <a:lnTo>
                  <a:pt x="5017677" y="0"/>
                </a:lnTo>
                <a:lnTo>
                  <a:pt x="5017677" y="3769529"/>
                </a:lnTo>
                <a:lnTo>
                  <a:pt x="0" y="3769529"/>
                </a:lnTo>
                <a:lnTo>
                  <a:pt x="0" y="0"/>
                </a:lnTo>
                <a:close/>
              </a:path>
            </a:pathLst>
          </a:custGeom>
          <a:blipFill>
            <a:blip r:embed="rId4"/>
            <a:stretch>
              <a:fillRect/>
            </a:stretch>
          </a:blipFill>
        </p:spPr>
      </p:sp>
      <p:pic>
        <p:nvPicPr>
          <p:cNvPr id="19" name="Picture 18">
            <a:extLst>
              <a:ext uri="{FF2B5EF4-FFF2-40B4-BE49-F238E27FC236}">
                <a16:creationId xmlns:a16="http://schemas.microsoft.com/office/drawing/2014/main" xmlns="" id="{DB1D689C-DEB4-626B-A82E-1FC05C3C56B6}"/>
              </a:ext>
            </a:extLst>
          </p:cNvPr>
          <p:cNvPicPr>
            <a:picLocks noChangeAspect="1"/>
          </p:cNvPicPr>
          <p:nvPr/>
        </p:nvPicPr>
        <p:blipFill>
          <a:blip r:embed="rId5"/>
          <a:stretch>
            <a:fillRect/>
          </a:stretch>
        </p:blipFill>
        <p:spPr>
          <a:xfrm>
            <a:off x="872835" y="3488861"/>
            <a:ext cx="2214209" cy="1209614"/>
          </a:xfrm>
          <a:prstGeom prst="rect">
            <a:avLst/>
          </a:prstGeom>
        </p:spPr>
      </p:pic>
      <p:pic>
        <p:nvPicPr>
          <p:cNvPr id="21" name="Picture 20">
            <a:extLst>
              <a:ext uri="{FF2B5EF4-FFF2-40B4-BE49-F238E27FC236}">
                <a16:creationId xmlns:a16="http://schemas.microsoft.com/office/drawing/2014/main" xmlns="" id="{98761E61-331B-11AD-33BE-8D884F73CCE6}"/>
              </a:ext>
            </a:extLst>
          </p:cNvPr>
          <p:cNvPicPr>
            <a:picLocks noChangeAspect="1"/>
          </p:cNvPicPr>
          <p:nvPr/>
        </p:nvPicPr>
        <p:blipFill>
          <a:blip r:embed="rId6"/>
          <a:stretch>
            <a:fillRect/>
          </a:stretch>
        </p:blipFill>
        <p:spPr>
          <a:xfrm>
            <a:off x="3383625" y="3488861"/>
            <a:ext cx="1430632" cy="1394866"/>
          </a:xfrm>
          <a:prstGeom prst="rect">
            <a:avLst/>
          </a:prstGeom>
        </p:spPr>
      </p:pic>
    </p:spTree>
    <p:extLst>
      <p:ext uri="{BB962C8B-B14F-4D97-AF65-F5344CB8AC3E}">
        <p14:creationId xmlns:p14="http://schemas.microsoft.com/office/powerpoint/2010/main" val="86557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strips(downLef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5">
                                            <p:txEl>
                                              <p:pRg st="3" end="3"/>
                                            </p:txEl>
                                          </p:spTgt>
                                        </p:tgtEl>
                                        <p:attrNameLst>
                                          <p:attrName>style.visibility</p:attrName>
                                        </p:attrNameLst>
                                      </p:cBhvr>
                                      <p:to>
                                        <p:strVal val="visible"/>
                                      </p:to>
                                    </p:set>
                                    <p:animEffect transition="in" filter="strips(downLeft)">
                                      <p:cBhvr>
                                        <p:cTn id="12" dur="500"/>
                                        <p:tgtEl>
                                          <p:spTgt spid="15">
                                            <p:txEl>
                                              <p:pRg st="3" end="3"/>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225" y="445025"/>
            <a:ext cx="6297175" cy="962670"/>
          </a:xfrm>
        </p:spPr>
        <p:txBody>
          <a:bodyPr/>
          <a:lstStyle/>
          <a:p>
            <a:pPr lvl="0"/>
            <a:r>
              <a:rPr lang="en-US" sz="1800" dirty="0" smtClean="0">
                <a:solidFill>
                  <a:schemeClr val="tx1"/>
                </a:solidFill>
                <a:latin typeface="+mn-lt"/>
                <a:cs typeface="Myriad Pro" pitchFamily="34" charset="0"/>
              </a:rPr>
              <a:t>CONSOLIDATION</a:t>
            </a:r>
            <a:r>
              <a:rPr lang="vi-VN" sz="1800" dirty="0" smtClean="0">
                <a:solidFill>
                  <a:schemeClr val="tx1"/>
                </a:solidFill>
                <a:latin typeface="+mn-lt"/>
                <a:cs typeface="Myriad Pro" pitchFamily="34" charset="0"/>
              </a:rPr>
              <a:t/>
            </a:r>
            <a:br>
              <a:rPr lang="vi-VN" sz="1800" dirty="0" smtClean="0">
                <a:solidFill>
                  <a:schemeClr val="tx1"/>
                </a:solidFill>
                <a:latin typeface="+mn-lt"/>
                <a:cs typeface="Myriad Pro" pitchFamily="34" charset="0"/>
              </a:rPr>
            </a:br>
            <a:r>
              <a:rPr lang="vi-VN" sz="1800" dirty="0">
                <a:solidFill>
                  <a:schemeClr val="tx1"/>
                </a:solidFill>
                <a:latin typeface="+mn-lt"/>
                <a:cs typeface="Myriad Pro" pitchFamily="34" charset="0"/>
              </a:rPr>
              <a:t> </a:t>
            </a:r>
            <a:r>
              <a:rPr lang="vi-VN" sz="1800" dirty="0" smtClean="0">
                <a:solidFill>
                  <a:schemeClr val="tx1"/>
                </a:solidFill>
                <a:latin typeface="+mn-lt"/>
                <a:cs typeface="Myriad Pro" pitchFamily="34" charset="0"/>
              </a:rPr>
              <a:t>                               </a:t>
            </a:r>
            <a:r>
              <a:rPr lang="vi-VN" sz="1800" dirty="0" smtClean="0">
                <a:latin typeface="+mn-lt"/>
                <a:cs typeface="Myriad Pro" pitchFamily="34" charset="0"/>
              </a:rPr>
              <a:t>I</a:t>
            </a:r>
            <a:r>
              <a:rPr lang="en-US" sz="1800" dirty="0" smtClean="0">
                <a:latin typeface="+mn-lt"/>
              </a:rPr>
              <a:t>n</a:t>
            </a:r>
            <a:r>
              <a:rPr lang="vi-VN" sz="1800" dirty="0" smtClean="0">
                <a:latin typeface="+mn-lt"/>
              </a:rPr>
              <a:t> this</a:t>
            </a:r>
            <a:r>
              <a:rPr lang="en-US" sz="1800" dirty="0" smtClean="0">
                <a:latin typeface="+mn-lt"/>
              </a:rPr>
              <a:t> </a:t>
            </a:r>
            <a:r>
              <a:rPr lang="en-US" sz="1800" dirty="0">
                <a:latin typeface="+mn-lt"/>
              </a:rPr>
              <a:t>lesson </a:t>
            </a:r>
            <a:r>
              <a:rPr lang="vi-VN" sz="1800" dirty="0">
                <a:solidFill>
                  <a:schemeClr val="tx1"/>
                </a:solidFill>
                <a:latin typeface="+mn-lt"/>
              </a:rPr>
              <a:t>w</a:t>
            </a:r>
            <a:r>
              <a:rPr lang="vi-VN" sz="1800" dirty="0" smtClean="0">
                <a:solidFill>
                  <a:schemeClr val="tx1"/>
                </a:solidFill>
                <a:latin typeface="+mn-lt"/>
                <a:cs typeface="Myriad Pro" pitchFamily="34" charset="0"/>
              </a:rPr>
              <a:t>e have learnt: </a:t>
            </a:r>
            <a:br>
              <a:rPr lang="vi-VN" sz="1800" dirty="0" smtClean="0">
                <a:solidFill>
                  <a:schemeClr val="tx1"/>
                </a:solidFill>
                <a:latin typeface="+mn-lt"/>
                <a:cs typeface="Myriad Pro" pitchFamily="34" charset="0"/>
              </a:rPr>
            </a:br>
            <a:endParaRPr lang="en-US" sz="1800" dirty="0">
              <a:solidFill>
                <a:schemeClr val="tx1"/>
              </a:solidFill>
              <a:latin typeface="+mn-l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636253654"/>
              </p:ext>
            </p:extLst>
          </p:nvPr>
        </p:nvGraphicFramePr>
        <p:xfrm>
          <a:off x="713225" y="1017725"/>
          <a:ext cx="7718425" cy="3416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52AF2F91-6C79-4775-9E01-5F8EDCA63F89}" type="slidenum">
              <a:rPr lang="en-US" smtClean="0"/>
              <a:t>40</a:t>
            </a:fld>
            <a:endParaRPr lang="en-US"/>
          </a:p>
        </p:txBody>
      </p:sp>
      <p:pic>
        <p:nvPicPr>
          <p:cNvPr id="6" name="Picture 5"/>
          <p:cNvPicPr>
            <a:picLocks noChangeAspect="1"/>
          </p:cNvPicPr>
          <p:nvPr/>
        </p:nvPicPr>
        <p:blipFill>
          <a:blip r:embed="rId7"/>
          <a:stretch>
            <a:fillRect/>
          </a:stretch>
        </p:blipFill>
        <p:spPr>
          <a:xfrm>
            <a:off x="7217229" y="59164"/>
            <a:ext cx="1807027" cy="1236236"/>
          </a:xfrm>
          <a:prstGeom prst="rect">
            <a:avLst/>
          </a:prstGeom>
        </p:spPr>
      </p:pic>
    </p:spTree>
    <p:extLst>
      <p:ext uri="{BB962C8B-B14F-4D97-AF65-F5344CB8AC3E}">
        <p14:creationId xmlns:p14="http://schemas.microsoft.com/office/powerpoint/2010/main" val="14767774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3" name="Google Shape;1603;p4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Homework</a:t>
            </a:r>
            <a:endParaRPr dirty="0"/>
          </a:p>
        </p:txBody>
      </p:sp>
      <p:sp>
        <p:nvSpPr>
          <p:cNvPr id="1605" name="Google Shape;1605;p46"/>
          <p:cNvSpPr txBox="1">
            <a:spLocks noGrp="1"/>
          </p:cNvSpPr>
          <p:nvPr>
            <p:ph type="subTitle" idx="2"/>
          </p:nvPr>
        </p:nvSpPr>
        <p:spPr>
          <a:xfrm>
            <a:off x="719976" y="1348700"/>
            <a:ext cx="7501234" cy="325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b="1" dirty="0"/>
              <a:t>1</a:t>
            </a:r>
            <a:r>
              <a:rPr lang="en" sz="2500" dirty="0"/>
              <a:t>. Learn </a:t>
            </a:r>
            <a:r>
              <a:rPr lang="en" sz="2500"/>
              <a:t>by heart </a:t>
            </a:r>
            <a:r>
              <a:rPr lang="en" sz="2500" dirty="0"/>
              <a:t>new words.</a:t>
            </a:r>
          </a:p>
          <a:p>
            <a:pPr marL="0" lvl="0" indent="0" algn="l" rtl="0">
              <a:spcBef>
                <a:spcPts val="0"/>
              </a:spcBef>
              <a:spcAft>
                <a:spcPts val="0"/>
              </a:spcAft>
              <a:buNone/>
            </a:pPr>
            <a:endParaRPr lang="en" sz="2500" dirty="0"/>
          </a:p>
          <a:p>
            <a:pPr marL="0" lvl="0" indent="0" algn="l" rtl="0">
              <a:spcBef>
                <a:spcPts val="0"/>
              </a:spcBef>
              <a:spcAft>
                <a:spcPts val="0"/>
              </a:spcAft>
              <a:buNone/>
            </a:pPr>
            <a:r>
              <a:rPr lang="en-US" sz="2500" b="1" dirty="0"/>
              <a:t>2</a:t>
            </a:r>
            <a:r>
              <a:rPr lang="en-US" sz="2500" dirty="0"/>
              <a:t>. Do exercises in Workbook.</a:t>
            </a:r>
          </a:p>
          <a:p>
            <a:pPr marL="0" lvl="0" indent="0" algn="l" rtl="0">
              <a:spcBef>
                <a:spcPts val="0"/>
              </a:spcBef>
              <a:spcAft>
                <a:spcPts val="0"/>
              </a:spcAft>
              <a:buNone/>
            </a:pPr>
            <a:endParaRPr lang="en-US" sz="2500" dirty="0"/>
          </a:p>
          <a:p>
            <a:pPr marL="0" lvl="0" indent="0" algn="l" rtl="0">
              <a:spcBef>
                <a:spcPts val="0"/>
              </a:spcBef>
              <a:spcAft>
                <a:spcPts val="0"/>
              </a:spcAft>
              <a:buNone/>
            </a:pPr>
            <a:r>
              <a:rPr lang="en-US" sz="2500" b="1" dirty="0"/>
              <a:t>3</a:t>
            </a:r>
            <a:r>
              <a:rPr lang="en-US" sz="2500" dirty="0"/>
              <a:t>. Choose one festival in Ex 5 to find information about (choose something that you do not know about) or search for a new one on the Internet.</a:t>
            </a:r>
            <a:endParaRPr sz="2500" dirty="0"/>
          </a:p>
        </p:txBody>
      </p:sp>
      <p:grpSp>
        <p:nvGrpSpPr>
          <p:cNvPr id="1606" name="Google Shape;1606;p46"/>
          <p:cNvGrpSpPr/>
          <p:nvPr/>
        </p:nvGrpSpPr>
        <p:grpSpPr>
          <a:xfrm rot="360125">
            <a:off x="7884099" y="346865"/>
            <a:ext cx="851965" cy="959915"/>
            <a:chOff x="8109318" y="-118425"/>
            <a:chExt cx="1034675" cy="1165774"/>
          </a:xfrm>
        </p:grpSpPr>
        <p:sp>
          <p:nvSpPr>
            <p:cNvPr id="1607" name="Google Shape;1607;p46"/>
            <p:cNvSpPr/>
            <p:nvPr/>
          </p:nvSpPr>
          <p:spPr>
            <a:xfrm>
              <a:off x="8149803" y="-37160"/>
              <a:ext cx="994189" cy="1084509"/>
            </a:xfrm>
            <a:custGeom>
              <a:avLst/>
              <a:gdLst/>
              <a:ahLst/>
              <a:cxnLst/>
              <a:rect l="l" t="t" r="r" b="b"/>
              <a:pathLst>
                <a:path w="96711" h="105497" extrusionOk="0">
                  <a:moveTo>
                    <a:pt x="35961" y="0"/>
                  </a:moveTo>
                  <a:lnTo>
                    <a:pt x="1" y="79305"/>
                  </a:lnTo>
                  <a:lnTo>
                    <a:pt x="56631" y="104985"/>
                  </a:lnTo>
                  <a:cubicBezTo>
                    <a:pt x="57394" y="105332"/>
                    <a:pt x="58192" y="105497"/>
                    <a:pt x="58976" y="105497"/>
                  </a:cubicBezTo>
                  <a:cubicBezTo>
                    <a:pt x="61127" y="105497"/>
                    <a:pt x="63175" y="104259"/>
                    <a:pt x="64127" y="102165"/>
                  </a:cubicBezTo>
                  <a:lnTo>
                    <a:pt x="95411" y="33177"/>
                  </a:lnTo>
                  <a:cubicBezTo>
                    <a:pt x="96710" y="30320"/>
                    <a:pt x="95411" y="26943"/>
                    <a:pt x="92591" y="25681"/>
                  </a:cubicBezTo>
                  <a:lnTo>
                    <a:pt x="3596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8" name="Google Shape;1608;p46"/>
            <p:cNvSpPr/>
            <p:nvPr/>
          </p:nvSpPr>
          <p:spPr>
            <a:xfrm>
              <a:off x="8140643" y="-76451"/>
              <a:ext cx="994189" cy="1084509"/>
            </a:xfrm>
            <a:custGeom>
              <a:avLst/>
              <a:gdLst/>
              <a:ahLst/>
              <a:cxnLst/>
              <a:rect l="l" t="t" r="r" b="b"/>
              <a:pathLst>
                <a:path w="96711" h="105497" extrusionOk="0">
                  <a:moveTo>
                    <a:pt x="35961" y="0"/>
                  </a:moveTo>
                  <a:lnTo>
                    <a:pt x="1" y="79305"/>
                  </a:lnTo>
                  <a:lnTo>
                    <a:pt x="56631" y="104985"/>
                  </a:lnTo>
                  <a:cubicBezTo>
                    <a:pt x="57394" y="105332"/>
                    <a:pt x="58192" y="105496"/>
                    <a:pt x="58976" y="105496"/>
                  </a:cubicBezTo>
                  <a:cubicBezTo>
                    <a:pt x="61127" y="105496"/>
                    <a:pt x="63176" y="104259"/>
                    <a:pt x="64128" y="102165"/>
                  </a:cubicBezTo>
                  <a:lnTo>
                    <a:pt x="95412" y="33177"/>
                  </a:lnTo>
                  <a:cubicBezTo>
                    <a:pt x="96711" y="30319"/>
                    <a:pt x="95449" y="26979"/>
                    <a:pt x="92591" y="25680"/>
                  </a:cubicBezTo>
                  <a:lnTo>
                    <a:pt x="3596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9" name="Google Shape;1609;p46"/>
            <p:cNvSpPr/>
            <p:nvPr/>
          </p:nvSpPr>
          <p:spPr>
            <a:xfrm>
              <a:off x="8123475" y="-118425"/>
              <a:ext cx="994189" cy="1084519"/>
            </a:xfrm>
            <a:custGeom>
              <a:avLst/>
              <a:gdLst/>
              <a:ahLst/>
              <a:cxnLst/>
              <a:rect l="l" t="t" r="r" b="b"/>
              <a:pathLst>
                <a:path w="96711" h="105498" extrusionOk="0">
                  <a:moveTo>
                    <a:pt x="35961" y="1"/>
                  </a:moveTo>
                  <a:lnTo>
                    <a:pt x="1" y="79306"/>
                  </a:lnTo>
                  <a:lnTo>
                    <a:pt x="56631" y="104986"/>
                  </a:lnTo>
                  <a:cubicBezTo>
                    <a:pt x="57395" y="105333"/>
                    <a:pt x="58195" y="105497"/>
                    <a:pt x="58982" y="105497"/>
                  </a:cubicBezTo>
                  <a:cubicBezTo>
                    <a:pt x="61142" y="105497"/>
                    <a:pt x="63203" y="104260"/>
                    <a:pt x="64128" y="102166"/>
                  </a:cubicBezTo>
                  <a:lnTo>
                    <a:pt x="95412" y="33178"/>
                  </a:lnTo>
                  <a:cubicBezTo>
                    <a:pt x="96711" y="30320"/>
                    <a:pt x="95449" y="26980"/>
                    <a:pt x="92591" y="25681"/>
                  </a:cubicBezTo>
                  <a:lnTo>
                    <a:pt x="3596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610" name="Google Shape;1610;p46"/>
            <p:cNvGrpSpPr/>
            <p:nvPr/>
          </p:nvGrpSpPr>
          <p:grpSpPr>
            <a:xfrm>
              <a:off x="8109318" y="-75443"/>
              <a:ext cx="420814" cy="757961"/>
              <a:chOff x="7775168" y="-75443"/>
              <a:chExt cx="420814" cy="757961"/>
            </a:xfrm>
          </p:grpSpPr>
          <p:sp>
            <p:nvSpPr>
              <p:cNvPr id="1611" name="Google Shape;1611;p46"/>
              <p:cNvSpPr/>
              <p:nvPr/>
            </p:nvSpPr>
            <p:spPr>
              <a:xfrm>
                <a:off x="8139893" y="-59828"/>
                <a:ext cx="56088" cy="49005"/>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2" name="Google Shape;1612;p46"/>
              <p:cNvSpPr/>
              <p:nvPr/>
            </p:nvSpPr>
            <p:spPr>
              <a:xfrm>
                <a:off x="8105177" y="17233"/>
                <a:ext cx="55707" cy="49005"/>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3" name="Google Shape;1613;p46"/>
              <p:cNvSpPr/>
              <p:nvPr/>
            </p:nvSpPr>
            <p:spPr>
              <a:xfrm>
                <a:off x="8070069" y="94294"/>
                <a:ext cx="55718" cy="49005"/>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4" name="Google Shape;1614;p46"/>
              <p:cNvSpPr/>
              <p:nvPr/>
            </p:nvSpPr>
            <p:spPr>
              <a:xfrm>
                <a:off x="8035353" y="171200"/>
                <a:ext cx="55707" cy="49169"/>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5" name="Google Shape;1615;p46"/>
              <p:cNvSpPr/>
              <p:nvPr/>
            </p:nvSpPr>
            <p:spPr>
              <a:xfrm>
                <a:off x="8000256" y="248261"/>
                <a:ext cx="56088" cy="49108"/>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6" name="Google Shape;1616;p46"/>
              <p:cNvSpPr/>
              <p:nvPr/>
            </p:nvSpPr>
            <p:spPr>
              <a:xfrm>
                <a:off x="7965539" y="325270"/>
                <a:ext cx="55707" cy="49159"/>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7" name="Google Shape;1617;p46"/>
              <p:cNvSpPr/>
              <p:nvPr/>
            </p:nvSpPr>
            <p:spPr>
              <a:xfrm>
                <a:off x="7930442" y="402331"/>
                <a:ext cx="55707" cy="49169"/>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46"/>
              <p:cNvSpPr/>
              <p:nvPr/>
            </p:nvSpPr>
            <p:spPr>
              <a:xfrm>
                <a:off x="7895725" y="479392"/>
                <a:ext cx="55707" cy="49005"/>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9" name="Google Shape;1619;p46"/>
              <p:cNvSpPr/>
              <p:nvPr/>
            </p:nvSpPr>
            <p:spPr>
              <a:xfrm>
                <a:off x="7860628" y="556452"/>
                <a:ext cx="55707" cy="49005"/>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0" name="Google Shape;1620;p46"/>
              <p:cNvSpPr/>
              <p:nvPr/>
            </p:nvSpPr>
            <p:spPr>
              <a:xfrm>
                <a:off x="7825911" y="633359"/>
                <a:ext cx="55707" cy="49159"/>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621" name="Google Shape;1621;p46"/>
              <p:cNvGrpSpPr/>
              <p:nvPr/>
            </p:nvGrpSpPr>
            <p:grpSpPr>
              <a:xfrm>
                <a:off x="7775168" y="-75443"/>
                <a:ext cx="394865" cy="738871"/>
                <a:chOff x="7775168" y="-75443"/>
                <a:chExt cx="394865" cy="738871"/>
              </a:xfrm>
            </p:grpSpPr>
            <p:sp>
              <p:nvSpPr>
                <p:cNvPr id="1622" name="Google Shape;1622;p46"/>
                <p:cNvSpPr/>
                <p:nvPr/>
              </p:nvSpPr>
              <p:spPr>
                <a:xfrm>
                  <a:off x="8089530" y="-75443"/>
                  <a:ext cx="80503" cy="45674"/>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3" name="Google Shape;1623;p46"/>
                <p:cNvSpPr/>
                <p:nvPr/>
              </p:nvSpPr>
              <p:spPr>
                <a:xfrm>
                  <a:off x="8054433" y="1617"/>
                  <a:ext cx="80883" cy="45674"/>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4" name="Google Shape;1624;p46"/>
                <p:cNvSpPr/>
                <p:nvPr/>
              </p:nvSpPr>
              <p:spPr>
                <a:xfrm>
                  <a:off x="8019716" y="78678"/>
                  <a:ext cx="80503" cy="45520"/>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5" name="Google Shape;1625;p46"/>
                <p:cNvSpPr/>
                <p:nvPr/>
              </p:nvSpPr>
              <p:spPr>
                <a:xfrm>
                  <a:off x="7984619" y="155749"/>
                  <a:ext cx="80883" cy="4551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6" name="Google Shape;1626;p46"/>
                <p:cNvSpPr/>
                <p:nvPr/>
              </p:nvSpPr>
              <p:spPr>
                <a:xfrm>
                  <a:off x="7949902" y="232594"/>
                  <a:ext cx="80503" cy="45725"/>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7" name="Google Shape;1627;p46"/>
                <p:cNvSpPr/>
                <p:nvPr/>
              </p:nvSpPr>
              <p:spPr>
                <a:xfrm>
                  <a:off x="7914795" y="309870"/>
                  <a:ext cx="80893" cy="45520"/>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8" name="Google Shape;1628;p46"/>
                <p:cNvSpPr/>
                <p:nvPr/>
              </p:nvSpPr>
              <p:spPr>
                <a:xfrm>
                  <a:off x="7880078" y="386715"/>
                  <a:ext cx="80513" cy="45520"/>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46"/>
                <p:cNvSpPr/>
                <p:nvPr/>
              </p:nvSpPr>
              <p:spPr>
                <a:xfrm>
                  <a:off x="7844981" y="463786"/>
                  <a:ext cx="80513" cy="45571"/>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46"/>
                <p:cNvSpPr/>
                <p:nvPr/>
              </p:nvSpPr>
              <p:spPr>
                <a:xfrm>
                  <a:off x="7810265" y="540847"/>
                  <a:ext cx="80513" cy="4551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46"/>
                <p:cNvSpPr/>
                <p:nvPr/>
              </p:nvSpPr>
              <p:spPr>
                <a:xfrm>
                  <a:off x="7775168" y="617908"/>
                  <a:ext cx="80503" cy="45520"/>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32" name="Google Shape;1632;p46"/>
            <p:cNvSpPr/>
            <p:nvPr/>
          </p:nvSpPr>
          <p:spPr>
            <a:xfrm>
              <a:off x="8589678" y="93369"/>
              <a:ext cx="394865" cy="227651"/>
            </a:xfrm>
            <a:custGeom>
              <a:avLst/>
              <a:gdLst/>
              <a:ahLst/>
              <a:cxnLst/>
              <a:rect l="l" t="t" r="r" b="b"/>
              <a:pathLst>
                <a:path w="38411" h="22145" extrusionOk="0">
                  <a:moveTo>
                    <a:pt x="5502" y="1"/>
                  </a:moveTo>
                  <a:cubicBezTo>
                    <a:pt x="3677" y="1"/>
                    <a:pt x="1929" y="1050"/>
                    <a:pt x="1114" y="2816"/>
                  </a:cubicBezTo>
                  <a:lnTo>
                    <a:pt x="1077" y="2927"/>
                  </a:lnTo>
                  <a:cubicBezTo>
                    <a:pt x="1" y="5339"/>
                    <a:pt x="1040" y="8159"/>
                    <a:pt x="3489" y="9273"/>
                  </a:cubicBezTo>
                  <a:lnTo>
                    <a:pt x="30914" y="21705"/>
                  </a:lnTo>
                  <a:cubicBezTo>
                    <a:pt x="31561" y="22003"/>
                    <a:pt x="32240" y="22144"/>
                    <a:pt x="32909" y="22144"/>
                  </a:cubicBezTo>
                  <a:cubicBezTo>
                    <a:pt x="34734" y="22144"/>
                    <a:pt x="36482" y="21095"/>
                    <a:pt x="37297" y="19330"/>
                  </a:cubicBezTo>
                  <a:lnTo>
                    <a:pt x="37334" y="19218"/>
                  </a:lnTo>
                  <a:cubicBezTo>
                    <a:pt x="38410" y="16806"/>
                    <a:pt x="37334" y="13949"/>
                    <a:pt x="34922" y="12872"/>
                  </a:cubicBezTo>
                  <a:lnTo>
                    <a:pt x="7497" y="440"/>
                  </a:lnTo>
                  <a:cubicBezTo>
                    <a:pt x="6850" y="142"/>
                    <a:pt x="6171" y="1"/>
                    <a:pt x="550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739475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08"/>
        <p:cNvGrpSpPr/>
        <p:nvPr/>
      </p:nvGrpSpPr>
      <p:grpSpPr>
        <a:xfrm>
          <a:off x="0" y="0"/>
          <a:ext cx="0" cy="0"/>
          <a:chOff x="0" y="0"/>
          <a:chExt cx="0" cy="0"/>
        </a:xfrm>
      </p:grpSpPr>
      <p:sp>
        <p:nvSpPr>
          <p:cNvPr id="1909" name="Google Shape;1909;p52"/>
          <p:cNvSpPr/>
          <p:nvPr/>
        </p:nvSpPr>
        <p:spPr>
          <a:xfrm flipH="1">
            <a:off x="5597090" y="1609373"/>
            <a:ext cx="6114563" cy="3753340"/>
          </a:xfrm>
          <a:custGeom>
            <a:avLst/>
            <a:gdLst/>
            <a:ahLst/>
            <a:cxnLst/>
            <a:rect l="l" t="t" r="r" b="b"/>
            <a:pathLst>
              <a:path w="83115" h="51019" extrusionOk="0">
                <a:moveTo>
                  <a:pt x="45372" y="1"/>
                </a:moveTo>
                <a:cubicBezTo>
                  <a:pt x="36090" y="1"/>
                  <a:pt x="26274" y="3235"/>
                  <a:pt x="24823" y="8182"/>
                </a:cubicBezTo>
                <a:cubicBezTo>
                  <a:pt x="22179" y="17196"/>
                  <a:pt x="23262" y="17363"/>
                  <a:pt x="11632" y="26351"/>
                </a:cubicBezTo>
                <a:cubicBezTo>
                  <a:pt x="1" y="35351"/>
                  <a:pt x="23082" y="51018"/>
                  <a:pt x="23082" y="51018"/>
                </a:cubicBezTo>
                <a:cubicBezTo>
                  <a:pt x="23082" y="51018"/>
                  <a:pt x="38637" y="50540"/>
                  <a:pt x="59613" y="50540"/>
                </a:cubicBezTo>
                <a:cubicBezTo>
                  <a:pt x="60151" y="50540"/>
                  <a:pt x="60692" y="50541"/>
                  <a:pt x="61237" y="50541"/>
                </a:cubicBezTo>
                <a:cubicBezTo>
                  <a:pt x="61250" y="50541"/>
                  <a:pt x="61263" y="50541"/>
                  <a:pt x="61275" y="50541"/>
                </a:cubicBezTo>
                <a:cubicBezTo>
                  <a:pt x="83016" y="50541"/>
                  <a:pt x="83115" y="28669"/>
                  <a:pt x="76182" y="24391"/>
                </a:cubicBezTo>
                <a:cubicBezTo>
                  <a:pt x="69257" y="20097"/>
                  <a:pt x="66575" y="18949"/>
                  <a:pt x="62230" y="7396"/>
                </a:cubicBezTo>
                <a:cubicBezTo>
                  <a:pt x="60264" y="2184"/>
                  <a:pt x="52998" y="1"/>
                  <a:pt x="453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0" name="Google Shape;1910;p52"/>
          <p:cNvSpPr txBox="1">
            <a:spLocks noGrp="1"/>
          </p:cNvSpPr>
          <p:nvPr>
            <p:ph type="title"/>
          </p:nvPr>
        </p:nvSpPr>
        <p:spPr>
          <a:xfrm>
            <a:off x="713225" y="818800"/>
            <a:ext cx="4448100" cy="102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Thanks!</a:t>
            </a:r>
            <a:endParaRPr/>
          </a:p>
        </p:txBody>
      </p:sp>
      <p:sp>
        <p:nvSpPr>
          <p:cNvPr id="1911" name="Google Shape;1911;p52"/>
          <p:cNvSpPr txBox="1">
            <a:spLocks noGrp="1"/>
          </p:cNvSpPr>
          <p:nvPr>
            <p:ph type="subTitle" idx="1"/>
          </p:nvPr>
        </p:nvSpPr>
        <p:spPr>
          <a:xfrm>
            <a:off x="1437275" y="2346600"/>
            <a:ext cx="3000000" cy="73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youremail@freepik.com</a:t>
            </a:r>
            <a:endParaRPr/>
          </a:p>
          <a:p>
            <a:pPr marL="0" lvl="0" indent="0" algn="ctr" rtl="0">
              <a:spcBef>
                <a:spcPts val="0"/>
              </a:spcBef>
              <a:spcAft>
                <a:spcPts val="0"/>
              </a:spcAft>
              <a:buNone/>
            </a:pPr>
            <a:r>
              <a:rPr lang="en"/>
              <a:t>+34 654 321 432</a:t>
            </a:r>
            <a:endParaRPr/>
          </a:p>
          <a:p>
            <a:pPr marL="0" lvl="0" indent="0" algn="ctr" rtl="0">
              <a:spcBef>
                <a:spcPts val="0"/>
              </a:spcBef>
              <a:spcAft>
                <a:spcPts val="0"/>
              </a:spcAft>
              <a:buNone/>
            </a:pPr>
            <a:r>
              <a:rPr lang="en"/>
              <a:t>yourwebsite.com</a:t>
            </a:r>
            <a:endParaRPr/>
          </a:p>
        </p:txBody>
      </p:sp>
      <p:sp>
        <p:nvSpPr>
          <p:cNvPr id="1912" name="Google Shape;1912;p52"/>
          <p:cNvSpPr txBox="1"/>
          <p:nvPr/>
        </p:nvSpPr>
        <p:spPr>
          <a:xfrm>
            <a:off x="713225" y="4125850"/>
            <a:ext cx="4151700" cy="2604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191919"/>
                </a:solidFill>
                <a:effectLst/>
                <a:uLnTx/>
                <a:uFillTx/>
                <a:latin typeface="Montserrat"/>
                <a:ea typeface="Montserrat"/>
                <a:cs typeface="Montserrat"/>
                <a:sym typeface="Montserrat"/>
              </a:rPr>
              <a:t>Please keep this slide for attribution</a:t>
            </a:r>
            <a:endParaRPr kumimoji="0" sz="1200" b="0" i="0" u="none" strike="noStrike" kern="0" cap="none" spc="0" normalizeH="0" baseline="0" noProof="0">
              <a:ln>
                <a:noFill/>
              </a:ln>
              <a:solidFill>
                <a:srgbClr val="191919"/>
              </a:solidFill>
              <a:effectLst/>
              <a:uLnTx/>
              <a:uFillTx/>
              <a:latin typeface="Montserrat"/>
              <a:ea typeface="Montserrat"/>
              <a:cs typeface="Montserrat"/>
              <a:sym typeface="Montserrat"/>
            </a:endParaRPr>
          </a:p>
        </p:txBody>
      </p:sp>
      <p:grpSp>
        <p:nvGrpSpPr>
          <p:cNvPr id="1913" name="Google Shape;1913;p52"/>
          <p:cNvGrpSpPr/>
          <p:nvPr/>
        </p:nvGrpSpPr>
        <p:grpSpPr>
          <a:xfrm>
            <a:off x="3598225" y="3188757"/>
            <a:ext cx="798300" cy="411300"/>
            <a:chOff x="886275" y="2829630"/>
            <a:chExt cx="798300" cy="411300"/>
          </a:xfrm>
        </p:grpSpPr>
        <p:sp>
          <p:nvSpPr>
            <p:cNvPr id="1914" name="Google Shape;1914;p52"/>
            <p:cNvSpPr/>
            <p:nvPr/>
          </p:nvSpPr>
          <p:spPr>
            <a:xfrm>
              <a:off x="886275" y="2829630"/>
              <a:ext cx="798300" cy="4113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915" name="Google Shape;1915;p52"/>
            <p:cNvGrpSpPr/>
            <p:nvPr/>
          </p:nvGrpSpPr>
          <p:grpSpPr>
            <a:xfrm>
              <a:off x="1152031" y="2915993"/>
              <a:ext cx="266790" cy="238574"/>
              <a:chOff x="3824739" y="3890112"/>
              <a:chExt cx="208105" cy="186110"/>
            </a:xfrm>
          </p:grpSpPr>
          <p:sp>
            <p:nvSpPr>
              <p:cNvPr id="1916" name="Google Shape;1916;p52"/>
              <p:cNvSpPr/>
              <p:nvPr/>
            </p:nvSpPr>
            <p:spPr>
              <a:xfrm>
                <a:off x="3831933" y="3955682"/>
                <a:ext cx="47809" cy="120540"/>
              </a:xfrm>
              <a:custGeom>
                <a:avLst/>
                <a:gdLst/>
                <a:ahLst/>
                <a:cxnLst/>
                <a:rect l="l" t="t" r="r" b="b"/>
                <a:pathLst>
                  <a:path w="1502" h="3787" extrusionOk="0">
                    <a:moveTo>
                      <a:pt x="1168" y="346"/>
                    </a:moveTo>
                    <a:lnTo>
                      <a:pt x="1168" y="3430"/>
                    </a:lnTo>
                    <a:lnTo>
                      <a:pt x="358" y="3430"/>
                    </a:lnTo>
                    <a:lnTo>
                      <a:pt x="358" y="346"/>
                    </a:lnTo>
                    <a:close/>
                    <a:moveTo>
                      <a:pt x="180" y="1"/>
                    </a:moveTo>
                    <a:cubicBezTo>
                      <a:pt x="96" y="1"/>
                      <a:pt x="1" y="72"/>
                      <a:pt x="1" y="179"/>
                    </a:cubicBezTo>
                    <a:lnTo>
                      <a:pt x="1" y="3608"/>
                    </a:lnTo>
                    <a:cubicBezTo>
                      <a:pt x="1" y="3703"/>
                      <a:pt x="72" y="3787"/>
                      <a:pt x="180" y="3787"/>
                    </a:cubicBezTo>
                    <a:lnTo>
                      <a:pt x="1323" y="3787"/>
                    </a:lnTo>
                    <a:cubicBezTo>
                      <a:pt x="1418" y="3787"/>
                      <a:pt x="1501" y="3715"/>
                      <a:pt x="1501" y="3608"/>
                    </a:cubicBezTo>
                    <a:lnTo>
                      <a:pt x="1501" y="179"/>
                    </a:lnTo>
                    <a:cubicBezTo>
                      <a:pt x="1501" y="72"/>
                      <a:pt x="1430" y="1"/>
                      <a:pt x="132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7" name="Google Shape;1917;p52"/>
              <p:cNvSpPr/>
              <p:nvPr/>
            </p:nvSpPr>
            <p:spPr>
              <a:xfrm>
                <a:off x="3824739" y="3890112"/>
                <a:ext cx="55002" cy="55002"/>
              </a:xfrm>
              <a:custGeom>
                <a:avLst/>
                <a:gdLst/>
                <a:ahLst/>
                <a:cxnLst/>
                <a:rect l="l" t="t" r="r" b="b"/>
                <a:pathLst>
                  <a:path w="1728" h="1728" extrusionOk="0">
                    <a:moveTo>
                      <a:pt x="870" y="334"/>
                    </a:moveTo>
                    <a:cubicBezTo>
                      <a:pt x="1156" y="334"/>
                      <a:pt x="1394" y="572"/>
                      <a:pt x="1394" y="846"/>
                    </a:cubicBezTo>
                    <a:cubicBezTo>
                      <a:pt x="1394" y="1132"/>
                      <a:pt x="1156" y="1370"/>
                      <a:pt x="870" y="1370"/>
                    </a:cubicBezTo>
                    <a:cubicBezTo>
                      <a:pt x="584" y="1370"/>
                      <a:pt x="346" y="1132"/>
                      <a:pt x="346" y="846"/>
                    </a:cubicBezTo>
                    <a:cubicBezTo>
                      <a:pt x="346" y="572"/>
                      <a:pt x="584" y="334"/>
                      <a:pt x="870" y="334"/>
                    </a:cubicBezTo>
                    <a:close/>
                    <a:moveTo>
                      <a:pt x="870" y="1"/>
                    </a:moveTo>
                    <a:cubicBezTo>
                      <a:pt x="394" y="1"/>
                      <a:pt x="1" y="394"/>
                      <a:pt x="1" y="870"/>
                    </a:cubicBezTo>
                    <a:cubicBezTo>
                      <a:pt x="1" y="1346"/>
                      <a:pt x="394" y="1727"/>
                      <a:pt x="870" y="1727"/>
                    </a:cubicBezTo>
                    <a:cubicBezTo>
                      <a:pt x="1346" y="1727"/>
                      <a:pt x="1727" y="1334"/>
                      <a:pt x="1727" y="870"/>
                    </a:cubicBezTo>
                    <a:cubicBezTo>
                      <a:pt x="1727" y="394"/>
                      <a:pt x="1346" y="1"/>
                      <a:pt x="87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8" name="Google Shape;1918;p52"/>
              <p:cNvSpPr/>
              <p:nvPr/>
            </p:nvSpPr>
            <p:spPr>
              <a:xfrm>
                <a:off x="3904696" y="3955682"/>
                <a:ext cx="128148" cy="120540"/>
              </a:xfrm>
              <a:custGeom>
                <a:avLst/>
                <a:gdLst/>
                <a:ahLst/>
                <a:cxnLst/>
                <a:rect l="l" t="t" r="r" b="b"/>
                <a:pathLst>
                  <a:path w="4026" h="3787" extrusionOk="0">
                    <a:moveTo>
                      <a:pt x="191" y="1"/>
                    </a:moveTo>
                    <a:cubicBezTo>
                      <a:pt x="96" y="1"/>
                      <a:pt x="1" y="72"/>
                      <a:pt x="1" y="179"/>
                    </a:cubicBezTo>
                    <a:lnTo>
                      <a:pt x="1" y="3608"/>
                    </a:lnTo>
                    <a:cubicBezTo>
                      <a:pt x="1" y="3703"/>
                      <a:pt x="84" y="3787"/>
                      <a:pt x="191" y="3787"/>
                    </a:cubicBezTo>
                    <a:lnTo>
                      <a:pt x="1334" y="3787"/>
                    </a:lnTo>
                    <a:cubicBezTo>
                      <a:pt x="1418" y="3787"/>
                      <a:pt x="1513" y="3715"/>
                      <a:pt x="1513" y="3608"/>
                    </a:cubicBezTo>
                    <a:lnTo>
                      <a:pt x="1513" y="2382"/>
                    </a:lnTo>
                    <a:cubicBezTo>
                      <a:pt x="1513" y="1977"/>
                      <a:pt x="1596" y="1501"/>
                      <a:pt x="2037" y="1501"/>
                    </a:cubicBezTo>
                    <a:cubicBezTo>
                      <a:pt x="2347" y="1501"/>
                      <a:pt x="2477" y="1763"/>
                      <a:pt x="2525" y="2060"/>
                    </a:cubicBezTo>
                    <a:cubicBezTo>
                      <a:pt x="2537" y="2156"/>
                      <a:pt x="2608" y="2215"/>
                      <a:pt x="2692" y="2215"/>
                    </a:cubicBezTo>
                    <a:cubicBezTo>
                      <a:pt x="2787" y="2215"/>
                      <a:pt x="2870" y="2120"/>
                      <a:pt x="2847" y="2025"/>
                    </a:cubicBezTo>
                    <a:cubicBezTo>
                      <a:pt x="2763" y="1465"/>
                      <a:pt x="2477" y="1155"/>
                      <a:pt x="2013" y="1155"/>
                    </a:cubicBezTo>
                    <a:cubicBezTo>
                      <a:pt x="1465" y="1155"/>
                      <a:pt x="1156" y="1608"/>
                      <a:pt x="1156" y="2382"/>
                    </a:cubicBezTo>
                    <a:lnTo>
                      <a:pt x="1156" y="3430"/>
                    </a:lnTo>
                    <a:lnTo>
                      <a:pt x="346" y="3430"/>
                    </a:lnTo>
                    <a:lnTo>
                      <a:pt x="346" y="358"/>
                    </a:lnTo>
                    <a:lnTo>
                      <a:pt x="918" y="358"/>
                    </a:lnTo>
                    <a:lnTo>
                      <a:pt x="918" y="572"/>
                    </a:lnTo>
                    <a:cubicBezTo>
                      <a:pt x="918" y="632"/>
                      <a:pt x="930" y="679"/>
                      <a:pt x="977" y="715"/>
                    </a:cubicBezTo>
                    <a:cubicBezTo>
                      <a:pt x="1007" y="733"/>
                      <a:pt x="1043" y="742"/>
                      <a:pt x="1078" y="742"/>
                    </a:cubicBezTo>
                    <a:cubicBezTo>
                      <a:pt x="1114" y="742"/>
                      <a:pt x="1150" y="733"/>
                      <a:pt x="1180" y="715"/>
                    </a:cubicBezTo>
                    <a:cubicBezTo>
                      <a:pt x="1477" y="477"/>
                      <a:pt x="1835" y="358"/>
                      <a:pt x="2227" y="358"/>
                    </a:cubicBezTo>
                    <a:cubicBezTo>
                      <a:pt x="3204" y="358"/>
                      <a:pt x="3656" y="1191"/>
                      <a:pt x="3656" y="2001"/>
                    </a:cubicBezTo>
                    <a:lnTo>
                      <a:pt x="3656" y="3430"/>
                    </a:lnTo>
                    <a:lnTo>
                      <a:pt x="2847" y="3430"/>
                    </a:lnTo>
                    <a:lnTo>
                      <a:pt x="2847" y="2870"/>
                    </a:lnTo>
                    <a:cubicBezTo>
                      <a:pt x="2847" y="2775"/>
                      <a:pt x="2775" y="2703"/>
                      <a:pt x="2692" y="2703"/>
                    </a:cubicBezTo>
                    <a:cubicBezTo>
                      <a:pt x="2597" y="2703"/>
                      <a:pt x="2525" y="2775"/>
                      <a:pt x="2525" y="2870"/>
                    </a:cubicBezTo>
                    <a:lnTo>
                      <a:pt x="2525" y="3596"/>
                    </a:lnTo>
                    <a:cubicBezTo>
                      <a:pt x="2525" y="3691"/>
                      <a:pt x="2597" y="3775"/>
                      <a:pt x="2704" y="3775"/>
                    </a:cubicBezTo>
                    <a:lnTo>
                      <a:pt x="3847" y="3775"/>
                    </a:lnTo>
                    <a:cubicBezTo>
                      <a:pt x="3942" y="3775"/>
                      <a:pt x="4025" y="3703"/>
                      <a:pt x="4025" y="3596"/>
                    </a:cubicBezTo>
                    <a:lnTo>
                      <a:pt x="4025" y="1989"/>
                    </a:lnTo>
                    <a:cubicBezTo>
                      <a:pt x="4025" y="810"/>
                      <a:pt x="3299" y="1"/>
                      <a:pt x="2239" y="1"/>
                    </a:cubicBezTo>
                    <a:cubicBezTo>
                      <a:pt x="1894" y="1"/>
                      <a:pt x="1573" y="84"/>
                      <a:pt x="1275" y="251"/>
                    </a:cubicBezTo>
                    <a:lnTo>
                      <a:pt x="1275" y="179"/>
                    </a:lnTo>
                    <a:cubicBezTo>
                      <a:pt x="1275" y="84"/>
                      <a:pt x="1204" y="1"/>
                      <a:pt x="109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919" name="Google Shape;1919;p52"/>
          <p:cNvGrpSpPr/>
          <p:nvPr/>
        </p:nvGrpSpPr>
        <p:grpSpPr>
          <a:xfrm>
            <a:off x="2538125" y="3188757"/>
            <a:ext cx="798300" cy="411300"/>
            <a:chOff x="886275" y="2274053"/>
            <a:chExt cx="798300" cy="411300"/>
          </a:xfrm>
        </p:grpSpPr>
        <p:sp>
          <p:nvSpPr>
            <p:cNvPr id="1920" name="Google Shape;1920;p52"/>
            <p:cNvSpPr/>
            <p:nvPr/>
          </p:nvSpPr>
          <p:spPr>
            <a:xfrm>
              <a:off x="886275" y="2274053"/>
              <a:ext cx="798300" cy="4113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1" name="Google Shape;1921;p52"/>
            <p:cNvSpPr/>
            <p:nvPr/>
          </p:nvSpPr>
          <p:spPr>
            <a:xfrm>
              <a:off x="1139665" y="2360655"/>
              <a:ext cx="291511" cy="238097"/>
            </a:xfrm>
            <a:custGeom>
              <a:avLst/>
              <a:gdLst/>
              <a:ahLst/>
              <a:cxnLst/>
              <a:rect l="l" t="t" r="r" b="b"/>
              <a:pathLst>
                <a:path w="7144" h="5835" extrusionOk="0">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22" name="Google Shape;1922;p52"/>
          <p:cNvGrpSpPr/>
          <p:nvPr/>
        </p:nvGrpSpPr>
        <p:grpSpPr>
          <a:xfrm>
            <a:off x="1478025" y="3188757"/>
            <a:ext cx="798300" cy="411300"/>
            <a:chOff x="2047100" y="3148660"/>
            <a:chExt cx="798300" cy="411300"/>
          </a:xfrm>
        </p:grpSpPr>
        <p:sp>
          <p:nvSpPr>
            <p:cNvPr id="1923" name="Google Shape;1923;p52"/>
            <p:cNvSpPr/>
            <p:nvPr/>
          </p:nvSpPr>
          <p:spPr>
            <a:xfrm>
              <a:off x="2047100" y="3148660"/>
              <a:ext cx="798300" cy="4113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924" name="Google Shape;1924;p52"/>
            <p:cNvGrpSpPr/>
            <p:nvPr/>
          </p:nvGrpSpPr>
          <p:grpSpPr>
            <a:xfrm>
              <a:off x="2308249" y="3216315"/>
              <a:ext cx="276012" cy="275991"/>
              <a:chOff x="3368074" y="3882537"/>
              <a:chExt cx="215298" cy="215298"/>
            </a:xfrm>
          </p:grpSpPr>
          <p:sp>
            <p:nvSpPr>
              <p:cNvPr id="1925" name="Google Shape;1925;p52"/>
              <p:cNvSpPr/>
              <p:nvPr/>
            </p:nvSpPr>
            <p:spPr>
              <a:xfrm>
                <a:off x="3368074" y="3882537"/>
                <a:ext cx="215298" cy="215298"/>
              </a:xfrm>
              <a:custGeom>
                <a:avLst/>
                <a:gdLst/>
                <a:ahLst/>
                <a:cxnLst/>
                <a:rect l="l" t="t" r="r" b="b"/>
                <a:pathLst>
                  <a:path w="6764" h="6764" extrusionOk="0">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6" name="Google Shape;1926;p52"/>
              <p:cNvSpPr/>
              <p:nvPr/>
            </p:nvSpPr>
            <p:spPr>
              <a:xfrm>
                <a:off x="3418143" y="3933656"/>
                <a:ext cx="114811" cy="112742"/>
              </a:xfrm>
              <a:custGeom>
                <a:avLst/>
                <a:gdLst/>
                <a:ahLst/>
                <a:cxnLst/>
                <a:rect l="l" t="t" r="r" b="b"/>
                <a:pathLst>
                  <a:path w="3607" h="3542" extrusionOk="0">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7" name="Google Shape;1927;p52"/>
              <p:cNvSpPr/>
              <p:nvPr/>
            </p:nvSpPr>
            <p:spPr>
              <a:xfrm>
                <a:off x="3519298" y="3910197"/>
                <a:ext cx="29570" cy="29220"/>
              </a:xfrm>
              <a:custGeom>
                <a:avLst/>
                <a:gdLst/>
                <a:ahLst/>
                <a:cxnLst/>
                <a:rect l="l" t="t" r="r" b="b"/>
                <a:pathLst>
                  <a:path w="929" h="918" extrusionOk="0">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928" name="Google Shape;1928;p52"/>
          <p:cNvGrpSpPr/>
          <p:nvPr/>
        </p:nvGrpSpPr>
        <p:grpSpPr>
          <a:xfrm>
            <a:off x="5763654" y="818800"/>
            <a:ext cx="2958495" cy="3505888"/>
            <a:chOff x="1366929" y="170850"/>
            <a:chExt cx="2958495" cy="3505888"/>
          </a:xfrm>
        </p:grpSpPr>
        <p:sp>
          <p:nvSpPr>
            <p:cNvPr id="1929" name="Google Shape;1929;p52"/>
            <p:cNvSpPr/>
            <p:nvPr/>
          </p:nvSpPr>
          <p:spPr>
            <a:xfrm>
              <a:off x="3947784" y="2467813"/>
              <a:ext cx="377641" cy="777695"/>
            </a:xfrm>
            <a:custGeom>
              <a:avLst/>
              <a:gdLst/>
              <a:ahLst/>
              <a:cxnLst/>
              <a:rect l="l" t="t" r="r" b="b"/>
              <a:pathLst>
                <a:path w="17236" h="35495" extrusionOk="0">
                  <a:moveTo>
                    <a:pt x="5689" y="1"/>
                  </a:moveTo>
                  <a:lnTo>
                    <a:pt x="1" y="22071"/>
                  </a:lnTo>
                  <a:lnTo>
                    <a:pt x="12116" y="35495"/>
                  </a:lnTo>
                  <a:cubicBezTo>
                    <a:pt x="17236" y="21445"/>
                    <a:pt x="5689" y="1"/>
                    <a:pt x="56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0" name="Google Shape;1930;p52"/>
            <p:cNvSpPr/>
            <p:nvPr/>
          </p:nvSpPr>
          <p:spPr>
            <a:xfrm>
              <a:off x="1366929" y="2467813"/>
              <a:ext cx="377641" cy="777695"/>
            </a:xfrm>
            <a:custGeom>
              <a:avLst/>
              <a:gdLst/>
              <a:ahLst/>
              <a:cxnLst/>
              <a:rect l="l" t="t" r="r" b="b"/>
              <a:pathLst>
                <a:path w="17236" h="35495" extrusionOk="0">
                  <a:moveTo>
                    <a:pt x="11547" y="1"/>
                  </a:moveTo>
                  <a:cubicBezTo>
                    <a:pt x="11547" y="1"/>
                    <a:pt x="0" y="21445"/>
                    <a:pt x="5119" y="35495"/>
                  </a:cubicBezTo>
                  <a:lnTo>
                    <a:pt x="5119" y="35495"/>
                  </a:lnTo>
                  <a:lnTo>
                    <a:pt x="17235" y="22071"/>
                  </a:lnTo>
                  <a:lnTo>
                    <a:pt x="1154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1" name="Google Shape;1931;p52"/>
            <p:cNvSpPr/>
            <p:nvPr/>
          </p:nvSpPr>
          <p:spPr>
            <a:xfrm>
              <a:off x="1813057" y="1565564"/>
              <a:ext cx="2066332" cy="1018223"/>
            </a:xfrm>
            <a:custGeom>
              <a:avLst/>
              <a:gdLst/>
              <a:ahLst/>
              <a:cxnLst/>
              <a:rect l="l" t="t" r="r" b="b"/>
              <a:pathLst>
                <a:path w="94310" h="46473" extrusionOk="0">
                  <a:moveTo>
                    <a:pt x="36916" y="1"/>
                  </a:moveTo>
                  <a:cubicBezTo>
                    <a:pt x="36916" y="1"/>
                    <a:pt x="10239" y="8931"/>
                    <a:pt x="0" y="19682"/>
                  </a:cubicBezTo>
                  <a:lnTo>
                    <a:pt x="47155" y="46473"/>
                  </a:lnTo>
                  <a:lnTo>
                    <a:pt x="94309" y="19682"/>
                  </a:lnTo>
                  <a:cubicBezTo>
                    <a:pt x="84071" y="8931"/>
                    <a:pt x="57393" y="1"/>
                    <a:pt x="57393" y="1"/>
                  </a:cubicBezTo>
                  <a:lnTo>
                    <a:pt x="47155" y="3357"/>
                  </a:lnTo>
                  <a:lnTo>
                    <a:pt x="3691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2" name="Google Shape;1932;p52"/>
            <p:cNvSpPr/>
            <p:nvPr/>
          </p:nvSpPr>
          <p:spPr>
            <a:xfrm>
              <a:off x="2579470" y="1695177"/>
              <a:ext cx="530923" cy="250519"/>
            </a:xfrm>
            <a:custGeom>
              <a:avLst/>
              <a:gdLst/>
              <a:ahLst/>
              <a:cxnLst/>
              <a:rect l="l" t="t" r="r" b="b"/>
              <a:pathLst>
                <a:path w="24232" h="11434" extrusionOk="0">
                  <a:moveTo>
                    <a:pt x="0" y="1"/>
                  </a:moveTo>
                  <a:cubicBezTo>
                    <a:pt x="0" y="1"/>
                    <a:pt x="7509" y="9670"/>
                    <a:pt x="12059" y="11434"/>
                  </a:cubicBezTo>
                  <a:cubicBezTo>
                    <a:pt x="16837" y="9670"/>
                    <a:pt x="24232" y="797"/>
                    <a:pt x="24232" y="797"/>
                  </a:cubicBezTo>
                  <a:lnTo>
                    <a:pt x="0"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3" name="Google Shape;1933;p52"/>
            <p:cNvSpPr/>
            <p:nvPr/>
          </p:nvSpPr>
          <p:spPr>
            <a:xfrm>
              <a:off x="3415663" y="1703897"/>
              <a:ext cx="56112" cy="452420"/>
            </a:xfrm>
            <a:custGeom>
              <a:avLst/>
              <a:gdLst/>
              <a:ahLst/>
              <a:cxnLst/>
              <a:rect l="l" t="t" r="r" b="b"/>
              <a:pathLst>
                <a:path w="2561" h="20649" fill="none" extrusionOk="0">
                  <a:moveTo>
                    <a:pt x="0" y="1"/>
                  </a:moveTo>
                  <a:lnTo>
                    <a:pt x="2560" y="20649"/>
                  </a:lnTo>
                </a:path>
              </a:pathLst>
            </a:custGeom>
            <a:noFill/>
            <a:ln w="1422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4" name="Google Shape;1934;p52"/>
            <p:cNvSpPr/>
            <p:nvPr/>
          </p:nvSpPr>
          <p:spPr>
            <a:xfrm>
              <a:off x="3210049" y="1725082"/>
              <a:ext cx="215616" cy="61085"/>
            </a:xfrm>
            <a:custGeom>
              <a:avLst/>
              <a:gdLst/>
              <a:ahLst/>
              <a:cxnLst/>
              <a:rect l="l" t="t" r="r" b="b"/>
              <a:pathLst>
                <a:path w="9841" h="2788" fill="none" extrusionOk="0">
                  <a:moveTo>
                    <a:pt x="9840" y="2788"/>
                  </a:moveTo>
                  <a:lnTo>
                    <a:pt x="0" y="1"/>
                  </a:ln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5" name="Google Shape;1935;p52"/>
            <p:cNvSpPr/>
            <p:nvPr/>
          </p:nvSpPr>
          <p:spPr>
            <a:xfrm>
              <a:off x="2220561" y="1703897"/>
              <a:ext cx="56112" cy="452420"/>
            </a:xfrm>
            <a:custGeom>
              <a:avLst/>
              <a:gdLst/>
              <a:ahLst/>
              <a:cxnLst/>
              <a:rect l="l" t="t" r="r" b="b"/>
              <a:pathLst>
                <a:path w="2561" h="20649" fill="none" extrusionOk="0">
                  <a:moveTo>
                    <a:pt x="2560" y="1"/>
                  </a:moveTo>
                  <a:lnTo>
                    <a:pt x="1" y="20649"/>
                  </a:lnTo>
                </a:path>
              </a:pathLst>
            </a:custGeom>
            <a:noFill/>
            <a:ln w="1422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6" name="Google Shape;1936;p52"/>
            <p:cNvSpPr/>
            <p:nvPr/>
          </p:nvSpPr>
          <p:spPr>
            <a:xfrm>
              <a:off x="2266679" y="1725082"/>
              <a:ext cx="215616" cy="61085"/>
            </a:xfrm>
            <a:custGeom>
              <a:avLst/>
              <a:gdLst/>
              <a:ahLst/>
              <a:cxnLst/>
              <a:rect l="l" t="t" r="r" b="b"/>
              <a:pathLst>
                <a:path w="9841" h="2788" fill="none" extrusionOk="0">
                  <a:moveTo>
                    <a:pt x="0" y="2788"/>
                  </a:moveTo>
                  <a:lnTo>
                    <a:pt x="9841" y="1"/>
                  </a:ln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7" name="Google Shape;1937;p52"/>
            <p:cNvSpPr/>
            <p:nvPr/>
          </p:nvSpPr>
          <p:spPr>
            <a:xfrm>
              <a:off x="2887267" y="1555596"/>
              <a:ext cx="358952" cy="279199"/>
            </a:xfrm>
            <a:custGeom>
              <a:avLst/>
              <a:gdLst/>
              <a:ahLst/>
              <a:cxnLst/>
              <a:rect l="l" t="t" r="r" b="b"/>
              <a:pathLst>
                <a:path w="16383" h="12743" extrusionOk="0">
                  <a:moveTo>
                    <a:pt x="7680" y="1"/>
                  </a:moveTo>
                  <a:lnTo>
                    <a:pt x="1" y="12742"/>
                  </a:lnTo>
                  <a:cubicBezTo>
                    <a:pt x="1" y="12742"/>
                    <a:pt x="5347" y="10102"/>
                    <a:pt x="11004" y="10102"/>
                  </a:cubicBezTo>
                  <a:cubicBezTo>
                    <a:pt x="12821" y="10102"/>
                    <a:pt x="14669" y="10374"/>
                    <a:pt x="16383" y="11093"/>
                  </a:cubicBezTo>
                  <a:cubicBezTo>
                    <a:pt x="13311" y="3471"/>
                    <a:pt x="7680" y="1"/>
                    <a:pt x="768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8" name="Google Shape;1938;p52"/>
            <p:cNvSpPr/>
            <p:nvPr/>
          </p:nvSpPr>
          <p:spPr>
            <a:xfrm>
              <a:off x="2446134" y="1555596"/>
              <a:ext cx="358930" cy="279199"/>
            </a:xfrm>
            <a:custGeom>
              <a:avLst/>
              <a:gdLst/>
              <a:ahLst/>
              <a:cxnLst/>
              <a:rect l="l" t="t" r="r" b="b"/>
              <a:pathLst>
                <a:path w="16382" h="12743" extrusionOk="0">
                  <a:moveTo>
                    <a:pt x="8703" y="1"/>
                  </a:moveTo>
                  <a:cubicBezTo>
                    <a:pt x="8703" y="1"/>
                    <a:pt x="3072" y="3471"/>
                    <a:pt x="0" y="11093"/>
                  </a:cubicBezTo>
                  <a:cubicBezTo>
                    <a:pt x="1700" y="10374"/>
                    <a:pt x="3541" y="10102"/>
                    <a:pt x="5354" y="10102"/>
                  </a:cubicBezTo>
                  <a:cubicBezTo>
                    <a:pt x="11003" y="10102"/>
                    <a:pt x="16382" y="12742"/>
                    <a:pt x="16382" y="12742"/>
                  </a:cubicBezTo>
                  <a:lnTo>
                    <a:pt x="870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9" name="Google Shape;1939;p52"/>
            <p:cNvSpPr/>
            <p:nvPr/>
          </p:nvSpPr>
          <p:spPr>
            <a:xfrm>
              <a:off x="2606878" y="1563089"/>
              <a:ext cx="478580" cy="300364"/>
            </a:xfrm>
            <a:custGeom>
              <a:avLst/>
              <a:gdLst/>
              <a:ahLst/>
              <a:cxnLst/>
              <a:rect l="l" t="t" r="r" b="b"/>
              <a:pathLst>
                <a:path w="21843" h="13709" extrusionOk="0">
                  <a:moveTo>
                    <a:pt x="1" y="0"/>
                  </a:moveTo>
                  <a:lnTo>
                    <a:pt x="1" y="0"/>
                  </a:lnTo>
                  <a:cubicBezTo>
                    <a:pt x="1" y="0"/>
                    <a:pt x="2617" y="8589"/>
                    <a:pt x="10808" y="13595"/>
                  </a:cubicBezTo>
                  <a:lnTo>
                    <a:pt x="10808" y="13709"/>
                  </a:lnTo>
                  <a:cubicBezTo>
                    <a:pt x="10865" y="13709"/>
                    <a:pt x="10865" y="13709"/>
                    <a:pt x="10922" y="13652"/>
                  </a:cubicBezTo>
                  <a:cubicBezTo>
                    <a:pt x="10979" y="13652"/>
                    <a:pt x="10979" y="13709"/>
                    <a:pt x="11036" y="13709"/>
                  </a:cubicBezTo>
                  <a:lnTo>
                    <a:pt x="11036" y="13595"/>
                  </a:lnTo>
                  <a:cubicBezTo>
                    <a:pt x="19226" y="8589"/>
                    <a:pt x="21843" y="0"/>
                    <a:pt x="21843" y="0"/>
                  </a:cubicBezTo>
                  <a:lnTo>
                    <a:pt x="21843" y="0"/>
                  </a:lnTo>
                  <a:lnTo>
                    <a:pt x="10922" y="2219"/>
                  </a:lnTo>
                  <a:lnTo>
                    <a:pt x="1" y="0"/>
                  </a:lnTo>
                  <a:close/>
                </a:path>
              </a:pathLst>
            </a:custGeom>
            <a:solidFill>
              <a:srgbClr val="C471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0" name="Google Shape;1940;p52"/>
            <p:cNvSpPr/>
            <p:nvPr/>
          </p:nvSpPr>
          <p:spPr>
            <a:xfrm>
              <a:off x="1975073" y="170981"/>
              <a:ext cx="1854440" cy="980933"/>
            </a:xfrm>
            <a:custGeom>
              <a:avLst/>
              <a:gdLst/>
              <a:ahLst/>
              <a:cxnLst/>
              <a:rect l="l" t="t" r="r" b="b"/>
              <a:pathLst>
                <a:path w="84639" h="44771" extrusionOk="0">
                  <a:moveTo>
                    <a:pt x="32879" y="1"/>
                  </a:moveTo>
                  <a:cubicBezTo>
                    <a:pt x="27905" y="1"/>
                    <a:pt x="23699" y="839"/>
                    <a:pt x="22525" y="2451"/>
                  </a:cubicBezTo>
                  <a:cubicBezTo>
                    <a:pt x="19976" y="5968"/>
                    <a:pt x="27613" y="6151"/>
                    <a:pt x="29228" y="6151"/>
                  </a:cubicBezTo>
                  <a:cubicBezTo>
                    <a:pt x="29415" y="6151"/>
                    <a:pt x="29521" y="6148"/>
                    <a:pt x="29521" y="6148"/>
                  </a:cubicBezTo>
                  <a:lnTo>
                    <a:pt x="29521" y="6148"/>
                  </a:lnTo>
                  <a:cubicBezTo>
                    <a:pt x="29521" y="6148"/>
                    <a:pt x="22240" y="6490"/>
                    <a:pt x="12229" y="16159"/>
                  </a:cubicBezTo>
                  <a:cubicBezTo>
                    <a:pt x="0" y="27991"/>
                    <a:pt x="15301" y="44770"/>
                    <a:pt x="15301" y="44770"/>
                  </a:cubicBezTo>
                  <a:lnTo>
                    <a:pt x="61375" y="43747"/>
                  </a:lnTo>
                  <a:cubicBezTo>
                    <a:pt x="84639" y="16216"/>
                    <a:pt x="58758" y="8594"/>
                    <a:pt x="58758" y="8594"/>
                  </a:cubicBezTo>
                  <a:cubicBezTo>
                    <a:pt x="64902" y="7716"/>
                    <a:pt x="63430" y="5526"/>
                    <a:pt x="59034" y="5526"/>
                  </a:cubicBezTo>
                  <a:cubicBezTo>
                    <a:pt x="58018" y="5526"/>
                    <a:pt x="56844" y="5643"/>
                    <a:pt x="55573" y="5921"/>
                  </a:cubicBezTo>
                  <a:cubicBezTo>
                    <a:pt x="55208" y="2440"/>
                    <a:pt x="54205" y="829"/>
                    <a:pt x="53421" y="829"/>
                  </a:cubicBezTo>
                  <a:cubicBezTo>
                    <a:pt x="52615" y="829"/>
                    <a:pt x="52039" y="2525"/>
                    <a:pt x="52615" y="5636"/>
                  </a:cubicBezTo>
                  <a:cubicBezTo>
                    <a:pt x="49162" y="1811"/>
                    <a:pt x="40190" y="1"/>
                    <a:pt x="328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1" name="Google Shape;1941;p52"/>
            <p:cNvSpPr/>
            <p:nvPr/>
          </p:nvSpPr>
          <p:spPr>
            <a:xfrm>
              <a:off x="2108410" y="170850"/>
              <a:ext cx="947169" cy="765448"/>
            </a:xfrm>
            <a:custGeom>
              <a:avLst/>
              <a:gdLst/>
              <a:ahLst/>
              <a:cxnLst/>
              <a:rect l="l" t="t" r="r" b="b"/>
              <a:pathLst>
                <a:path w="43230" h="34936" extrusionOk="0">
                  <a:moveTo>
                    <a:pt x="26761" y="1"/>
                  </a:moveTo>
                  <a:cubicBezTo>
                    <a:pt x="21816" y="1"/>
                    <a:pt x="17644" y="824"/>
                    <a:pt x="16496" y="2400"/>
                  </a:cubicBezTo>
                  <a:cubicBezTo>
                    <a:pt x="13892" y="5973"/>
                    <a:pt x="21551" y="6157"/>
                    <a:pt x="23149" y="6157"/>
                  </a:cubicBezTo>
                  <a:cubicBezTo>
                    <a:pt x="23332" y="6157"/>
                    <a:pt x="23435" y="6154"/>
                    <a:pt x="23435" y="6154"/>
                  </a:cubicBezTo>
                  <a:lnTo>
                    <a:pt x="23435" y="6154"/>
                  </a:lnTo>
                  <a:cubicBezTo>
                    <a:pt x="23435" y="6154"/>
                    <a:pt x="16154" y="6496"/>
                    <a:pt x="6143" y="16165"/>
                  </a:cubicBezTo>
                  <a:cubicBezTo>
                    <a:pt x="0" y="22081"/>
                    <a:pt x="797" y="29248"/>
                    <a:pt x="3072" y="34936"/>
                  </a:cubicBezTo>
                  <a:cubicBezTo>
                    <a:pt x="2844" y="27940"/>
                    <a:pt x="7565" y="23332"/>
                    <a:pt x="11320" y="19464"/>
                  </a:cubicBezTo>
                  <a:cubicBezTo>
                    <a:pt x="15756" y="14914"/>
                    <a:pt x="29464" y="12184"/>
                    <a:pt x="29465" y="12184"/>
                  </a:cubicBezTo>
                  <a:lnTo>
                    <a:pt x="29465" y="12184"/>
                  </a:lnTo>
                  <a:cubicBezTo>
                    <a:pt x="29464" y="12184"/>
                    <a:pt x="21527" y="19859"/>
                    <a:pt x="26503" y="19859"/>
                  </a:cubicBezTo>
                  <a:cubicBezTo>
                    <a:pt x="27210" y="19859"/>
                    <a:pt x="28177" y="19704"/>
                    <a:pt x="29465" y="19351"/>
                  </a:cubicBezTo>
                  <a:cubicBezTo>
                    <a:pt x="37485" y="17132"/>
                    <a:pt x="41694" y="7576"/>
                    <a:pt x="43230" y="3253"/>
                  </a:cubicBezTo>
                  <a:cubicBezTo>
                    <a:pt x="38916" y="1051"/>
                    <a:pt x="32345" y="1"/>
                    <a:pt x="2676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2" name="Google Shape;1942;p52"/>
            <p:cNvSpPr/>
            <p:nvPr/>
          </p:nvSpPr>
          <p:spPr>
            <a:xfrm>
              <a:off x="3262389" y="359266"/>
              <a:ext cx="567053" cy="770202"/>
            </a:xfrm>
            <a:custGeom>
              <a:avLst/>
              <a:gdLst/>
              <a:ahLst/>
              <a:cxnLst/>
              <a:rect l="l" t="t" r="r" b="b"/>
              <a:pathLst>
                <a:path w="25881" h="35153" extrusionOk="0">
                  <a:moveTo>
                    <a:pt x="0" y="0"/>
                  </a:moveTo>
                  <a:cubicBezTo>
                    <a:pt x="0" y="0"/>
                    <a:pt x="16382" y="12059"/>
                    <a:pt x="2048" y="35153"/>
                  </a:cubicBezTo>
                  <a:lnTo>
                    <a:pt x="2617" y="35153"/>
                  </a:lnTo>
                  <a:cubicBezTo>
                    <a:pt x="25881" y="7623"/>
                    <a:pt x="1" y="0"/>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3" name="Google Shape;1943;p52"/>
            <p:cNvSpPr/>
            <p:nvPr/>
          </p:nvSpPr>
          <p:spPr>
            <a:xfrm>
              <a:off x="2403762" y="578595"/>
              <a:ext cx="901071" cy="1140196"/>
            </a:xfrm>
            <a:custGeom>
              <a:avLst/>
              <a:gdLst/>
              <a:ahLst/>
              <a:cxnLst/>
              <a:rect l="l" t="t" r="r" b="b"/>
              <a:pathLst>
                <a:path w="41126" h="52040" extrusionOk="0">
                  <a:moveTo>
                    <a:pt x="32252" y="0"/>
                  </a:moveTo>
                  <a:cubicBezTo>
                    <a:pt x="30886" y="2787"/>
                    <a:pt x="26165" y="10751"/>
                    <a:pt x="15585" y="12343"/>
                  </a:cubicBezTo>
                  <a:cubicBezTo>
                    <a:pt x="15342" y="12357"/>
                    <a:pt x="15116" y="12364"/>
                    <a:pt x="14905" y="12364"/>
                  </a:cubicBezTo>
                  <a:cubicBezTo>
                    <a:pt x="8268" y="12364"/>
                    <a:pt x="17405" y="5632"/>
                    <a:pt x="17406" y="5631"/>
                  </a:cubicBezTo>
                  <a:lnTo>
                    <a:pt x="17406" y="5631"/>
                  </a:lnTo>
                  <a:cubicBezTo>
                    <a:pt x="17405" y="5631"/>
                    <a:pt x="3754" y="8760"/>
                    <a:pt x="0" y="17633"/>
                  </a:cubicBezTo>
                  <a:cubicBezTo>
                    <a:pt x="0" y="18316"/>
                    <a:pt x="0" y="18998"/>
                    <a:pt x="57" y="19738"/>
                  </a:cubicBezTo>
                  <a:cubicBezTo>
                    <a:pt x="1820" y="37087"/>
                    <a:pt x="2730" y="42092"/>
                    <a:pt x="10068" y="47496"/>
                  </a:cubicBezTo>
                  <a:cubicBezTo>
                    <a:pt x="15630" y="51549"/>
                    <a:pt x="18578" y="52039"/>
                    <a:pt x="19678" y="52039"/>
                  </a:cubicBezTo>
                  <a:cubicBezTo>
                    <a:pt x="20030" y="52039"/>
                    <a:pt x="20193" y="51989"/>
                    <a:pt x="20193" y="51989"/>
                  </a:cubicBezTo>
                  <a:cubicBezTo>
                    <a:pt x="20193" y="51989"/>
                    <a:pt x="20356" y="52039"/>
                    <a:pt x="20707" y="52039"/>
                  </a:cubicBezTo>
                  <a:cubicBezTo>
                    <a:pt x="21808" y="52039"/>
                    <a:pt x="24755" y="51549"/>
                    <a:pt x="30318" y="47496"/>
                  </a:cubicBezTo>
                  <a:cubicBezTo>
                    <a:pt x="37655" y="42092"/>
                    <a:pt x="38565" y="37087"/>
                    <a:pt x="40329" y="19738"/>
                  </a:cubicBezTo>
                  <a:cubicBezTo>
                    <a:pt x="41125" y="11831"/>
                    <a:pt x="36973" y="5006"/>
                    <a:pt x="32252" y="0"/>
                  </a:cubicBezTo>
                  <a:close/>
                </a:path>
              </a:pathLst>
            </a:custGeom>
            <a:solidFill>
              <a:srgbClr val="E28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4" name="Google Shape;1944;p52"/>
            <p:cNvSpPr/>
            <p:nvPr/>
          </p:nvSpPr>
          <p:spPr>
            <a:xfrm>
              <a:off x="2218063" y="1066153"/>
              <a:ext cx="307857" cy="320390"/>
            </a:xfrm>
            <a:custGeom>
              <a:avLst/>
              <a:gdLst/>
              <a:ahLst/>
              <a:cxnLst/>
              <a:rect l="l" t="t" r="r" b="b"/>
              <a:pathLst>
                <a:path w="14051" h="14623" extrusionOk="0">
                  <a:moveTo>
                    <a:pt x="5309" y="1"/>
                  </a:moveTo>
                  <a:cubicBezTo>
                    <a:pt x="4540" y="1"/>
                    <a:pt x="3799" y="179"/>
                    <a:pt x="3129" y="555"/>
                  </a:cubicBezTo>
                  <a:cubicBezTo>
                    <a:pt x="456" y="2148"/>
                    <a:pt x="1" y="6414"/>
                    <a:pt x="2162" y="10111"/>
                  </a:cubicBezTo>
                  <a:cubicBezTo>
                    <a:pt x="3783" y="12927"/>
                    <a:pt x="6396" y="14623"/>
                    <a:pt x="8729" y="14623"/>
                  </a:cubicBezTo>
                  <a:cubicBezTo>
                    <a:pt x="9507" y="14623"/>
                    <a:pt x="10254" y="14434"/>
                    <a:pt x="10922" y="14036"/>
                  </a:cubicBezTo>
                  <a:cubicBezTo>
                    <a:pt x="13652" y="12500"/>
                    <a:pt x="14050" y="8234"/>
                    <a:pt x="11946" y="4480"/>
                  </a:cubicBezTo>
                  <a:cubicBezTo>
                    <a:pt x="10314" y="1690"/>
                    <a:pt x="7678" y="1"/>
                    <a:pt x="5309" y="1"/>
                  </a:cubicBezTo>
                  <a:close/>
                </a:path>
              </a:pathLst>
            </a:custGeom>
            <a:solidFill>
              <a:srgbClr val="E28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5" name="Google Shape;1945;p52"/>
            <p:cNvSpPr/>
            <p:nvPr/>
          </p:nvSpPr>
          <p:spPr>
            <a:xfrm>
              <a:off x="2224307" y="1093276"/>
              <a:ext cx="190683" cy="286649"/>
            </a:xfrm>
            <a:custGeom>
              <a:avLst/>
              <a:gdLst/>
              <a:ahLst/>
              <a:cxnLst/>
              <a:rect l="l" t="t" r="r" b="b"/>
              <a:pathLst>
                <a:path w="8703" h="13083" extrusionOk="0">
                  <a:moveTo>
                    <a:pt x="1991" y="0"/>
                  </a:moveTo>
                  <a:cubicBezTo>
                    <a:pt x="114" y="1877"/>
                    <a:pt x="0" y="5631"/>
                    <a:pt x="1877" y="8873"/>
                  </a:cubicBezTo>
                  <a:cubicBezTo>
                    <a:pt x="3072" y="10978"/>
                    <a:pt x="4835" y="12457"/>
                    <a:pt x="6655" y="13083"/>
                  </a:cubicBezTo>
                  <a:cubicBezTo>
                    <a:pt x="8589" y="11149"/>
                    <a:pt x="8703" y="7451"/>
                    <a:pt x="6826" y="4152"/>
                  </a:cubicBezTo>
                  <a:cubicBezTo>
                    <a:pt x="5575" y="2048"/>
                    <a:pt x="3811" y="569"/>
                    <a:pt x="199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6" name="Google Shape;1946;p52"/>
            <p:cNvSpPr/>
            <p:nvPr/>
          </p:nvSpPr>
          <p:spPr>
            <a:xfrm>
              <a:off x="3166429" y="1066153"/>
              <a:ext cx="307835" cy="320390"/>
            </a:xfrm>
            <a:custGeom>
              <a:avLst/>
              <a:gdLst/>
              <a:ahLst/>
              <a:cxnLst/>
              <a:rect l="l" t="t" r="r" b="b"/>
              <a:pathLst>
                <a:path w="14050" h="14623" extrusionOk="0">
                  <a:moveTo>
                    <a:pt x="8717" y="1"/>
                  </a:moveTo>
                  <a:cubicBezTo>
                    <a:pt x="6372" y="1"/>
                    <a:pt x="3736" y="1690"/>
                    <a:pt x="2105" y="4480"/>
                  </a:cubicBezTo>
                  <a:cubicBezTo>
                    <a:pt x="0" y="8234"/>
                    <a:pt x="398" y="12500"/>
                    <a:pt x="3129" y="14036"/>
                  </a:cubicBezTo>
                  <a:cubicBezTo>
                    <a:pt x="3797" y="14434"/>
                    <a:pt x="4544" y="14623"/>
                    <a:pt x="5321" y="14623"/>
                  </a:cubicBezTo>
                  <a:cubicBezTo>
                    <a:pt x="7654" y="14623"/>
                    <a:pt x="10267" y="12927"/>
                    <a:pt x="11888" y="10111"/>
                  </a:cubicBezTo>
                  <a:cubicBezTo>
                    <a:pt x="14050" y="6414"/>
                    <a:pt x="13595" y="2148"/>
                    <a:pt x="10864" y="555"/>
                  </a:cubicBezTo>
                  <a:cubicBezTo>
                    <a:pt x="10209" y="179"/>
                    <a:pt x="9478" y="1"/>
                    <a:pt x="8717" y="1"/>
                  </a:cubicBezTo>
                  <a:close/>
                </a:path>
              </a:pathLst>
            </a:custGeom>
            <a:solidFill>
              <a:srgbClr val="E28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7" name="Google Shape;1947;p52"/>
            <p:cNvSpPr/>
            <p:nvPr/>
          </p:nvSpPr>
          <p:spPr>
            <a:xfrm>
              <a:off x="3277331" y="1093276"/>
              <a:ext cx="190705" cy="286649"/>
            </a:xfrm>
            <a:custGeom>
              <a:avLst/>
              <a:gdLst/>
              <a:ahLst/>
              <a:cxnLst/>
              <a:rect l="l" t="t" r="r" b="b"/>
              <a:pathLst>
                <a:path w="8704" h="13083" extrusionOk="0">
                  <a:moveTo>
                    <a:pt x="6713" y="0"/>
                  </a:moveTo>
                  <a:cubicBezTo>
                    <a:pt x="4892" y="569"/>
                    <a:pt x="3129" y="2048"/>
                    <a:pt x="1878" y="4152"/>
                  </a:cubicBezTo>
                  <a:cubicBezTo>
                    <a:pt x="1" y="7451"/>
                    <a:pt x="114" y="11149"/>
                    <a:pt x="2048" y="13083"/>
                  </a:cubicBezTo>
                  <a:cubicBezTo>
                    <a:pt x="3869" y="12457"/>
                    <a:pt x="5632" y="10978"/>
                    <a:pt x="6826" y="8873"/>
                  </a:cubicBezTo>
                  <a:cubicBezTo>
                    <a:pt x="8703" y="5631"/>
                    <a:pt x="8590" y="1877"/>
                    <a:pt x="6713"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8" name="Google Shape;1948;p52"/>
            <p:cNvSpPr/>
            <p:nvPr/>
          </p:nvSpPr>
          <p:spPr>
            <a:xfrm>
              <a:off x="2988223" y="1104735"/>
              <a:ext cx="220612" cy="50875"/>
            </a:xfrm>
            <a:custGeom>
              <a:avLst/>
              <a:gdLst/>
              <a:ahLst/>
              <a:cxnLst/>
              <a:rect l="l" t="t" r="r" b="b"/>
              <a:pathLst>
                <a:path w="10069" h="2322" extrusionOk="0">
                  <a:moveTo>
                    <a:pt x="5826" y="1"/>
                  </a:moveTo>
                  <a:cubicBezTo>
                    <a:pt x="3684" y="1"/>
                    <a:pt x="1494" y="861"/>
                    <a:pt x="0" y="2321"/>
                  </a:cubicBezTo>
                  <a:cubicBezTo>
                    <a:pt x="3014" y="1884"/>
                    <a:pt x="5655" y="1363"/>
                    <a:pt x="8560" y="1363"/>
                  </a:cubicBezTo>
                  <a:cubicBezTo>
                    <a:pt x="9054" y="1363"/>
                    <a:pt x="9556" y="1378"/>
                    <a:pt x="10068" y="1411"/>
                  </a:cubicBezTo>
                  <a:cubicBezTo>
                    <a:pt x="8860" y="439"/>
                    <a:pt x="7355" y="1"/>
                    <a:pt x="58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9" name="Google Shape;1949;p52"/>
            <p:cNvSpPr/>
            <p:nvPr/>
          </p:nvSpPr>
          <p:spPr>
            <a:xfrm>
              <a:off x="2947100" y="868843"/>
              <a:ext cx="277600" cy="149689"/>
            </a:xfrm>
            <a:custGeom>
              <a:avLst/>
              <a:gdLst/>
              <a:ahLst/>
              <a:cxnLst/>
              <a:rect l="l" t="t" r="r" b="b"/>
              <a:pathLst>
                <a:path w="12670" h="6832" extrusionOk="0">
                  <a:moveTo>
                    <a:pt x="2491" y="0"/>
                  </a:moveTo>
                  <a:cubicBezTo>
                    <a:pt x="2381" y="0"/>
                    <a:pt x="2271" y="2"/>
                    <a:pt x="2162" y="5"/>
                  </a:cubicBezTo>
                  <a:cubicBezTo>
                    <a:pt x="0" y="1200"/>
                    <a:pt x="740" y="3418"/>
                    <a:pt x="740" y="3418"/>
                  </a:cubicBezTo>
                  <a:cubicBezTo>
                    <a:pt x="740" y="3418"/>
                    <a:pt x="1418" y="3304"/>
                    <a:pt x="2497" y="3304"/>
                  </a:cubicBezTo>
                  <a:cubicBezTo>
                    <a:pt x="4741" y="3304"/>
                    <a:pt x="8719" y="3797"/>
                    <a:pt x="11945" y="6831"/>
                  </a:cubicBezTo>
                  <a:cubicBezTo>
                    <a:pt x="12669" y="3934"/>
                    <a:pt x="7719" y="0"/>
                    <a:pt x="24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0" name="Google Shape;1950;p52"/>
            <p:cNvSpPr/>
            <p:nvPr/>
          </p:nvSpPr>
          <p:spPr>
            <a:xfrm>
              <a:off x="3003164" y="1201681"/>
              <a:ext cx="220612" cy="84770"/>
            </a:xfrm>
            <a:custGeom>
              <a:avLst/>
              <a:gdLst/>
              <a:ahLst/>
              <a:cxnLst/>
              <a:rect l="l" t="t" r="r" b="b"/>
              <a:pathLst>
                <a:path w="10069" h="3869" extrusionOk="0">
                  <a:moveTo>
                    <a:pt x="5006" y="1"/>
                  </a:moveTo>
                  <a:cubicBezTo>
                    <a:pt x="2276" y="1"/>
                    <a:pt x="1" y="911"/>
                    <a:pt x="1" y="1935"/>
                  </a:cubicBezTo>
                  <a:cubicBezTo>
                    <a:pt x="1" y="3015"/>
                    <a:pt x="2276" y="3869"/>
                    <a:pt x="5006" y="3869"/>
                  </a:cubicBezTo>
                  <a:cubicBezTo>
                    <a:pt x="7794" y="3869"/>
                    <a:pt x="10069" y="3015"/>
                    <a:pt x="10069" y="1935"/>
                  </a:cubicBezTo>
                  <a:cubicBezTo>
                    <a:pt x="10069" y="911"/>
                    <a:pt x="7794" y="1"/>
                    <a:pt x="500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1" name="Google Shape;1951;p52"/>
            <p:cNvSpPr/>
            <p:nvPr/>
          </p:nvSpPr>
          <p:spPr>
            <a:xfrm>
              <a:off x="2483510" y="1104735"/>
              <a:ext cx="220612" cy="50875"/>
            </a:xfrm>
            <a:custGeom>
              <a:avLst/>
              <a:gdLst/>
              <a:ahLst/>
              <a:cxnLst/>
              <a:rect l="l" t="t" r="r" b="b"/>
              <a:pathLst>
                <a:path w="10069" h="2322" extrusionOk="0">
                  <a:moveTo>
                    <a:pt x="4243" y="1"/>
                  </a:moveTo>
                  <a:cubicBezTo>
                    <a:pt x="2714" y="1"/>
                    <a:pt x="1209" y="439"/>
                    <a:pt x="0" y="1411"/>
                  </a:cubicBezTo>
                  <a:cubicBezTo>
                    <a:pt x="513" y="1378"/>
                    <a:pt x="1014" y="1363"/>
                    <a:pt x="1508" y="1363"/>
                  </a:cubicBezTo>
                  <a:cubicBezTo>
                    <a:pt x="4414" y="1363"/>
                    <a:pt x="7054" y="1884"/>
                    <a:pt x="10068" y="2321"/>
                  </a:cubicBezTo>
                  <a:cubicBezTo>
                    <a:pt x="8575" y="861"/>
                    <a:pt x="6385" y="1"/>
                    <a:pt x="42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2" name="Google Shape;1952;p52"/>
            <p:cNvSpPr/>
            <p:nvPr/>
          </p:nvSpPr>
          <p:spPr>
            <a:xfrm>
              <a:off x="2467648" y="868843"/>
              <a:ext cx="277600" cy="149689"/>
            </a:xfrm>
            <a:custGeom>
              <a:avLst/>
              <a:gdLst/>
              <a:ahLst/>
              <a:cxnLst/>
              <a:rect l="l" t="t" r="r" b="b"/>
              <a:pathLst>
                <a:path w="12670" h="6832" extrusionOk="0">
                  <a:moveTo>
                    <a:pt x="10179" y="0"/>
                  </a:moveTo>
                  <a:cubicBezTo>
                    <a:pt x="4951" y="0"/>
                    <a:pt x="0" y="3934"/>
                    <a:pt x="724" y="6831"/>
                  </a:cubicBezTo>
                  <a:cubicBezTo>
                    <a:pt x="3951" y="3797"/>
                    <a:pt x="7929" y="3304"/>
                    <a:pt x="10173" y="3304"/>
                  </a:cubicBezTo>
                  <a:cubicBezTo>
                    <a:pt x="11252" y="3304"/>
                    <a:pt x="11930" y="3418"/>
                    <a:pt x="11930" y="3418"/>
                  </a:cubicBezTo>
                  <a:cubicBezTo>
                    <a:pt x="11930" y="3418"/>
                    <a:pt x="12669" y="1200"/>
                    <a:pt x="10508" y="5"/>
                  </a:cubicBezTo>
                  <a:cubicBezTo>
                    <a:pt x="10398" y="2"/>
                    <a:pt x="10288" y="0"/>
                    <a:pt x="10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3" name="Google Shape;1953;p52"/>
            <p:cNvSpPr/>
            <p:nvPr/>
          </p:nvSpPr>
          <p:spPr>
            <a:xfrm>
              <a:off x="2468546" y="1201681"/>
              <a:ext cx="220612" cy="84770"/>
            </a:xfrm>
            <a:custGeom>
              <a:avLst/>
              <a:gdLst/>
              <a:ahLst/>
              <a:cxnLst/>
              <a:rect l="l" t="t" r="r" b="b"/>
              <a:pathLst>
                <a:path w="10069" h="3869" extrusionOk="0">
                  <a:moveTo>
                    <a:pt x="5063" y="1"/>
                  </a:moveTo>
                  <a:cubicBezTo>
                    <a:pt x="2276" y="1"/>
                    <a:pt x="1" y="911"/>
                    <a:pt x="1" y="1935"/>
                  </a:cubicBezTo>
                  <a:cubicBezTo>
                    <a:pt x="1" y="3015"/>
                    <a:pt x="2276" y="3869"/>
                    <a:pt x="5063" y="3869"/>
                  </a:cubicBezTo>
                  <a:cubicBezTo>
                    <a:pt x="7794" y="3869"/>
                    <a:pt x="10069" y="3015"/>
                    <a:pt x="10069" y="1935"/>
                  </a:cubicBezTo>
                  <a:cubicBezTo>
                    <a:pt x="10069" y="911"/>
                    <a:pt x="7794" y="1"/>
                    <a:pt x="50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4" name="Google Shape;1954;p52"/>
            <p:cNvSpPr/>
            <p:nvPr/>
          </p:nvSpPr>
          <p:spPr>
            <a:xfrm>
              <a:off x="2824958" y="1201681"/>
              <a:ext cx="62334" cy="201923"/>
            </a:xfrm>
            <a:custGeom>
              <a:avLst/>
              <a:gdLst/>
              <a:ahLst/>
              <a:cxnLst/>
              <a:rect l="l" t="t" r="r" b="b"/>
              <a:pathLst>
                <a:path w="2845" h="9216" fill="none" extrusionOk="0">
                  <a:moveTo>
                    <a:pt x="2674" y="1"/>
                  </a:moveTo>
                  <a:lnTo>
                    <a:pt x="2845" y="9215"/>
                  </a:lnTo>
                  <a:lnTo>
                    <a:pt x="1" y="7111"/>
                  </a:ln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5" name="Google Shape;1955;p52"/>
            <p:cNvSpPr/>
            <p:nvPr/>
          </p:nvSpPr>
          <p:spPr>
            <a:xfrm>
              <a:off x="2704088" y="1429730"/>
              <a:ext cx="279177" cy="64832"/>
            </a:xfrm>
            <a:custGeom>
              <a:avLst/>
              <a:gdLst/>
              <a:ahLst/>
              <a:cxnLst/>
              <a:rect l="l" t="t" r="r" b="b"/>
              <a:pathLst>
                <a:path w="12742" h="2959" fill="none" extrusionOk="0">
                  <a:moveTo>
                    <a:pt x="0" y="1"/>
                  </a:moveTo>
                  <a:cubicBezTo>
                    <a:pt x="0" y="1"/>
                    <a:pt x="6997" y="2959"/>
                    <a:pt x="12742" y="1"/>
                  </a:cubicBez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6" name="Google Shape;1956;p52"/>
            <p:cNvSpPr/>
            <p:nvPr/>
          </p:nvSpPr>
          <p:spPr>
            <a:xfrm>
              <a:off x="2773867" y="1523215"/>
              <a:ext cx="139611" cy="39438"/>
            </a:xfrm>
            <a:custGeom>
              <a:avLst/>
              <a:gdLst/>
              <a:ahLst/>
              <a:cxnLst/>
              <a:rect l="l" t="t" r="r" b="b"/>
              <a:pathLst>
                <a:path w="6372" h="1800" extrusionOk="0">
                  <a:moveTo>
                    <a:pt x="1" y="0"/>
                  </a:moveTo>
                  <a:lnTo>
                    <a:pt x="1" y="0"/>
                  </a:lnTo>
                  <a:cubicBezTo>
                    <a:pt x="321" y="533"/>
                    <a:pt x="1529" y="1800"/>
                    <a:pt x="3141" y="1800"/>
                  </a:cubicBezTo>
                  <a:cubicBezTo>
                    <a:pt x="4108" y="1800"/>
                    <a:pt x="5220" y="1344"/>
                    <a:pt x="6371" y="0"/>
                  </a:cubicBezTo>
                  <a:lnTo>
                    <a:pt x="6371" y="0"/>
                  </a:lnTo>
                  <a:cubicBezTo>
                    <a:pt x="5310" y="246"/>
                    <a:pt x="4248" y="329"/>
                    <a:pt x="3304" y="329"/>
                  </a:cubicBezTo>
                  <a:cubicBezTo>
                    <a:pt x="1417" y="329"/>
                    <a:pt x="1" y="0"/>
                    <a:pt x="1" y="0"/>
                  </a:cubicBezTo>
                  <a:close/>
                </a:path>
              </a:pathLst>
            </a:custGeom>
            <a:solidFill>
              <a:srgbClr val="AF52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7" name="Google Shape;1957;p52"/>
            <p:cNvSpPr/>
            <p:nvPr/>
          </p:nvSpPr>
          <p:spPr>
            <a:xfrm>
              <a:off x="2994445" y="1695177"/>
              <a:ext cx="898573" cy="426237"/>
            </a:xfrm>
            <a:custGeom>
              <a:avLst/>
              <a:gdLst/>
              <a:ahLst/>
              <a:cxnLst/>
              <a:rect l="l" t="t" r="r" b="b"/>
              <a:pathLst>
                <a:path w="41012" h="19454" extrusionOk="0">
                  <a:moveTo>
                    <a:pt x="40386" y="1"/>
                  </a:moveTo>
                  <a:cubicBezTo>
                    <a:pt x="19681" y="1195"/>
                    <a:pt x="1" y="19454"/>
                    <a:pt x="1" y="19454"/>
                  </a:cubicBezTo>
                  <a:lnTo>
                    <a:pt x="41012" y="14847"/>
                  </a:lnTo>
                  <a:lnTo>
                    <a:pt x="403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8" name="Google Shape;1958;p52"/>
            <p:cNvSpPr/>
            <p:nvPr/>
          </p:nvSpPr>
          <p:spPr>
            <a:xfrm>
              <a:off x="2994445" y="1741426"/>
              <a:ext cx="1060597" cy="379985"/>
            </a:xfrm>
            <a:custGeom>
              <a:avLst/>
              <a:gdLst/>
              <a:ahLst/>
              <a:cxnLst/>
              <a:rect l="l" t="t" r="r" b="b"/>
              <a:pathLst>
                <a:path w="48407" h="17343" extrusionOk="0">
                  <a:moveTo>
                    <a:pt x="46143" y="0"/>
                  </a:moveTo>
                  <a:cubicBezTo>
                    <a:pt x="24087" y="0"/>
                    <a:pt x="1" y="17343"/>
                    <a:pt x="1" y="17343"/>
                  </a:cubicBezTo>
                  <a:lnTo>
                    <a:pt x="48406" y="6934"/>
                  </a:lnTo>
                  <a:cubicBezTo>
                    <a:pt x="48406" y="6934"/>
                    <a:pt x="48293" y="4658"/>
                    <a:pt x="48179" y="51"/>
                  </a:cubicBezTo>
                  <a:cubicBezTo>
                    <a:pt x="47503" y="17"/>
                    <a:pt x="46824" y="0"/>
                    <a:pt x="4614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9" name="Google Shape;1959;p52"/>
            <p:cNvSpPr/>
            <p:nvPr/>
          </p:nvSpPr>
          <p:spPr>
            <a:xfrm>
              <a:off x="2988223" y="1834758"/>
              <a:ext cx="1248760" cy="321551"/>
            </a:xfrm>
            <a:custGeom>
              <a:avLst/>
              <a:gdLst/>
              <a:ahLst/>
              <a:cxnLst/>
              <a:rect l="l" t="t" r="r" b="b"/>
              <a:pathLst>
                <a:path w="56995" h="14676" extrusionOk="0">
                  <a:moveTo>
                    <a:pt x="54549" y="0"/>
                  </a:moveTo>
                  <a:cubicBezTo>
                    <a:pt x="54549" y="0"/>
                    <a:pt x="19454" y="1365"/>
                    <a:pt x="285" y="13083"/>
                  </a:cubicBezTo>
                  <a:lnTo>
                    <a:pt x="0" y="14676"/>
                  </a:lnTo>
                  <a:lnTo>
                    <a:pt x="0" y="14676"/>
                  </a:lnTo>
                  <a:lnTo>
                    <a:pt x="56995" y="2844"/>
                  </a:lnTo>
                  <a:lnTo>
                    <a:pt x="5454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0" name="Google Shape;1960;p52"/>
            <p:cNvSpPr/>
            <p:nvPr/>
          </p:nvSpPr>
          <p:spPr>
            <a:xfrm>
              <a:off x="2932136" y="1893605"/>
              <a:ext cx="1304850" cy="1739523"/>
            </a:xfrm>
            <a:custGeom>
              <a:avLst/>
              <a:gdLst/>
              <a:ahLst/>
              <a:cxnLst/>
              <a:rect l="l" t="t" r="r" b="b"/>
              <a:pathLst>
                <a:path w="59555" h="79394" extrusionOk="0">
                  <a:moveTo>
                    <a:pt x="55125" y="1"/>
                  </a:moveTo>
                  <a:cubicBezTo>
                    <a:pt x="31906" y="1"/>
                    <a:pt x="2560" y="11990"/>
                    <a:pt x="2560" y="11990"/>
                  </a:cubicBezTo>
                  <a:lnTo>
                    <a:pt x="1" y="79394"/>
                  </a:lnTo>
                  <a:cubicBezTo>
                    <a:pt x="14335" y="71772"/>
                    <a:pt x="48691" y="69041"/>
                    <a:pt x="48691" y="69041"/>
                  </a:cubicBezTo>
                  <a:lnTo>
                    <a:pt x="59555" y="158"/>
                  </a:lnTo>
                  <a:cubicBezTo>
                    <a:pt x="58110" y="51"/>
                    <a:pt x="56630" y="1"/>
                    <a:pt x="5512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1" name="Google Shape;1961;p52"/>
            <p:cNvSpPr/>
            <p:nvPr/>
          </p:nvSpPr>
          <p:spPr>
            <a:xfrm>
              <a:off x="2932136" y="2488998"/>
              <a:ext cx="1211382" cy="1144096"/>
            </a:xfrm>
            <a:custGeom>
              <a:avLst/>
              <a:gdLst/>
              <a:ahLst/>
              <a:cxnLst/>
              <a:rect l="l" t="t" r="r" b="b"/>
              <a:pathLst>
                <a:path w="55289" h="52218" extrusionOk="0">
                  <a:moveTo>
                    <a:pt x="55289" y="1"/>
                  </a:moveTo>
                  <a:lnTo>
                    <a:pt x="55289" y="1"/>
                  </a:lnTo>
                  <a:cubicBezTo>
                    <a:pt x="46131" y="3755"/>
                    <a:pt x="13026" y="19284"/>
                    <a:pt x="1" y="52218"/>
                  </a:cubicBezTo>
                  <a:cubicBezTo>
                    <a:pt x="14335" y="44596"/>
                    <a:pt x="48691" y="41865"/>
                    <a:pt x="48691" y="41865"/>
                  </a:cubicBezTo>
                  <a:lnTo>
                    <a:pt x="55289"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2" name="Google Shape;1962;p52"/>
            <p:cNvSpPr/>
            <p:nvPr/>
          </p:nvSpPr>
          <p:spPr>
            <a:xfrm>
              <a:off x="3709766" y="2839189"/>
              <a:ext cx="362676" cy="567075"/>
            </a:xfrm>
            <a:custGeom>
              <a:avLst/>
              <a:gdLst/>
              <a:ahLst/>
              <a:cxnLst/>
              <a:rect l="l" t="t" r="r" b="b"/>
              <a:pathLst>
                <a:path w="16553" h="25882" extrusionOk="0">
                  <a:moveTo>
                    <a:pt x="5347" y="0"/>
                  </a:moveTo>
                  <a:cubicBezTo>
                    <a:pt x="5347" y="1"/>
                    <a:pt x="6257" y="3812"/>
                    <a:pt x="7907" y="5632"/>
                  </a:cubicBezTo>
                  <a:lnTo>
                    <a:pt x="0" y="4608"/>
                  </a:lnTo>
                  <a:lnTo>
                    <a:pt x="0" y="4608"/>
                  </a:lnTo>
                  <a:cubicBezTo>
                    <a:pt x="0" y="4608"/>
                    <a:pt x="285" y="9272"/>
                    <a:pt x="1422" y="10580"/>
                  </a:cubicBezTo>
                  <a:cubicBezTo>
                    <a:pt x="2560" y="11889"/>
                    <a:pt x="2560" y="20307"/>
                    <a:pt x="13197" y="25881"/>
                  </a:cubicBezTo>
                  <a:lnTo>
                    <a:pt x="16553" y="4551"/>
                  </a:lnTo>
                  <a:lnTo>
                    <a:pt x="53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3" name="Google Shape;1963;p52"/>
            <p:cNvSpPr/>
            <p:nvPr/>
          </p:nvSpPr>
          <p:spPr>
            <a:xfrm>
              <a:off x="3701047" y="2819142"/>
              <a:ext cx="537146" cy="540980"/>
            </a:xfrm>
            <a:custGeom>
              <a:avLst/>
              <a:gdLst/>
              <a:ahLst/>
              <a:cxnLst/>
              <a:rect l="l" t="t" r="r" b="b"/>
              <a:pathLst>
                <a:path w="24516" h="24691" extrusionOk="0">
                  <a:moveTo>
                    <a:pt x="6638" y="1"/>
                  </a:moveTo>
                  <a:cubicBezTo>
                    <a:pt x="5185" y="1"/>
                    <a:pt x="5361" y="1875"/>
                    <a:pt x="7793" y="3589"/>
                  </a:cubicBezTo>
                  <a:cubicBezTo>
                    <a:pt x="10239" y="5295"/>
                    <a:pt x="11263" y="6035"/>
                    <a:pt x="11263" y="6035"/>
                  </a:cubicBezTo>
                  <a:cubicBezTo>
                    <a:pt x="11263" y="6035"/>
                    <a:pt x="5007" y="4039"/>
                    <a:pt x="2630" y="4039"/>
                  </a:cubicBezTo>
                  <a:cubicBezTo>
                    <a:pt x="2566" y="4039"/>
                    <a:pt x="2504" y="4041"/>
                    <a:pt x="2446" y="4044"/>
                  </a:cubicBezTo>
                  <a:cubicBezTo>
                    <a:pt x="228" y="4158"/>
                    <a:pt x="0" y="5921"/>
                    <a:pt x="853" y="6888"/>
                  </a:cubicBezTo>
                  <a:cubicBezTo>
                    <a:pt x="1707" y="7912"/>
                    <a:pt x="3470" y="8651"/>
                    <a:pt x="3470" y="8651"/>
                  </a:cubicBezTo>
                  <a:cubicBezTo>
                    <a:pt x="3470" y="8651"/>
                    <a:pt x="2332" y="11495"/>
                    <a:pt x="4551" y="13600"/>
                  </a:cubicBezTo>
                  <a:cubicBezTo>
                    <a:pt x="4437" y="16387"/>
                    <a:pt x="7395" y="19231"/>
                    <a:pt x="11092" y="21961"/>
                  </a:cubicBezTo>
                  <a:cubicBezTo>
                    <a:pt x="13395" y="23636"/>
                    <a:pt x="15719" y="24691"/>
                    <a:pt x="17711" y="24691"/>
                  </a:cubicBezTo>
                  <a:cubicBezTo>
                    <a:pt x="18965" y="24691"/>
                    <a:pt x="20088" y="24272"/>
                    <a:pt x="20989" y="23327"/>
                  </a:cubicBezTo>
                  <a:cubicBezTo>
                    <a:pt x="22013" y="22303"/>
                    <a:pt x="22809" y="20881"/>
                    <a:pt x="23378" y="19459"/>
                  </a:cubicBezTo>
                  <a:cubicBezTo>
                    <a:pt x="24516" y="16672"/>
                    <a:pt x="24402" y="13543"/>
                    <a:pt x="23094" y="10870"/>
                  </a:cubicBezTo>
                  <a:cubicBezTo>
                    <a:pt x="22127" y="8993"/>
                    <a:pt x="20762" y="6717"/>
                    <a:pt x="18885" y="5068"/>
                  </a:cubicBezTo>
                  <a:cubicBezTo>
                    <a:pt x="15074" y="1598"/>
                    <a:pt x="8419" y="119"/>
                    <a:pt x="6769" y="5"/>
                  </a:cubicBezTo>
                  <a:cubicBezTo>
                    <a:pt x="6724" y="2"/>
                    <a:pt x="6680" y="1"/>
                    <a:pt x="6638" y="1"/>
                  </a:cubicBezTo>
                  <a:close/>
                </a:path>
              </a:pathLst>
            </a:custGeom>
            <a:solidFill>
              <a:srgbClr val="E28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4" name="Google Shape;1964;p52"/>
            <p:cNvSpPr/>
            <p:nvPr/>
          </p:nvSpPr>
          <p:spPr>
            <a:xfrm>
              <a:off x="3777048" y="3008675"/>
              <a:ext cx="173264" cy="89743"/>
            </a:xfrm>
            <a:custGeom>
              <a:avLst/>
              <a:gdLst/>
              <a:ahLst/>
              <a:cxnLst/>
              <a:rect l="l" t="t" r="r" b="b"/>
              <a:pathLst>
                <a:path w="7908" h="4096" fill="none" extrusionOk="0">
                  <a:moveTo>
                    <a:pt x="1" y="0"/>
                  </a:moveTo>
                  <a:lnTo>
                    <a:pt x="7907"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5" name="Google Shape;1965;p52"/>
            <p:cNvSpPr/>
            <p:nvPr/>
          </p:nvSpPr>
          <p:spPr>
            <a:xfrm>
              <a:off x="3800732" y="3117080"/>
              <a:ext cx="163295" cy="104708"/>
            </a:xfrm>
            <a:custGeom>
              <a:avLst/>
              <a:gdLst/>
              <a:ahLst/>
              <a:cxnLst/>
              <a:rect l="l" t="t" r="r" b="b"/>
              <a:pathLst>
                <a:path w="7453" h="4779" fill="none" extrusionOk="0">
                  <a:moveTo>
                    <a:pt x="1" y="1"/>
                  </a:moveTo>
                  <a:lnTo>
                    <a:pt x="7452"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6" name="Google Shape;1966;p52"/>
            <p:cNvSpPr/>
            <p:nvPr/>
          </p:nvSpPr>
          <p:spPr>
            <a:xfrm>
              <a:off x="3200081" y="2168736"/>
              <a:ext cx="807581" cy="472358"/>
            </a:xfrm>
            <a:custGeom>
              <a:avLst/>
              <a:gdLst/>
              <a:ahLst/>
              <a:cxnLst/>
              <a:rect l="l" t="t" r="r" b="b"/>
              <a:pathLst>
                <a:path w="36859" h="21559" extrusionOk="0">
                  <a:moveTo>
                    <a:pt x="36859" y="0"/>
                  </a:moveTo>
                  <a:cubicBezTo>
                    <a:pt x="18941" y="683"/>
                    <a:pt x="0" y="7224"/>
                    <a:pt x="0" y="7224"/>
                  </a:cubicBezTo>
                  <a:lnTo>
                    <a:pt x="0" y="21558"/>
                  </a:lnTo>
                  <a:cubicBezTo>
                    <a:pt x="11092" y="15131"/>
                    <a:pt x="34811" y="13367"/>
                    <a:pt x="34811" y="13367"/>
                  </a:cubicBezTo>
                  <a:lnTo>
                    <a:pt x="36859"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7" name="Google Shape;1967;p52"/>
            <p:cNvSpPr/>
            <p:nvPr/>
          </p:nvSpPr>
          <p:spPr>
            <a:xfrm>
              <a:off x="1799343" y="1695177"/>
              <a:ext cx="898573" cy="426237"/>
            </a:xfrm>
            <a:custGeom>
              <a:avLst/>
              <a:gdLst/>
              <a:ahLst/>
              <a:cxnLst/>
              <a:rect l="l" t="t" r="r" b="b"/>
              <a:pathLst>
                <a:path w="41012" h="19454" extrusionOk="0">
                  <a:moveTo>
                    <a:pt x="626" y="1"/>
                  </a:moveTo>
                  <a:lnTo>
                    <a:pt x="1" y="14847"/>
                  </a:lnTo>
                  <a:lnTo>
                    <a:pt x="41012" y="19454"/>
                  </a:lnTo>
                  <a:cubicBezTo>
                    <a:pt x="41012" y="19454"/>
                    <a:pt x="21331" y="1195"/>
                    <a:pt x="6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8" name="Google Shape;1968;p52"/>
            <p:cNvSpPr/>
            <p:nvPr/>
          </p:nvSpPr>
          <p:spPr>
            <a:xfrm>
              <a:off x="1636100" y="1741426"/>
              <a:ext cx="1061824" cy="379985"/>
            </a:xfrm>
            <a:custGeom>
              <a:avLst/>
              <a:gdLst/>
              <a:ahLst/>
              <a:cxnLst/>
              <a:rect l="l" t="t" r="r" b="b"/>
              <a:pathLst>
                <a:path w="48463" h="17343" extrusionOk="0">
                  <a:moveTo>
                    <a:pt x="2320" y="0"/>
                  </a:moveTo>
                  <a:cubicBezTo>
                    <a:pt x="1640" y="0"/>
                    <a:pt x="961" y="17"/>
                    <a:pt x="285" y="51"/>
                  </a:cubicBezTo>
                  <a:cubicBezTo>
                    <a:pt x="171" y="4658"/>
                    <a:pt x="0" y="6934"/>
                    <a:pt x="0" y="6934"/>
                  </a:cubicBezTo>
                  <a:lnTo>
                    <a:pt x="48463" y="17343"/>
                  </a:lnTo>
                  <a:cubicBezTo>
                    <a:pt x="48463" y="17343"/>
                    <a:pt x="24376" y="0"/>
                    <a:pt x="23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9" name="Google Shape;1969;p52"/>
            <p:cNvSpPr/>
            <p:nvPr/>
          </p:nvSpPr>
          <p:spPr>
            <a:xfrm>
              <a:off x="1455397" y="1834758"/>
              <a:ext cx="1248782" cy="321551"/>
            </a:xfrm>
            <a:custGeom>
              <a:avLst/>
              <a:gdLst/>
              <a:ahLst/>
              <a:cxnLst/>
              <a:rect l="l" t="t" r="r" b="b"/>
              <a:pathLst>
                <a:path w="56996" h="14676" extrusionOk="0">
                  <a:moveTo>
                    <a:pt x="2447" y="0"/>
                  </a:moveTo>
                  <a:lnTo>
                    <a:pt x="1" y="2844"/>
                  </a:lnTo>
                  <a:lnTo>
                    <a:pt x="56995" y="14676"/>
                  </a:lnTo>
                  <a:lnTo>
                    <a:pt x="56711" y="13083"/>
                  </a:lnTo>
                  <a:cubicBezTo>
                    <a:pt x="37542" y="1365"/>
                    <a:pt x="2447" y="0"/>
                    <a:pt x="244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0" name="Google Shape;1970;p52"/>
            <p:cNvSpPr/>
            <p:nvPr/>
          </p:nvSpPr>
          <p:spPr>
            <a:xfrm>
              <a:off x="1455397" y="1893605"/>
              <a:ext cx="1304872" cy="1739523"/>
            </a:xfrm>
            <a:custGeom>
              <a:avLst/>
              <a:gdLst/>
              <a:ahLst/>
              <a:cxnLst/>
              <a:rect l="l" t="t" r="r" b="b"/>
              <a:pathLst>
                <a:path w="59556" h="79394" extrusionOk="0">
                  <a:moveTo>
                    <a:pt x="4431" y="1"/>
                  </a:moveTo>
                  <a:cubicBezTo>
                    <a:pt x="2925" y="1"/>
                    <a:pt x="1445" y="51"/>
                    <a:pt x="1" y="158"/>
                  </a:cubicBezTo>
                  <a:lnTo>
                    <a:pt x="10865" y="69041"/>
                  </a:lnTo>
                  <a:cubicBezTo>
                    <a:pt x="10865" y="69041"/>
                    <a:pt x="45221" y="71772"/>
                    <a:pt x="59555" y="79394"/>
                  </a:cubicBezTo>
                  <a:lnTo>
                    <a:pt x="56995" y="11990"/>
                  </a:lnTo>
                  <a:cubicBezTo>
                    <a:pt x="56995" y="11990"/>
                    <a:pt x="27650" y="1"/>
                    <a:pt x="44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1" name="Google Shape;1971;p52"/>
            <p:cNvSpPr/>
            <p:nvPr/>
          </p:nvSpPr>
          <p:spPr>
            <a:xfrm>
              <a:off x="1619888" y="2839189"/>
              <a:ext cx="362698" cy="567075"/>
            </a:xfrm>
            <a:custGeom>
              <a:avLst/>
              <a:gdLst/>
              <a:ahLst/>
              <a:cxnLst/>
              <a:rect l="l" t="t" r="r" b="b"/>
              <a:pathLst>
                <a:path w="16554" h="25882" extrusionOk="0">
                  <a:moveTo>
                    <a:pt x="11206" y="0"/>
                  </a:moveTo>
                  <a:lnTo>
                    <a:pt x="1" y="4551"/>
                  </a:lnTo>
                  <a:lnTo>
                    <a:pt x="3357" y="25881"/>
                  </a:lnTo>
                  <a:cubicBezTo>
                    <a:pt x="13994" y="20307"/>
                    <a:pt x="13994" y="11889"/>
                    <a:pt x="15131" y="10580"/>
                  </a:cubicBezTo>
                  <a:cubicBezTo>
                    <a:pt x="16269" y="9272"/>
                    <a:pt x="16553" y="4608"/>
                    <a:pt x="16553" y="4608"/>
                  </a:cubicBezTo>
                  <a:lnTo>
                    <a:pt x="16553" y="4608"/>
                  </a:lnTo>
                  <a:lnTo>
                    <a:pt x="8647" y="5632"/>
                  </a:lnTo>
                  <a:cubicBezTo>
                    <a:pt x="10296" y="3812"/>
                    <a:pt x="11206" y="1"/>
                    <a:pt x="112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2" name="Google Shape;1972;p52"/>
            <p:cNvSpPr/>
            <p:nvPr/>
          </p:nvSpPr>
          <p:spPr>
            <a:xfrm>
              <a:off x="1548859" y="2488998"/>
              <a:ext cx="1211404" cy="1144096"/>
            </a:xfrm>
            <a:custGeom>
              <a:avLst/>
              <a:gdLst/>
              <a:ahLst/>
              <a:cxnLst/>
              <a:rect l="l" t="t" r="r" b="b"/>
              <a:pathLst>
                <a:path w="55290" h="52218" extrusionOk="0">
                  <a:moveTo>
                    <a:pt x="1" y="1"/>
                  </a:moveTo>
                  <a:lnTo>
                    <a:pt x="6599" y="41865"/>
                  </a:lnTo>
                  <a:cubicBezTo>
                    <a:pt x="6599" y="41865"/>
                    <a:pt x="40955" y="44596"/>
                    <a:pt x="55289" y="52218"/>
                  </a:cubicBezTo>
                  <a:cubicBezTo>
                    <a:pt x="42263" y="19284"/>
                    <a:pt x="9159" y="3755"/>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3" name="Google Shape;1973;p52"/>
            <p:cNvSpPr/>
            <p:nvPr/>
          </p:nvSpPr>
          <p:spPr>
            <a:xfrm>
              <a:off x="1454148" y="2819142"/>
              <a:ext cx="537167" cy="540980"/>
            </a:xfrm>
            <a:custGeom>
              <a:avLst/>
              <a:gdLst/>
              <a:ahLst/>
              <a:cxnLst/>
              <a:rect l="l" t="t" r="r" b="b"/>
              <a:pathLst>
                <a:path w="24517" h="24691" extrusionOk="0">
                  <a:moveTo>
                    <a:pt x="17878" y="1"/>
                  </a:moveTo>
                  <a:cubicBezTo>
                    <a:pt x="17836" y="1"/>
                    <a:pt x="17793" y="2"/>
                    <a:pt x="17748" y="5"/>
                  </a:cubicBezTo>
                  <a:cubicBezTo>
                    <a:pt x="16098" y="119"/>
                    <a:pt x="9443" y="1598"/>
                    <a:pt x="5632" y="5068"/>
                  </a:cubicBezTo>
                  <a:cubicBezTo>
                    <a:pt x="3755" y="6717"/>
                    <a:pt x="2390" y="8993"/>
                    <a:pt x="1423" y="10870"/>
                  </a:cubicBezTo>
                  <a:cubicBezTo>
                    <a:pt x="115" y="13543"/>
                    <a:pt x="1" y="16672"/>
                    <a:pt x="1138" y="19459"/>
                  </a:cubicBezTo>
                  <a:cubicBezTo>
                    <a:pt x="1707" y="20881"/>
                    <a:pt x="2504" y="22303"/>
                    <a:pt x="3527" y="23327"/>
                  </a:cubicBezTo>
                  <a:cubicBezTo>
                    <a:pt x="4429" y="24272"/>
                    <a:pt x="5551" y="24691"/>
                    <a:pt x="6806" y="24691"/>
                  </a:cubicBezTo>
                  <a:cubicBezTo>
                    <a:pt x="8797" y="24691"/>
                    <a:pt x="11122" y="23636"/>
                    <a:pt x="13425" y="21961"/>
                  </a:cubicBezTo>
                  <a:cubicBezTo>
                    <a:pt x="17122" y="19231"/>
                    <a:pt x="20080" y="16387"/>
                    <a:pt x="19966" y="13600"/>
                  </a:cubicBezTo>
                  <a:cubicBezTo>
                    <a:pt x="22184" y="11495"/>
                    <a:pt x="21047" y="8651"/>
                    <a:pt x="21047" y="8651"/>
                  </a:cubicBezTo>
                  <a:cubicBezTo>
                    <a:pt x="21047" y="8651"/>
                    <a:pt x="22810" y="7912"/>
                    <a:pt x="23663" y="6888"/>
                  </a:cubicBezTo>
                  <a:cubicBezTo>
                    <a:pt x="24516" y="5921"/>
                    <a:pt x="24289" y="4158"/>
                    <a:pt x="22071" y="4044"/>
                  </a:cubicBezTo>
                  <a:cubicBezTo>
                    <a:pt x="22012" y="4041"/>
                    <a:pt x="21951" y="4039"/>
                    <a:pt x="21887" y="4039"/>
                  </a:cubicBezTo>
                  <a:cubicBezTo>
                    <a:pt x="19510" y="4039"/>
                    <a:pt x="13254" y="6035"/>
                    <a:pt x="13254" y="6035"/>
                  </a:cubicBezTo>
                  <a:cubicBezTo>
                    <a:pt x="13254" y="6035"/>
                    <a:pt x="14278" y="5295"/>
                    <a:pt x="16724" y="3589"/>
                  </a:cubicBezTo>
                  <a:cubicBezTo>
                    <a:pt x="19156" y="1875"/>
                    <a:pt x="19332" y="1"/>
                    <a:pt x="17878" y="1"/>
                  </a:cubicBezTo>
                  <a:close/>
                </a:path>
              </a:pathLst>
            </a:custGeom>
            <a:solidFill>
              <a:srgbClr val="E28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4" name="Google Shape;1974;p52"/>
            <p:cNvSpPr/>
            <p:nvPr/>
          </p:nvSpPr>
          <p:spPr>
            <a:xfrm>
              <a:off x="1742029" y="3008675"/>
              <a:ext cx="173242" cy="89743"/>
            </a:xfrm>
            <a:custGeom>
              <a:avLst/>
              <a:gdLst/>
              <a:ahLst/>
              <a:cxnLst/>
              <a:rect l="l" t="t" r="r" b="b"/>
              <a:pathLst>
                <a:path w="7907" h="4096" fill="none" extrusionOk="0">
                  <a:moveTo>
                    <a:pt x="7907" y="0"/>
                  </a:moveTo>
                  <a:lnTo>
                    <a:pt x="0"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5" name="Google Shape;1975;p52"/>
            <p:cNvSpPr/>
            <p:nvPr/>
          </p:nvSpPr>
          <p:spPr>
            <a:xfrm>
              <a:off x="1728314" y="3117080"/>
              <a:ext cx="163273" cy="104708"/>
            </a:xfrm>
            <a:custGeom>
              <a:avLst/>
              <a:gdLst/>
              <a:ahLst/>
              <a:cxnLst/>
              <a:rect l="l" t="t" r="r" b="b"/>
              <a:pathLst>
                <a:path w="7452" h="4779" fill="none" extrusionOk="0">
                  <a:moveTo>
                    <a:pt x="7452" y="1"/>
                  </a:moveTo>
                  <a:lnTo>
                    <a:pt x="1"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6" name="Google Shape;1976;p52"/>
            <p:cNvSpPr/>
            <p:nvPr/>
          </p:nvSpPr>
          <p:spPr>
            <a:xfrm>
              <a:off x="2699092" y="578595"/>
              <a:ext cx="411295" cy="302862"/>
            </a:xfrm>
            <a:custGeom>
              <a:avLst/>
              <a:gdLst/>
              <a:ahLst/>
              <a:cxnLst/>
              <a:rect l="l" t="t" r="r" b="b"/>
              <a:pathLst>
                <a:path w="18772" h="13823" extrusionOk="0">
                  <a:moveTo>
                    <a:pt x="18772" y="0"/>
                  </a:moveTo>
                  <a:cubicBezTo>
                    <a:pt x="17406" y="2787"/>
                    <a:pt x="12685" y="10751"/>
                    <a:pt x="2105" y="12343"/>
                  </a:cubicBezTo>
                  <a:cubicBezTo>
                    <a:pt x="1864" y="12358"/>
                    <a:pt x="1640" y="12365"/>
                    <a:pt x="1433" y="12365"/>
                  </a:cubicBezTo>
                  <a:cubicBezTo>
                    <a:pt x="811" y="12365"/>
                    <a:pt x="342" y="12301"/>
                    <a:pt x="1" y="12173"/>
                  </a:cubicBezTo>
                  <a:lnTo>
                    <a:pt x="1" y="12173"/>
                  </a:lnTo>
                  <a:cubicBezTo>
                    <a:pt x="228" y="13140"/>
                    <a:pt x="1138" y="13765"/>
                    <a:pt x="2276" y="13822"/>
                  </a:cubicBezTo>
                  <a:cubicBezTo>
                    <a:pt x="17406" y="12230"/>
                    <a:pt x="18771" y="1"/>
                    <a:pt x="18772"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7" name="Google Shape;1977;p52"/>
            <p:cNvSpPr/>
            <p:nvPr/>
          </p:nvSpPr>
          <p:spPr>
            <a:xfrm>
              <a:off x="2403762" y="701963"/>
              <a:ext cx="381365" cy="262986"/>
            </a:xfrm>
            <a:custGeom>
              <a:avLst/>
              <a:gdLst/>
              <a:ahLst/>
              <a:cxnLst/>
              <a:rect l="l" t="t" r="r" b="b"/>
              <a:pathLst>
                <a:path w="17406" h="12003" extrusionOk="0">
                  <a:moveTo>
                    <a:pt x="17406" y="0"/>
                  </a:moveTo>
                  <a:cubicBezTo>
                    <a:pt x="17405" y="0"/>
                    <a:pt x="3754" y="3129"/>
                    <a:pt x="0" y="12002"/>
                  </a:cubicBezTo>
                  <a:cubicBezTo>
                    <a:pt x="2901" y="7964"/>
                    <a:pt x="8418" y="4380"/>
                    <a:pt x="15017" y="1991"/>
                  </a:cubicBezTo>
                  <a:cubicBezTo>
                    <a:pt x="16211" y="910"/>
                    <a:pt x="17406" y="0"/>
                    <a:pt x="174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8" name="Google Shape;1978;p52"/>
            <p:cNvSpPr/>
            <p:nvPr/>
          </p:nvSpPr>
          <p:spPr>
            <a:xfrm>
              <a:off x="2697844" y="2121369"/>
              <a:ext cx="296639" cy="1555369"/>
            </a:xfrm>
            <a:custGeom>
              <a:avLst/>
              <a:gdLst/>
              <a:ahLst/>
              <a:cxnLst/>
              <a:rect l="l" t="t" r="r" b="b"/>
              <a:pathLst>
                <a:path w="13539" h="70989" extrusionOk="0">
                  <a:moveTo>
                    <a:pt x="1" y="1"/>
                  </a:moveTo>
                  <a:lnTo>
                    <a:pt x="2845" y="68998"/>
                  </a:lnTo>
                  <a:cubicBezTo>
                    <a:pt x="4495" y="70989"/>
                    <a:pt x="6770" y="70989"/>
                    <a:pt x="6770" y="70989"/>
                  </a:cubicBezTo>
                  <a:cubicBezTo>
                    <a:pt x="6770" y="70989"/>
                    <a:pt x="9102" y="70989"/>
                    <a:pt x="10751" y="68998"/>
                  </a:cubicBezTo>
                  <a:lnTo>
                    <a:pt x="13539" y="1"/>
                  </a:lnTo>
                  <a:lnTo>
                    <a:pt x="13539" y="1"/>
                  </a:lnTo>
                  <a:cubicBezTo>
                    <a:pt x="13538" y="1"/>
                    <a:pt x="10069" y="2674"/>
                    <a:pt x="6770" y="2674"/>
                  </a:cubicBezTo>
                  <a:cubicBezTo>
                    <a:pt x="3471" y="2674"/>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9" name="Google Shape;1979;p52"/>
            <p:cNvSpPr/>
            <p:nvPr/>
          </p:nvSpPr>
          <p:spPr>
            <a:xfrm>
              <a:off x="2697844" y="2121369"/>
              <a:ext cx="296639" cy="58609"/>
            </a:xfrm>
            <a:custGeom>
              <a:avLst/>
              <a:gdLst/>
              <a:ahLst/>
              <a:cxnLst/>
              <a:rect l="l" t="t" r="r" b="b"/>
              <a:pathLst>
                <a:path w="13539" h="2675" fill="none" extrusionOk="0">
                  <a:moveTo>
                    <a:pt x="13539" y="1"/>
                  </a:moveTo>
                  <a:cubicBezTo>
                    <a:pt x="13539" y="1"/>
                    <a:pt x="10865" y="2674"/>
                    <a:pt x="6770" y="2674"/>
                  </a:cubicBezTo>
                  <a:cubicBezTo>
                    <a:pt x="2674" y="2674"/>
                    <a:pt x="1" y="1"/>
                    <a:pt x="1" y="1"/>
                  </a:cubicBezTo>
                </a:path>
              </a:pathLst>
            </a:custGeom>
            <a:noFill/>
            <a:ln w="18475" cap="flat" cmpd="sng">
              <a:solidFill>
                <a:schemeClr val="lt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0" name="Google Shape;1980;p52"/>
            <p:cNvSpPr/>
            <p:nvPr/>
          </p:nvSpPr>
          <p:spPr>
            <a:xfrm>
              <a:off x="2714056" y="2537614"/>
              <a:ext cx="262986" cy="197913"/>
            </a:xfrm>
            <a:custGeom>
              <a:avLst/>
              <a:gdLst/>
              <a:ahLst/>
              <a:cxnLst/>
              <a:rect l="l" t="t" r="r" b="b"/>
              <a:pathLst>
                <a:path w="12003" h="9033" extrusionOk="0">
                  <a:moveTo>
                    <a:pt x="0" y="0"/>
                  </a:moveTo>
                  <a:cubicBezTo>
                    <a:pt x="114" y="2219"/>
                    <a:pt x="228" y="4721"/>
                    <a:pt x="342" y="7509"/>
                  </a:cubicBezTo>
                  <a:cubicBezTo>
                    <a:pt x="2243" y="8629"/>
                    <a:pt x="4193" y="9033"/>
                    <a:pt x="6020" y="9033"/>
                  </a:cubicBezTo>
                  <a:cubicBezTo>
                    <a:pt x="8183" y="9033"/>
                    <a:pt x="10176" y="8466"/>
                    <a:pt x="11718" y="7850"/>
                  </a:cubicBezTo>
                  <a:cubicBezTo>
                    <a:pt x="11832" y="5233"/>
                    <a:pt x="11945" y="2844"/>
                    <a:pt x="12002" y="740"/>
                  </a:cubicBezTo>
                  <a:lnTo>
                    <a:pt x="12002" y="740"/>
                  </a:lnTo>
                  <a:cubicBezTo>
                    <a:pt x="10082" y="1492"/>
                    <a:pt x="8300" y="1776"/>
                    <a:pt x="6704" y="1776"/>
                  </a:cubicBezTo>
                  <a:cubicBezTo>
                    <a:pt x="3712" y="1776"/>
                    <a:pt x="1373" y="779"/>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81" name="Google Shape;1981;p52"/>
          <p:cNvGrpSpPr/>
          <p:nvPr/>
        </p:nvGrpSpPr>
        <p:grpSpPr>
          <a:xfrm>
            <a:off x="8128461" y="327578"/>
            <a:ext cx="851951" cy="959899"/>
            <a:chOff x="8109318" y="-118425"/>
            <a:chExt cx="1034675" cy="1165774"/>
          </a:xfrm>
        </p:grpSpPr>
        <p:sp>
          <p:nvSpPr>
            <p:cNvPr id="1982" name="Google Shape;1982;p52"/>
            <p:cNvSpPr/>
            <p:nvPr/>
          </p:nvSpPr>
          <p:spPr>
            <a:xfrm>
              <a:off x="8149803" y="-37160"/>
              <a:ext cx="994189" cy="1084509"/>
            </a:xfrm>
            <a:custGeom>
              <a:avLst/>
              <a:gdLst/>
              <a:ahLst/>
              <a:cxnLst/>
              <a:rect l="l" t="t" r="r" b="b"/>
              <a:pathLst>
                <a:path w="96711" h="105497" extrusionOk="0">
                  <a:moveTo>
                    <a:pt x="35961" y="0"/>
                  </a:moveTo>
                  <a:lnTo>
                    <a:pt x="1" y="79305"/>
                  </a:lnTo>
                  <a:lnTo>
                    <a:pt x="56631" y="104985"/>
                  </a:lnTo>
                  <a:cubicBezTo>
                    <a:pt x="57394" y="105332"/>
                    <a:pt x="58192" y="105497"/>
                    <a:pt x="58976" y="105497"/>
                  </a:cubicBezTo>
                  <a:cubicBezTo>
                    <a:pt x="61127" y="105497"/>
                    <a:pt x="63175" y="104259"/>
                    <a:pt x="64127" y="102165"/>
                  </a:cubicBezTo>
                  <a:lnTo>
                    <a:pt x="95411" y="33177"/>
                  </a:lnTo>
                  <a:cubicBezTo>
                    <a:pt x="96710" y="30320"/>
                    <a:pt x="95411" y="26943"/>
                    <a:pt x="92591" y="25681"/>
                  </a:cubicBezTo>
                  <a:lnTo>
                    <a:pt x="3596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3" name="Google Shape;1983;p52"/>
            <p:cNvSpPr/>
            <p:nvPr/>
          </p:nvSpPr>
          <p:spPr>
            <a:xfrm>
              <a:off x="8140643" y="-76451"/>
              <a:ext cx="994189" cy="1084509"/>
            </a:xfrm>
            <a:custGeom>
              <a:avLst/>
              <a:gdLst/>
              <a:ahLst/>
              <a:cxnLst/>
              <a:rect l="l" t="t" r="r" b="b"/>
              <a:pathLst>
                <a:path w="96711" h="105497" extrusionOk="0">
                  <a:moveTo>
                    <a:pt x="35961" y="0"/>
                  </a:moveTo>
                  <a:lnTo>
                    <a:pt x="1" y="79305"/>
                  </a:lnTo>
                  <a:lnTo>
                    <a:pt x="56631" y="104985"/>
                  </a:lnTo>
                  <a:cubicBezTo>
                    <a:pt x="57394" y="105332"/>
                    <a:pt x="58192" y="105496"/>
                    <a:pt x="58976" y="105496"/>
                  </a:cubicBezTo>
                  <a:cubicBezTo>
                    <a:pt x="61127" y="105496"/>
                    <a:pt x="63176" y="104259"/>
                    <a:pt x="64128" y="102165"/>
                  </a:cubicBezTo>
                  <a:lnTo>
                    <a:pt x="95412" y="33177"/>
                  </a:lnTo>
                  <a:cubicBezTo>
                    <a:pt x="96711" y="30319"/>
                    <a:pt x="95449" y="26979"/>
                    <a:pt x="92591" y="25680"/>
                  </a:cubicBezTo>
                  <a:lnTo>
                    <a:pt x="3596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4" name="Google Shape;1984;p52"/>
            <p:cNvSpPr/>
            <p:nvPr/>
          </p:nvSpPr>
          <p:spPr>
            <a:xfrm>
              <a:off x="8123475" y="-118425"/>
              <a:ext cx="994189" cy="1084519"/>
            </a:xfrm>
            <a:custGeom>
              <a:avLst/>
              <a:gdLst/>
              <a:ahLst/>
              <a:cxnLst/>
              <a:rect l="l" t="t" r="r" b="b"/>
              <a:pathLst>
                <a:path w="96711" h="105498" extrusionOk="0">
                  <a:moveTo>
                    <a:pt x="35961" y="1"/>
                  </a:moveTo>
                  <a:lnTo>
                    <a:pt x="1" y="79306"/>
                  </a:lnTo>
                  <a:lnTo>
                    <a:pt x="56631" y="104986"/>
                  </a:lnTo>
                  <a:cubicBezTo>
                    <a:pt x="57395" y="105333"/>
                    <a:pt x="58195" y="105497"/>
                    <a:pt x="58982" y="105497"/>
                  </a:cubicBezTo>
                  <a:cubicBezTo>
                    <a:pt x="61142" y="105497"/>
                    <a:pt x="63203" y="104260"/>
                    <a:pt x="64128" y="102166"/>
                  </a:cubicBezTo>
                  <a:lnTo>
                    <a:pt x="95412" y="33178"/>
                  </a:lnTo>
                  <a:cubicBezTo>
                    <a:pt x="96711" y="30320"/>
                    <a:pt x="95449" y="26980"/>
                    <a:pt x="92591" y="25681"/>
                  </a:cubicBezTo>
                  <a:lnTo>
                    <a:pt x="3596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985" name="Google Shape;1985;p52"/>
            <p:cNvGrpSpPr/>
            <p:nvPr/>
          </p:nvGrpSpPr>
          <p:grpSpPr>
            <a:xfrm>
              <a:off x="8109318" y="-75443"/>
              <a:ext cx="420814" cy="757961"/>
              <a:chOff x="7775168" y="-75443"/>
              <a:chExt cx="420814" cy="757961"/>
            </a:xfrm>
          </p:grpSpPr>
          <p:sp>
            <p:nvSpPr>
              <p:cNvPr id="1986" name="Google Shape;1986;p52"/>
              <p:cNvSpPr/>
              <p:nvPr/>
            </p:nvSpPr>
            <p:spPr>
              <a:xfrm>
                <a:off x="8139893" y="-59828"/>
                <a:ext cx="56088" cy="49005"/>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7" name="Google Shape;1987;p52"/>
              <p:cNvSpPr/>
              <p:nvPr/>
            </p:nvSpPr>
            <p:spPr>
              <a:xfrm>
                <a:off x="8105177" y="17233"/>
                <a:ext cx="55707" cy="49005"/>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8" name="Google Shape;1988;p52"/>
              <p:cNvSpPr/>
              <p:nvPr/>
            </p:nvSpPr>
            <p:spPr>
              <a:xfrm>
                <a:off x="8070069" y="94294"/>
                <a:ext cx="55718" cy="49005"/>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9" name="Google Shape;1989;p52"/>
              <p:cNvSpPr/>
              <p:nvPr/>
            </p:nvSpPr>
            <p:spPr>
              <a:xfrm>
                <a:off x="8035353" y="171200"/>
                <a:ext cx="55707" cy="49169"/>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0" name="Google Shape;1990;p52"/>
              <p:cNvSpPr/>
              <p:nvPr/>
            </p:nvSpPr>
            <p:spPr>
              <a:xfrm>
                <a:off x="8000256" y="248261"/>
                <a:ext cx="56088" cy="49108"/>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1" name="Google Shape;1991;p52"/>
              <p:cNvSpPr/>
              <p:nvPr/>
            </p:nvSpPr>
            <p:spPr>
              <a:xfrm>
                <a:off x="7965539" y="325270"/>
                <a:ext cx="55707" cy="49159"/>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2" name="Google Shape;1992;p52"/>
              <p:cNvSpPr/>
              <p:nvPr/>
            </p:nvSpPr>
            <p:spPr>
              <a:xfrm>
                <a:off x="7930442" y="402331"/>
                <a:ext cx="55707" cy="49169"/>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3" name="Google Shape;1993;p52"/>
              <p:cNvSpPr/>
              <p:nvPr/>
            </p:nvSpPr>
            <p:spPr>
              <a:xfrm>
                <a:off x="7895725" y="479392"/>
                <a:ext cx="55707" cy="49005"/>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4" name="Google Shape;1994;p52"/>
              <p:cNvSpPr/>
              <p:nvPr/>
            </p:nvSpPr>
            <p:spPr>
              <a:xfrm>
                <a:off x="7860628" y="556452"/>
                <a:ext cx="55707" cy="49005"/>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5" name="Google Shape;1995;p52"/>
              <p:cNvSpPr/>
              <p:nvPr/>
            </p:nvSpPr>
            <p:spPr>
              <a:xfrm>
                <a:off x="7825911" y="633359"/>
                <a:ext cx="55707" cy="49159"/>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996" name="Google Shape;1996;p52"/>
              <p:cNvGrpSpPr/>
              <p:nvPr/>
            </p:nvGrpSpPr>
            <p:grpSpPr>
              <a:xfrm>
                <a:off x="7775168" y="-75443"/>
                <a:ext cx="394865" cy="738871"/>
                <a:chOff x="7775168" y="-75443"/>
                <a:chExt cx="394865" cy="738871"/>
              </a:xfrm>
            </p:grpSpPr>
            <p:sp>
              <p:nvSpPr>
                <p:cNvPr id="1997" name="Google Shape;1997;p52"/>
                <p:cNvSpPr/>
                <p:nvPr/>
              </p:nvSpPr>
              <p:spPr>
                <a:xfrm>
                  <a:off x="8089530" y="-75443"/>
                  <a:ext cx="80503" cy="45674"/>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8" name="Google Shape;1998;p52"/>
                <p:cNvSpPr/>
                <p:nvPr/>
              </p:nvSpPr>
              <p:spPr>
                <a:xfrm>
                  <a:off x="8054433" y="1617"/>
                  <a:ext cx="80883" cy="45674"/>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9" name="Google Shape;1999;p52"/>
                <p:cNvSpPr/>
                <p:nvPr/>
              </p:nvSpPr>
              <p:spPr>
                <a:xfrm>
                  <a:off x="8019716" y="78678"/>
                  <a:ext cx="80503" cy="45520"/>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0" name="Google Shape;2000;p52"/>
                <p:cNvSpPr/>
                <p:nvPr/>
              </p:nvSpPr>
              <p:spPr>
                <a:xfrm>
                  <a:off x="7984619" y="155749"/>
                  <a:ext cx="80883" cy="4551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1" name="Google Shape;2001;p52"/>
                <p:cNvSpPr/>
                <p:nvPr/>
              </p:nvSpPr>
              <p:spPr>
                <a:xfrm>
                  <a:off x="7949902" y="232594"/>
                  <a:ext cx="80503" cy="45725"/>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2" name="Google Shape;2002;p52"/>
                <p:cNvSpPr/>
                <p:nvPr/>
              </p:nvSpPr>
              <p:spPr>
                <a:xfrm>
                  <a:off x="7914795" y="309870"/>
                  <a:ext cx="80893" cy="45520"/>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3" name="Google Shape;2003;p52"/>
                <p:cNvSpPr/>
                <p:nvPr/>
              </p:nvSpPr>
              <p:spPr>
                <a:xfrm>
                  <a:off x="7880078" y="386715"/>
                  <a:ext cx="80513" cy="45520"/>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4" name="Google Shape;2004;p52"/>
                <p:cNvSpPr/>
                <p:nvPr/>
              </p:nvSpPr>
              <p:spPr>
                <a:xfrm>
                  <a:off x="7844981" y="463786"/>
                  <a:ext cx="80513" cy="45571"/>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5" name="Google Shape;2005;p52"/>
                <p:cNvSpPr/>
                <p:nvPr/>
              </p:nvSpPr>
              <p:spPr>
                <a:xfrm>
                  <a:off x="7810265" y="540847"/>
                  <a:ext cx="80513" cy="4551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6" name="Google Shape;2006;p52"/>
                <p:cNvSpPr/>
                <p:nvPr/>
              </p:nvSpPr>
              <p:spPr>
                <a:xfrm>
                  <a:off x="7775168" y="617908"/>
                  <a:ext cx="80503" cy="45520"/>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007" name="Google Shape;2007;p52"/>
            <p:cNvSpPr/>
            <p:nvPr/>
          </p:nvSpPr>
          <p:spPr>
            <a:xfrm>
              <a:off x="8589678" y="93369"/>
              <a:ext cx="394865" cy="227651"/>
            </a:xfrm>
            <a:custGeom>
              <a:avLst/>
              <a:gdLst/>
              <a:ahLst/>
              <a:cxnLst/>
              <a:rect l="l" t="t" r="r" b="b"/>
              <a:pathLst>
                <a:path w="38411" h="22145" extrusionOk="0">
                  <a:moveTo>
                    <a:pt x="5502" y="1"/>
                  </a:moveTo>
                  <a:cubicBezTo>
                    <a:pt x="3677" y="1"/>
                    <a:pt x="1929" y="1050"/>
                    <a:pt x="1114" y="2816"/>
                  </a:cubicBezTo>
                  <a:lnTo>
                    <a:pt x="1077" y="2927"/>
                  </a:lnTo>
                  <a:cubicBezTo>
                    <a:pt x="1" y="5339"/>
                    <a:pt x="1040" y="8159"/>
                    <a:pt x="3489" y="9273"/>
                  </a:cubicBezTo>
                  <a:lnTo>
                    <a:pt x="30914" y="21705"/>
                  </a:lnTo>
                  <a:cubicBezTo>
                    <a:pt x="31561" y="22003"/>
                    <a:pt x="32240" y="22144"/>
                    <a:pt x="32909" y="22144"/>
                  </a:cubicBezTo>
                  <a:cubicBezTo>
                    <a:pt x="34734" y="22144"/>
                    <a:pt x="36482" y="21095"/>
                    <a:pt x="37297" y="19330"/>
                  </a:cubicBezTo>
                  <a:lnTo>
                    <a:pt x="37334" y="19218"/>
                  </a:lnTo>
                  <a:cubicBezTo>
                    <a:pt x="38410" y="16806"/>
                    <a:pt x="37334" y="13949"/>
                    <a:pt x="34922" y="12872"/>
                  </a:cubicBezTo>
                  <a:lnTo>
                    <a:pt x="7497" y="440"/>
                  </a:lnTo>
                  <a:cubicBezTo>
                    <a:pt x="6850" y="142"/>
                    <a:pt x="6171" y="1"/>
                    <a:pt x="550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08" name="Google Shape;2008;p52"/>
          <p:cNvGrpSpPr/>
          <p:nvPr/>
        </p:nvGrpSpPr>
        <p:grpSpPr>
          <a:xfrm rot="10800000">
            <a:off x="7430334" y="4235927"/>
            <a:ext cx="1580427" cy="829463"/>
            <a:chOff x="5659850" y="2524200"/>
            <a:chExt cx="2376225" cy="1247125"/>
          </a:xfrm>
        </p:grpSpPr>
        <p:grpSp>
          <p:nvGrpSpPr>
            <p:cNvPr id="2009" name="Google Shape;2009;p52"/>
            <p:cNvGrpSpPr/>
            <p:nvPr/>
          </p:nvGrpSpPr>
          <p:grpSpPr>
            <a:xfrm>
              <a:off x="5659850" y="2524200"/>
              <a:ext cx="2376225" cy="527600"/>
              <a:chOff x="5659850" y="2524200"/>
              <a:chExt cx="2376225" cy="527600"/>
            </a:xfrm>
          </p:grpSpPr>
          <p:sp>
            <p:nvSpPr>
              <p:cNvPr id="2010" name="Google Shape;2010;p52"/>
              <p:cNvSpPr/>
              <p:nvPr/>
            </p:nvSpPr>
            <p:spPr>
              <a:xfrm>
                <a:off x="6847250"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1" name="Google Shape;2011;p52"/>
              <p:cNvSpPr/>
              <p:nvPr/>
            </p:nvSpPr>
            <p:spPr>
              <a:xfrm>
                <a:off x="6847238"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2" name="Google Shape;2012;p52"/>
              <p:cNvSpPr/>
              <p:nvPr/>
            </p:nvSpPr>
            <p:spPr>
              <a:xfrm>
                <a:off x="5703950" y="2566850"/>
                <a:ext cx="1358050" cy="419525"/>
              </a:xfrm>
              <a:custGeom>
                <a:avLst/>
                <a:gdLst/>
                <a:ahLst/>
                <a:cxnLst/>
                <a:rect l="l" t="t" r="r" b="b"/>
                <a:pathLst>
                  <a:path w="54322" h="16781" extrusionOk="0">
                    <a:moveTo>
                      <a:pt x="0" y="1"/>
                    </a:moveTo>
                    <a:lnTo>
                      <a:pt x="0" y="16781"/>
                    </a:lnTo>
                    <a:lnTo>
                      <a:pt x="46358" y="16781"/>
                    </a:lnTo>
                    <a:cubicBezTo>
                      <a:pt x="50738" y="16781"/>
                      <a:pt x="54321" y="13254"/>
                      <a:pt x="54321" y="8817"/>
                    </a:cubicBezTo>
                    <a:lnTo>
                      <a:pt x="54321" y="7964"/>
                    </a:lnTo>
                    <a:cubicBezTo>
                      <a:pt x="54321" y="3584"/>
                      <a:pt x="50738" y="1"/>
                      <a:pt x="463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3" name="Google Shape;2013;p52"/>
              <p:cNvSpPr/>
              <p:nvPr/>
            </p:nvSpPr>
            <p:spPr>
              <a:xfrm>
                <a:off x="5702525" y="2788700"/>
                <a:ext cx="1359475" cy="197675"/>
              </a:xfrm>
              <a:custGeom>
                <a:avLst/>
                <a:gdLst/>
                <a:ahLst/>
                <a:cxnLst/>
                <a:rect l="l" t="t" r="r" b="b"/>
                <a:pathLst>
                  <a:path w="54379" h="7907" extrusionOk="0">
                    <a:moveTo>
                      <a:pt x="54378" y="0"/>
                    </a:moveTo>
                    <a:lnTo>
                      <a:pt x="54378" y="0"/>
                    </a:lnTo>
                    <a:cubicBezTo>
                      <a:pt x="53582" y="3584"/>
                      <a:pt x="50397" y="6257"/>
                      <a:pt x="46586" y="6257"/>
                    </a:cubicBezTo>
                    <a:lnTo>
                      <a:pt x="0" y="6257"/>
                    </a:lnTo>
                    <a:lnTo>
                      <a:pt x="0" y="7907"/>
                    </a:lnTo>
                    <a:lnTo>
                      <a:pt x="46415" y="7907"/>
                    </a:lnTo>
                    <a:cubicBezTo>
                      <a:pt x="50795" y="7907"/>
                      <a:pt x="54378" y="4380"/>
                      <a:pt x="543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4" name="Google Shape;2014;p52"/>
              <p:cNvSpPr/>
              <p:nvPr/>
            </p:nvSpPr>
            <p:spPr>
              <a:xfrm>
                <a:off x="7307975" y="2524200"/>
                <a:ext cx="439450" cy="527600"/>
              </a:xfrm>
              <a:custGeom>
                <a:avLst/>
                <a:gdLst/>
                <a:ahLst/>
                <a:cxnLst/>
                <a:rect l="l" t="t" r="r" b="b"/>
                <a:pathLst>
                  <a:path w="17578" h="21104" extrusionOk="0">
                    <a:moveTo>
                      <a:pt x="1" y="0"/>
                    </a:moveTo>
                    <a:cubicBezTo>
                      <a:pt x="5860" y="0"/>
                      <a:pt x="10581" y="4721"/>
                      <a:pt x="10581" y="10580"/>
                    </a:cubicBezTo>
                    <a:cubicBezTo>
                      <a:pt x="10581" y="16382"/>
                      <a:pt x="5860" y="21103"/>
                      <a:pt x="1" y="21103"/>
                    </a:cubicBezTo>
                    <a:lnTo>
                      <a:pt x="6997" y="21103"/>
                    </a:lnTo>
                    <a:cubicBezTo>
                      <a:pt x="12799" y="21103"/>
                      <a:pt x="17577" y="16382"/>
                      <a:pt x="17577" y="10580"/>
                    </a:cubicBezTo>
                    <a:cubicBezTo>
                      <a:pt x="17577" y="4721"/>
                      <a:pt x="12856" y="0"/>
                      <a:pt x="6997"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5" name="Google Shape;2015;p52"/>
              <p:cNvSpPr/>
              <p:nvPr/>
            </p:nvSpPr>
            <p:spPr>
              <a:xfrm>
                <a:off x="5703950" y="28868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6" name="Google Shape;2016;p52"/>
              <p:cNvSpPr/>
              <p:nvPr/>
            </p:nvSpPr>
            <p:spPr>
              <a:xfrm>
                <a:off x="5703950" y="2807175"/>
                <a:ext cx="1333875" cy="25"/>
              </a:xfrm>
              <a:custGeom>
                <a:avLst/>
                <a:gdLst/>
                <a:ahLst/>
                <a:cxnLst/>
                <a:rect l="l" t="t" r="r" b="b"/>
                <a:pathLst>
                  <a:path w="53355" h="1" fill="none" extrusionOk="0">
                    <a:moveTo>
                      <a:pt x="0" y="1"/>
                    </a:moveTo>
                    <a:lnTo>
                      <a:pt x="53354"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7" name="Google Shape;2017;p52"/>
              <p:cNvSpPr/>
              <p:nvPr/>
            </p:nvSpPr>
            <p:spPr>
              <a:xfrm>
                <a:off x="5703950" y="2727550"/>
                <a:ext cx="1333875" cy="25"/>
              </a:xfrm>
              <a:custGeom>
                <a:avLst/>
                <a:gdLst/>
                <a:ahLst/>
                <a:cxnLst/>
                <a:rect l="l" t="t" r="r" b="b"/>
                <a:pathLst>
                  <a:path w="53355" h="1" fill="none" extrusionOk="0">
                    <a:moveTo>
                      <a:pt x="0" y="0"/>
                    </a:moveTo>
                    <a:lnTo>
                      <a:pt x="53354" y="0"/>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8" name="Google Shape;2018;p52"/>
              <p:cNvSpPr/>
              <p:nvPr/>
            </p:nvSpPr>
            <p:spPr>
              <a:xfrm>
                <a:off x="5703950" y="26479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9" name="Google Shape;2019;p52"/>
              <p:cNvSpPr/>
              <p:nvPr/>
            </p:nvSpPr>
            <p:spPr>
              <a:xfrm>
                <a:off x="5659850" y="2524200"/>
                <a:ext cx="1436275" cy="527600"/>
              </a:xfrm>
              <a:custGeom>
                <a:avLst/>
                <a:gdLst/>
                <a:ahLst/>
                <a:cxnLst/>
                <a:rect l="l" t="t" r="r" b="b"/>
                <a:pathLst>
                  <a:path w="57451" h="21104" extrusionOk="0">
                    <a:moveTo>
                      <a:pt x="1" y="0"/>
                    </a:moveTo>
                    <a:lnTo>
                      <a:pt x="1" y="2617"/>
                    </a:lnTo>
                    <a:lnTo>
                      <a:pt x="46643" y="2617"/>
                    </a:lnTo>
                    <a:cubicBezTo>
                      <a:pt x="51023" y="2617"/>
                      <a:pt x="54607" y="6200"/>
                      <a:pt x="54607" y="10580"/>
                    </a:cubicBezTo>
                    <a:cubicBezTo>
                      <a:pt x="54607" y="14960"/>
                      <a:pt x="51023" y="18487"/>
                      <a:pt x="46643" y="18487"/>
                    </a:cubicBezTo>
                    <a:lnTo>
                      <a:pt x="1" y="18487"/>
                    </a:lnTo>
                    <a:lnTo>
                      <a:pt x="1" y="21103"/>
                    </a:lnTo>
                    <a:lnTo>
                      <a:pt x="46871" y="21103"/>
                    </a:lnTo>
                    <a:cubicBezTo>
                      <a:pt x="52673" y="21103"/>
                      <a:pt x="57451" y="16382"/>
                      <a:pt x="57451" y="10580"/>
                    </a:cubicBezTo>
                    <a:cubicBezTo>
                      <a:pt x="57451" y="4721"/>
                      <a:pt x="52729" y="0"/>
                      <a:pt x="4687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20" name="Google Shape;2020;p52"/>
            <p:cNvGrpSpPr/>
            <p:nvPr/>
          </p:nvGrpSpPr>
          <p:grpSpPr>
            <a:xfrm>
              <a:off x="6500275" y="3449925"/>
              <a:ext cx="1447650" cy="321400"/>
              <a:chOff x="6500275" y="3449925"/>
              <a:chExt cx="1447650" cy="321400"/>
            </a:xfrm>
          </p:grpSpPr>
          <p:sp>
            <p:nvSpPr>
              <p:cNvPr id="2021" name="Google Shape;2021;p52"/>
              <p:cNvSpPr/>
              <p:nvPr/>
            </p:nvSpPr>
            <p:spPr>
              <a:xfrm>
                <a:off x="7222650"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2" name="Google Shape;2022;p52"/>
              <p:cNvSpPr/>
              <p:nvPr/>
            </p:nvSpPr>
            <p:spPr>
              <a:xfrm>
                <a:off x="7222638"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3" name="Google Shape;2023;p52"/>
              <p:cNvSpPr/>
              <p:nvPr/>
            </p:nvSpPr>
            <p:spPr>
              <a:xfrm>
                <a:off x="6525875" y="3475525"/>
                <a:ext cx="827650" cy="256000"/>
              </a:xfrm>
              <a:custGeom>
                <a:avLst/>
                <a:gdLst/>
                <a:ahLst/>
                <a:cxnLst/>
                <a:rect l="l" t="t" r="r" b="b"/>
                <a:pathLst>
                  <a:path w="33106" h="10240" extrusionOk="0">
                    <a:moveTo>
                      <a:pt x="0" y="1"/>
                    </a:moveTo>
                    <a:lnTo>
                      <a:pt x="0" y="10239"/>
                    </a:lnTo>
                    <a:lnTo>
                      <a:pt x="28270" y="10239"/>
                    </a:lnTo>
                    <a:cubicBezTo>
                      <a:pt x="30944" y="10239"/>
                      <a:pt x="33105" y="8078"/>
                      <a:pt x="33105" y="5404"/>
                    </a:cubicBezTo>
                    <a:lnTo>
                      <a:pt x="33105" y="4836"/>
                    </a:lnTo>
                    <a:cubicBezTo>
                      <a:pt x="33105" y="2219"/>
                      <a:pt x="30944" y="1"/>
                      <a:pt x="2827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4" name="Google Shape;2024;p52"/>
              <p:cNvSpPr/>
              <p:nvPr/>
            </p:nvSpPr>
            <p:spPr>
              <a:xfrm>
                <a:off x="6525875" y="3610625"/>
                <a:ext cx="827650" cy="120900"/>
              </a:xfrm>
              <a:custGeom>
                <a:avLst/>
                <a:gdLst/>
                <a:ahLst/>
                <a:cxnLst/>
                <a:rect l="l" t="t" r="r" b="b"/>
                <a:pathLst>
                  <a:path w="33106" h="4836" extrusionOk="0">
                    <a:moveTo>
                      <a:pt x="33105" y="0"/>
                    </a:moveTo>
                    <a:lnTo>
                      <a:pt x="33105" y="0"/>
                    </a:lnTo>
                    <a:cubicBezTo>
                      <a:pt x="32650" y="2162"/>
                      <a:pt x="30716" y="3811"/>
                      <a:pt x="28384" y="3811"/>
                    </a:cubicBezTo>
                    <a:lnTo>
                      <a:pt x="0" y="3811"/>
                    </a:lnTo>
                    <a:lnTo>
                      <a:pt x="0" y="4835"/>
                    </a:lnTo>
                    <a:lnTo>
                      <a:pt x="28270" y="4835"/>
                    </a:lnTo>
                    <a:cubicBezTo>
                      <a:pt x="30944" y="4835"/>
                      <a:pt x="33105" y="2674"/>
                      <a:pt x="3310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5" name="Google Shape;2025;p52"/>
              <p:cNvSpPr/>
              <p:nvPr/>
            </p:nvSpPr>
            <p:spPr>
              <a:xfrm>
                <a:off x="6525875" y="3670350"/>
                <a:ext cx="794925" cy="25"/>
              </a:xfrm>
              <a:custGeom>
                <a:avLst/>
                <a:gdLst/>
                <a:ahLst/>
                <a:cxnLst/>
                <a:rect l="l" t="t" r="r" b="b"/>
                <a:pathLst>
                  <a:path w="31797" h="1" fill="none" extrusionOk="0">
                    <a:moveTo>
                      <a:pt x="0" y="0"/>
                    </a:moveTo>
                    <a:lnTo>
                      <a:pt x="31797"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6" name="Google Shape;2026;p52"/>
              <p:cNvSpPr/>
              <p:nvPr/>
            </p:nvSpPr>
            <p:spPr>
              <a:xfrm>
                <a:off x="6525875" y="362200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7" name="Google Shape;2027;p52"/>
              <p:cNvSpPr/>
              <p:nvPr/>
            </p:nvSpPr>
            <p:spPr>
              <a:xfrm>
                <a:off x="6525875" y="357365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8" name="Google Shape;2028;p52"/>
              <p:cNvSpPr/>
              <p:nvPr/>
            </p:nvSpPr>
            <p:spPr>
              <a:xfrm>
                <a:off x="6525875" y="3525300"/>
                <a:ext cx="794925" cy="25"/>
              </a:xfrm>
              <a:custGeom>
                <a:avLst/>
                <a:gdLst/>
                <a:ahLst/>
                <a:cxnLst/>
                <a:rect l="l" t="t" r="r" b="b"/>
                <a:pathLst>
                  <a:path w="31797" h="1" fill="none" extrusionOk="0">
                    <a:moveTo>
                      <a:pt x="0" y="1"/>
                    </a:moveTo>
                    <a:lnTo>
                      <a:pt x="31797" y="1"/>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9" name="Google Shape;2029;p52"/>
              <p:cNvSpPr/>
              <p:nvPr/>
            </p:nvSpPr>
            <p:spPr>
              <a:xfrm>
                <a:off x="6500275" y="3449925"/>
                <a:ext cx="874575" cy="321400"/>
              </a:xfrm>
              <a:custGeom>
                <a:avLst/>
                <a:gdLst/>
                <a:ahLst/>
                <a:cxnLst/>
                <a:rect l="l" t="t" r="r" b="b"/>
                <a:pathLst>
                  <a:path w="34983" h="12856" extrusionOk="0">
                    <a:moveTo>
                      <a:pt x="0" y="1"/>
                    </a:moveTo>
                    <a:lnTo>
                      <a:pt x="0" y="1594"/>
                    </a:lnTo>
                    <a:lnTo>
                      <a:pt x="28441" y="1594"/>
                    </a:lnTo>
                    <a:cubicBezTo>
                      <a:pt x="31114" y="1594"/>
                      <a:pt x="33276" y="3755"/>
                      <a:pt x="33276" y="6428"/>
                    </a:cubicBezTo>
                    <a:cubicBezTo>
                      <a:pt x="33276" y="9102"/>
                      <a:pt x="31114" y="11263"/>
                      <a:pt x="28441" y="11263"/>
                    </a:cubicBezTo>
                    <a:lnTo>
                      <a:pt x="0" y="11263"/>
                    </a:lnTo>
                    <a:lnTo>
                      <a:pt x="0" y="12856"/>
                    </a:lnTo>
                    <a:lnTo>
                      <a:pt x="28555" y="12856"/>
                    </a:lnTo>
                    <a:cubicBezTo>
                      <a:pt x="32081" y="12856"/>
                      <a:pt x="34982" y="9955"/>
                      <a:pt x="34982" y="6428"/>
                    </a:cubicBezTo>
                    <a:cubicBezTo>
                      <a:pt x="34982" y="2845"/>
                      <a:pt x="32081" y="1"/>
                      <a:pt x="285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30" name="Google Shape;2030;p52"/>
            <p:cNvGrpSpPr/>
            <p:nvPr/>
          </p:nvGrpSpPr>
          <p:grpSpPr>
            <a:xfrm>
              <a:off x="5786425" y="3043225"/>
              <a:ext cx="1827325" cy="406725"/>
              <a:chOff x="5786425" y="3043225"/>
              <a:chExt cx="1827325" cy="406725"/>
            </a:xfrm>
          </p:grpSpPr>
          <p:sp>
            <p:nvSpPr>
              <p:cNvPr id="2031" name="Google Shape;2031;p52"/>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2" name="Google Shape;2032;p52"/>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3" name="Google Shape;2033;p52"/>
              <p:cNvSpPr/>
              <p:nvPr/>
            </p:nvSpPr>
            <p:spPr>
              <a:xfrm>
                <a:off x="6535825" y="3077350"/>
                <a:ext cx="1043800" cy="321425"/>
              </a:xfrm>
              <a:custGeom>
                <a:avLst/>
                <a:gdLst/>
                <a:ahLst/>
                <a:cxnLst/>
                <a:rect l="l" t="t" r="r" b="b"/>
                <a:pathLst>
                  <a:path w="41752" h="12857" extrusionOk="0">
                    <a:moveTo>
                      <a:pt x="6087" y="1"/>
                    </a:moveTo>
                    <a:cubicBezTo>
                      <a:pt x="2731" y="1"/>
                      <a:pt x="0" y="2731"/>
                      <a:pt x="0" y="6087"/>
                    </a:cubicBezTo>
                    <a:lnTo>
                      <a:pt x="0" y="6770"/>
                    </a:lnTo>
                    <a:cubicBezTo>
                      <a:pt x="0" y="10126"/>
                      <a:pt x="2731" y="12856"/>
                      <a:pt x="6087" y="12856"/>
                    </a:cubicBezTo>
                    <a:lnTo>
                      <a:pt x="41751" y="12856"/>
                    </a:lnTo>
                    <a:lnTo>
                      <a:pt x="4175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4" name="Google Shape;2034;p52"/>
              <p:cNvSpPr/>
              <p:nvPr/>
            </p:nvSpPr>
            <p:spPr>
              <a:xfrm>
                <a:off x="6535825" y="3246575"/>
                <a:ext cx="1043800" cy="152200"/>
              </a:xfrm>
              <a:custGeom>
                <a:avLst/>
                <a:gdLst/>
                <a:ahLst/>
                <a:cxnLst/>
                <a:rect l="l" t="t" r="r" b="b"/>
                <a:pathLst>
                  <a:path w="41752" h="6088" extrusionOk="0">
                    <a:moveTo>
                      <a:pt x="0" y="1"/>
                    </a:moveTo>
                    <a:cubicBezTo>
                      <a:pt x="0" y="3357"/>
                      <a:pt x="2731" y="6087"/>
                      <a:pt x="6087" y="6087"/>
                    </a:cubicBezTo>
                    <a:lnTo>
                      <a:pt x="41751" y="6087"/>
                    </a:lnTo>
                    <a:lnTo>
                      <a:pt x="41751" y="4836"/>
                    </a:lnTo>
                    <a:lnTo>
                      <a:pt x="5973" y="4836"/>
                    </a:lnTo>
                    <a:cubicBezTo>
                      <a:pt x="3015" y="4836"/>
                      <a:pt x="569" y="2731"/>
                      <a:pt x="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5" name="Google Shape;2035;p52"/>
              <p:cNvSpPr/>
              <p:nvPr/>
            </p:nvSpPr>
            <p:spPr>
              <a:xfrm>
                <a:off x="5995450" y="3043225"/>
                <a:ext cx="337050" cy="406725"/>
              </a:xfrm>
              <a:custGeom>
                <a:avLst/>
                <a:gdLst/>
                <a:ahLst/>
                <a:cxnLst/>
                <a:rect l="l" t="t" r="r" b="b"/>
                <a:pathLst>
                  <a:path w="13482" h="16269" extrusionOk="0">
                    <a:moveTo>
                      <a:pt x="8135" y="1"/>
                    </a:moveTo>
                    <a:cubicBezTo>
                      <a:pt x="3641" y="1"/>
                      <a:pt x="1" y="3641"/>
                      <a:pt x="1" y="8135"/>
                    </a:cubicBezTo>
                    <a:cubicBezTo>
                      <a:pt x="1" y="12628"/>
                      <a:pt x="3641" y="16269"/>
                      <a:pt x="8135" y="16269"/>
                    </a:cubicBezTo>
                    <a:lnTo>
                      <a:pt x="13482" y="16269"/>
                    </a:lnTo>
                    <a:cubicBezTo>
                      <a:pt x="8988" y="16269"/>
                      <a:pt x="5348" y="12628"/>
                      <a:pt x="5348" y="8135"/>
                    </a:cubicBezTo>
                    <a:cubicBezTo>
                      <a:pt x="5348" y="3641"/>
                      <a:pt x="8988" y="1"/>
                      <a:pt x="1348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6" name="Google Shape;2036;p52"/>
              <p:cNvSpPr/>
              <p:nvPr/>
            </p:nvSpPr>
            <p:spPr>
              <a:xfrm>
                <a:off x="6577075" y="3323375"/>
                <a:ext cx="1002550" cy="25"/>
              </a:xfrm>
              <a:custGeom>
                <a:avLst/>
                <a:gdLst/>
                <a:ahLst/>
                <a:cxnLst/>
                <a:rect l="l" t="t" r="r" b="b"/>
                <a:pathLst>
                  <a:path w="40102" h="1" fill="none" extrusionOk="0">
                    <a:moveTo>
                      <a:pt x="40101" y="0"/>
                    </a:moveTo>
                    <a:lnTo>
                      <a:pt x="0" y="0"/>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7" name="Google Shape;2037;p52"/>
              <p:cNvSpPr/>
              <p:nvPr/>
            </p:nvSpPr>
            <p:spPr>
              <a:xfrm>
                <a:off x="6554300" y="3262225"/>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8" name="Google Shape;2038;p52"/>
              <p:cNvSpPr/>
              <p:nvPr/>
            </p:nvSpPr>
            <p:spPr>
              <a:xfrm>
                <a:off x="6554300" y="3199650"/>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9" name="Google Shape;2039;p52"/>
              <p:cNvSpPr/>
              <p:nvPr/>
            </p:nvSpPr>
            <p:spPr>
              <a:xfrm>
                <a:off x="6577075" y="3138500"/>
                <a:ext cx="1002550" cy="25"/>
              </a:xfrm>
              <a:custGeom>
                <a:avLst/>
                <a:gdLst/>
                <a:ahLst/>
                <a:cxnLst/>
                <a:rect l="l" t="t" r="r" b="b"/>
                <a:pathLst>
                  <a:path w="40102" h="1" fill="none" extrusionOk="0">
                    <a:moveTo>
                      <a:pt x="40101" y="1"/>
                    </a:moveTo>
                    <a:lnTo>
                      <a:pt x="0"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0" name="Google Shape;2040;p52"/>
              <p:cNvSpPr/>
              <p:nvPr/>
            </p:nvSpPr>
            <p:spPr>
              <a:xfrm>
                <a:off x="6510225" y="3043225"/>
                <a:ext cx="1103525" cy="406725"/>
              </a:xfrm>
              <a:custGeom>
                <a:avLst/>
                <a:gdLst/>
                <a:ahLst/>
                <a:cxnLst/>
                <a:rect l="l" t="t" r="r" b="b"/>
                <a:pathLst>
                  <a:path w="44141" h="16269" extrusionOk="0">
                    <a:moveTo>
                      <a:pt x="8078" y="1"/>
                    </a:moveTo>
                    <a:cubicBezTo>
                      <a:pt x="3584" y="1"/>
                      <a:pt x="1" y="3641"/>
                      <a:pt x="1" y="8135"/>
                    </a:cubicBezTo>
                    <a:cubicBezTo>
                      <a:pt x="1" y="12628"/>
                      <a:pt x="3584" y="16269"/>
                      <a:pt x="8078" y="16269"/>
                    </a:cubicBezTo>
                    <a:lnTo>
                      <a:pt x="44140" y="16269"/>
                    </a:lnTo>
                    <a:lnTo>
                      <a:pt x="44140" y="14221"/>
                    </a:lnTo>
                    <a:lnTo>
                      <a:pt x="8248" y="14221"/>
                    </a:lnTo>
                    <a:cubicBezTo>
                      <a:pt x="4892" y="14221"/>
                      <a:pt x="2162" y="11491"/>
                      <a:pt x="2162" y="8135"/>
                    </a:cubicBezTo>
                    <a:cubicBezTo>
                      <a:pt x="2162" y="4779"/>
                      <a:pt x="4892" y="2049"/>
                      <a:pt x="8248" y="2049"/>
                    </a:cubicBezTo>
                    <a:lnTo>
                      <a:pt x="44140" y="2049"/>
                    </a:lnTo>
                    <a:lnTo>
                      <a:pt x="4414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1" name="Google Shape;2041;p52"/>
              <p:cNvSpPr/>
              <p:nvPr/>
            </p:nvSpPr>
            <p:spPr>
              <a:xfrm>
                <a:off x="6807425" y="3043225"/>
                <a:ext cx="806325" cy="406725"/>
              </a:xfrm>
              <a:custGeom>
                <a:avLst/>
                <a:gdLst/>
                <a:ahLst/>
                <a:cxnLst/>
                <a:rect l="l" t="t" r="r" b="b"/>
                <a:pathLst>
                  <a:path w="32253" h="16269" extrusionOk="0">
                    <a:moveTo>
                      <a:pt x="26849" y="1"/>
                    </a:moveTo>
                    <a:lnTo>
                      <a:pt x="1" y="16269"/>
                    </a:lnTo>
                    <a:lnTo>
                      <a:pt x="32252" y="16269"/>
                    </a:lnTo>
                    <a:lnTo>
                      <a:pt x="32252" y="14221"/>
                    </a:lnTo>
                    <a:lnTo>
                      <a:pt x="30887" y="14221"/>
                    </a:lnTo>
                    <a:lnTo>
                      <a:pt x="30887" y="12970"/>
                    </a:lnTo>
                    <a:lnTo>
                      <a:pt x="30887" y="2049"/>
                    </a:lnTo>
                    <a:lnTo>
                      <a:pt x="32252" y="2049"/>
                    </a:lnTo>
                    <a:lnTo>
                      <a:pt x="32252"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042" name="Google Shape;2042;p52"/>
          <p:cNvGrpSpPr/>
          <p:nvPr/>
        </p:nvGrpSpPr>
        <p:grpSpPr>
          <a:xfrm rot="-990298">
            <a:off x="5245632" y="163066"/>
            <a:ext cx="592218" cy="545430"/>
            <a:chOff x="6578186" y="3304323"/>
            <a:chExt cx="592215" cy="545427"/>
          </a:xfrm>
        </p:grpSpPr>
        <p:sp>
          <p:nvSpPr>
            <p:cNvPr id="2043" name="Google Shape;2043;p52"/>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52"/>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5" name="Google Shape;2045;p52"/>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6" name="Google Shape;2046;p52"/>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47" name="Google Shape;2047;p52"/>
          <p:cNvGrpSpPr/>
          <p:nvPr/>
        </p:nvGrpSpPr>
        <p:grpSpPr>
          <a:xfrm rot="975972">
            <a:off x="8564553" y="1809310"/>
            <a:ext cx="339979" cy="313119"/>
            <a:chOff x="6578186" y="3304323"/>
            <a:chExt cx="592215" cy="545427"/>
          </a:xfrm>
        </p:grpSpPr>
        <p:sp>
          <p:nvSpPr>
            <p:cNvPr id="2048" name="Google Shape;2048;p52"/>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9" name="Google Shape;2049;p52"/>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0" name="Google Shape;2050;p52"/>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1" name="Google Shape;2051;p52"/>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52" name="Google Shape;2052;p52"/>
          <p:cNvGrpSpPr/>
          <p:nvPr/>
        </p:nvGrpSpPr>
        <p:grpSpPr>
          <a:xfrm>
            <a:off x="5807494" y="4295854"/>
            <a:ext cx="569590" cy="616298"/>
            <a:chOff x="4578694" y="3545867"/>
            <a:chExt cx="749165" cy="810598"/>
          </a:xfrm>
        </p:grpSpPr>
        <p:sp>
          <p:nvSpPr>
            <p:cNvPr id="2053" name="Google Shape;2053;p52"/>
            <p:cNvSpPr/>
            <p:nvPr/>
          </p:nvSpPr>
          <p:spPr>
            <a:xfrm>
              <a:off x="4578694" y="3545867"/>
              <a:ext cx="749165" cy="810598"/>
            </a:xfrm>
            <a:custGeom>
              <a:avLst/>
              <a:gdLst/>
              <a:ahLst/>
              <a:cxnLst/>
              <a:rect l="l" t="t" r="r" b="b"/>
              <a:pathLst>
                <a:path w="81742" h="88445" extrusionOk="0">
                  <a:moveTo>
                    <a:pt x="32194" y="28557"/>
                  </a:moveTo>
                  <a:lnTo>
                    <a:pt x="38131" y="48536"/>
                  </a:lnTo>
                  <a:lnTo>
                    <a:pt x="32080" y="49792"/>
                  </a:lnTo>
                  <a:lnTo>
                    <a:pt x="29683" y="29014"/>
                  </a:lnTo>
                  <a:lnTo>
                    <a:pt x="32194" y="28557"/>
                  </a:lnTo>
                  <a:close/>
                  <a:moveTo>
                    <a:pt x="40233" y="1"/>
                  </a:moveTo>
                  <a:cubicBezTo>
                    <a:pt x="38504" y="1"/>
                    <a:pt x="36362" y="275"/>
                    <a:pt x="33793" y="816"/>
                  </a:cubicBezTo>
                  <a:cubicBezTo>
                    <a:pt x="27285" y="2186"/>
                    <a:pt x="21235" y="3784"/>
                    <a:pt x="15641" y="5611"/>
                  </a:cubicBezTo>
                  <a:cubicBezTo>
                    <a:pt x="10161" y="7437"/>
                    <a:pt x="7307" y="8807"/>
                    <a:pt x="7079" y="9835"/>
                  </a:cubicBezTo>
                  <a:cubicBezTo>
                    <a:pt x="6850" y="13374"/>
                    <a:pt x="5480" y="26388"/>
                    <a:pt x="3197" y="48992"/>
                  </a:cubicBezTo>
                  <a:cubicBezTo>
                    <a:pt x="1028" y="71711"/>
                    <a:pt x="1" y="83926"/>
                    <a:pt x="457" y="85753"/>
                  </a:cubicBezTo>
                  <a:cubicBezTo>
                    <a:pt x="685" y="87237"/>
                    <a:pt x="2855" y="88150"/>
                    <a:pt x="6850" y="88379"/>
                  </a:cubicBezTo>
                  <a:cubicBezTo>
                    <a:pt x="7585" y="88422"/>
                    <a:pt x="8352" y="88445"/>
                    <a:pt x="9151" y="88445"/>
                  </a:cubicBezTo>
                  <a:cubicBezTo>
                    <a:pt x="12575" y="88445"/>
                    <a:pt x="16585" y="88027"/>
                    <a:pt x="21121" y="87009"/>
                  </a:cubicBezTo>
                  <a:cubicBezTo>
                    <a:pt x="26600" y="85867"/>
                    <a:pt x="30368" y="84725"/>
                    <a:pt x="32423" y="83355"/>
                  </a:cubicBezTo>
                  <a:lnTo>
                    <a:pt x="32423" y="83470"/>
                  </a:lnTo>
                  <a:cubicBezTo>
                    <a:pt x="34364" y="82100"/>
                    <a:pt x="35163" y="80387"/>
                    <a:pt x="34934" y="78218"/>
                  </a:cubicBezTo>
                  <a:lnTo>
                    <a:pt x="34135" y="71711"/>
                  </a:lnTo>
                  <a:lnTo>
                    <a:pt x="44981" y="69542"/>
                  </a:lnTo>
                  <a:lnTo>
                    <a:pt x="47264" y="76620"/>
                  </a:lnTo>
                  <a:cubicBezTo>
                    <a:pt x="47807" y="78310"/>
                    <a:pt x="50043" y="79139"/>
                    <a:pt x="54005" y="79139"/>
                  </a:cubicBezTo>
                  <a:cubicBezTo>
                    <a:pt x="57535" y="79139"/>
                    <a:pt x="62434" y="78482"/>
                    <a:pt x="68727" y="77191"/>
                  </a:cubicBezTo>
                  <a:cubicBezTo>
                    <a:pt x="74891" y="75821"/>
                    <a:pt x="79001" y="74222"/>
                    <a:pt x="80714" y="72053"/>
                  </a:cubicBezTo>
                  <a:cubicBezTo>
                    <a:pt x="81399" y="71140"/>
                    <a:pt x="81741" y="70341"/>
                    <a:pt x="81627" y="69542"/>
                  </a:cubicBezTo>
                  <a:cubicBezTo>
                    <a:pt x="81399" y="68743"/>
                    <a:pt x="69297" y="46253"/>
                    <a:pt x="45323" y="1957"/>
                  </a:cubicBezTo>
                  <a:cubicBezTo>
                    <a:pt x="44563" y="645"/>
                    <a:pt x="42883" y="1"/>
                    <a:pt x="402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4" name="Google Shape;2054;p52"/>
            <p:cNvSpPr/>
            <p:nvPr/>
          </p:nvSpPr>
          <p:spPr>
            <a:xfrm>
              <a:off x="4799461" y="3545867"/>
              <a:ext cx="528399" cy="662171"/>
            </a:xfrm>
            <a:custGeom>
              <a:avLst/>
              <a:gdLst/>
              <a:ahLst/>
              <a:cxnLst/>
              <a:rect l="l" t="t" r="r" b="b"/>
              <a:pathLst>
                <a:path w="57654" h="72250" extrusionOk="0">
                  <a:moveTo>
                    <a:pt x="16177" y="1"/>
                  </a:moveTo>
                  <a:cubicBezTo>
                    <a:pt x="14434" y="1"/>
                    <a:pt x="12274" y="275"/>
                    <a:pt x="9705" y="816"/>
                  </a:cubicBezTo>
                  <a:cubicBezTo>
                    <a:pt x="6394" y="1501"/>
                    <a:pt x="3083" y="2300"/>
                    <a:pt x="1" y="3099"/>
                  </a:cubicBezTo>
                  <a:cubicBezTo>
                    <a:pt x="832" y="2898"/>
                    <a:pt x="2109" y="2683"/>
                    <a:pt x="3647" y="2683"/>
                  </a:cubicBezTo>
                  <a:cubicBezTo>
                    <a:pt x="8233" y="2683"/>
                    <a:pt x="15133" y="4597"/>
                    <a:pt x="19409" y="14515"/>
                  </a:cubicBezTo>
                  <a:cubicBezTo>
                    <a:pt x="26002" y="29790"/>
                    <a:pt x="37567" y="72250"/>
                    <a:pt x="54613" y="72250"/>
                  </a:cubicBezTo>
                  <a:cubicBezTo>
                    <a:pt x="55276" y="72250"/>
                    <a:pt x="55946" y="72186"/>
                    <a:pt x="56626" y="72053"/>
                  </a:cubicBezTo>
                  <a:cubicBezTo>
                    <a:pt x="57311" y="71140"/>
                    <a:pt x="57653" y="70227"/>
                    <a:pt x="57539" y="69542"/>
                  </a:cubicBezTo>
                  <a:cubicBezTo>
                    <a:pt x="57311" y="68743"/>
                    <a:pt x="45209" y="46253"/>
                    <a:pt x="21235" y="1957"/>
                  </a:cubicBezTo>
                  <a:cubicBezTo>
                    <a:pt x="20544" y="645"/>
                    <a:pt x="18850" y="1"/>
                    <a:pt x="161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5" name="Google Shape;2055;p52"/>
            <p:cNvSpPr/>
            <p:nvPr/>
          </p:nvSpPr>
          <p:spPr>
            <a:xfrm>
              <a:off x="4782725" y="3812825"/>
              <a:ext cx="89991" cy="190751"/>
            </a:xfrm>
            <a:custGeom>
              <a:avLst/>
              <a:gdLst/>
              <a:ahLst/>
              <a:cxnLst/>
              <a:rect l="l" t="t" r="r" b="b"/>
              <a:pathLst>
                <a:path w="9819" h="20813" extrusionOk="0">
                  <a:moveTo>
                    <a:pt x="7421" y="0"/>
                  </a:moveTo>
                  <a:cubicBezTo>
                    <a:pt x="7421" y="0"/>
                    <a:pt x="0" y="2740"/>
                    <a:pt x="1370" y="11645"/>
                  </a:cubicBezTo>
                  <a:cubicBezTo>
                    <a:pt x="2524" y="19142"/>
                    <a:pt x="5781" y="20813"/>
                    <a:pt x="8418" y="20813"/>
                  </a:cubicBezTo>
                  <a:cubicBezTo>
                    <a:pt x="8912" y="20813"/>
                    <a:pt x="9385" y="20754"/>
                    <a:pt x="9818" y="20664"/>
                  </a:cubicBezTo>
                  <a:lnTo>
                    <a:pt x="7421"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6" name="Google Shape;2056;p52"/>
            <p:cNvSpPr/>
            <p:nvPr/>
          </p:nvSpPr>
          <p:spPr>
            <a:xfrm>
              <a:off x="4580784" y="4203089"/>
              <a:ext cx="320179" cy="153294"/>
            </a:xfrm>
            <a:custGeom>
              <a:avLst/>
              <a:gdLst/>
              <a:ahLst/>
              <a:cxnLst/>
              <a:rect l="l" t="t" r="r" b="b"/>
              <a:pathLst>
                <a:path w="34935" h="16726" extrusionOk="0">
                  <a:moveTo>
                    <a:pt x="33907" y="1"/>
                  </a:moveTo>
                  <a:lnTo>
                    <a:pt x="33907" y="1"/>
                  </a:lnTo>
                  <a:cubicBezTo>
                    <a:pt x="33907" y="2"/>
                    <a:pt x="34363" y="8449"/>
                    <a:pt x="20208" y="11303"/>
                  </a:cubicBezTo>
                  <a:cubicBezTo>
                    <a:pt x="18466" y="11651"/>
                    <a:pt x="16807" y="11805"/>
                    <a:pt x="15236" y="11805"/>
                  </a:cubicBezTo>
                  <a:cubicBezTo>
                    <a:pt x="8570" y="11805"/>
                    <a:pt x="3485" y="9046"/>
                    <a:pt x="343" y="6736"/>
                  </a:cubicBezTo>
                  <a:cubicBezTo>
                    <a:pt x="115" y="10846"/>
                    <a:pt x="1" y="13244"/>
                    <a:pt x="229" y="13929"/>
                  </a:cubicBezTo>
                  <a:cubicBezTo>
                    <a:pt x="572" y="15527"/>
                    <a:pt x="2627" y="16440"/>
                    <a:pt x="6622" y="16669"/>
                  </a:cubicBezTo>
                  <a:cubicBezTo>
                    <a:pt x="7269" y="16707"/>
                    <a:pt x="7942" y="16726"/>
                    <a:pt x="8639" y="16726"/>
                  </a:cubicBezTo>
                  <a:cubicBezTo>
                    <a:pt x="12124" y="16726"/>
                    <a:pt x="16231" y="16250"/>
                    <a:pt x="20893" y="15299"/>
                  </a:cubicBezTo>
                  <a:cubicBezTo>
                    <a:pt x="26372" y="14157"/>
                    <a:pt x="30254" y="12901"/>
                    <a:pt x="32195" y="11645"/>
                  </a:cubicBezTo>
                  <a:cubicBezTo>
                    <a:pt x="34136" y="10390"/>
                    <a:pt x="34935" y="8677"/>
                    <a:pt x="34706" y="6394"/>
                  </a:cubicBezTo>
                  <a:lnTo>
                    <a:pt x="33907"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57" name="Google Shape;2057;p52"/>
          <p:cNvGrpSpPr/>
          <p:nvPr/>
        </p:nvGrpSpPr>
        <p:grpSpPr>
          <a:xfrm rot="1247763">
            <a:off x="6487902" y="265907"/>
            <a:ext cx="313979" cy="339726"/>
            <a:chOff x="4578694" y="3545867"/>
            <a:chExt cx="749165" cy="810598"/>
          </a:xfrm>
        </p:grpSpPr>
        <p:sp>
          <p:nvSpPr>
            <p:cNvPr id="2058" name="Google Shape;2058;p52"/>
            <p:cNvSpPr/>
            <p:nvPr/>
          </p:nvSpPr>
          <p:spPr>
            <a:xfrm>
              <a:off x="4578694" y="3545867"/>
              <a:ext cx="749165" cy="810598"/>
            </a:xfrm>
            <a:custGeom>
              <a:avLst/>
              <a:gdLst/>
              <a:ahLst/>
              <a:cxnLst/>
              <a:rect l="l" t="t" r="r" b="b"/>
              <a:pathLst>
                <a:path w="81742" h="88445" extrusionOk="0">
                  <a:moveTo>
                    <a:pt x="32194" y="28557"/>
                  </a:moveTo>
                  <a:lnTo>
                    <a:pt x="38131" y="48536"/>
                  </a:lnTo>
                  <a:lnTo>
                    <a:pt x="32080" y="49792"/>
                  </a:lnTo>
                  <a:lnTo>
                    <a:pt x="29683" y="29014"/>
                  </a:lnTo>
                  <a:lnTo>
                    <a:pt x="32194" y="28557"/>
                  </a:lnTo>
                  <a:close/>
                  <a:moveTo>
                    <a:pt x="40233" y="1"/>
                  </a:moveTo>
                  <a:cubicBezTo>
                    <a:pt x="38504" y="1"/>
                    <a:pt x="36362" y="275"/>
                    <a:pt x="33793" y="816"/>
                  </a:cubicBezTo>
                  <a:cubicBezTo>
                    <a:pt x="27285" y="2186"/>
                    <a:pt x="21235" y="3784"/>
                    <a:pt x="15641" y="5611"/>
                  </a:cubicBezTo>
                  <a:cubicBezTo>
                    <a:pt x="10161" y="7437"/>
                    <a:pt x="7307" y="8807"/>
                    <a:pt x="7079" y="9835"/>
                  </a:cubicBezTo>
                  <a:cubicBezTo>
                    <a:pt x="6850" y="13374"/>
                    <a:pt x="5480" y="26388"/>
                    <a:pt x="3197" y="48992"/>
                  </a:cubicBezTo>
                  <a:cubicBezTo>
                    <a:pt x="1028" y="71711"/>
                    <a:pt x="1" y="83926"/>
                    <a:pt x="457" y="85753"/>
                  </a:cubicBezTo>
                  <a:cubicBezTo>
                    <a:pt x="685" y="87237"/>
                    <a:pt x="2855" y="88150"/>
                    <a:pt x="6850" y="88379"/>
                  </a:cubicBezTo>
                  <a:cubicBezTo>
                    <a:pt x="7585" y="88422"/>
                    <a:pt x="8352" y="88445"/>
                    <a:pt x="9151" y="88445"/>
                  </a:cubicBezTo>
                  <a:cubicBezTo>
                    <a:pt x="12575" y="88445"/>
                    <a:pt x="16585" y="88027"/>
                    <a:pt x="21121" y="87009"/>
                  </a:cubicBezTo>
                  <a:cubicBezTo>
                    <a:pt x="26600" y="85867"/>
                    <a:pt x="30368" y="84725"/>
                    <a:pt x="32423" y="83355"/>
                  </a:cubicBezTo>
                  <a:lnTo>
                    <a:pt x="32423" y="83470"/>
                  </a:lnTo>
                  <a:cubicBezTo>
                    <a:pt x="34364" y="82100"/>
                    <a:pt x="35163" y="80387"/>
                    <a:pt x="34934" y="78218"/>
                  </a:cubicBezTo>
                  <a:lnTo>
                    <a:pt x="34135" y="71711"/>
                  </a:lnTo>
                  <a:lnTo>
                    <a:pt x="44981" y="69542"/>
                  </a:lnTo>
                  <a:lnTo>
                    <a:pt x="47264" y="76620"/>
                  </a:lnTo>
                  <a:cubicBezTo>
                    <a:pt x="47807" y="78310"/>
                    <a:pt x="50043" y="79139"/>
                    <a:pt x="54005" y="79139"/>
                  </a:cubicBezTo>
                  <a:cubicBezTo>
                    <a:pt x="57535" y="79139"/>
                    <a:pt x="62434" y="78482"/>
                    <a:pt x="68727" y="77191"/>
                  </a:cubicBezTo>
                  <a:cubicBezTo>
                    <a:pt x="74891" y="75821"/>
                    <a:pt x="79001" y="74222"/>
                    <a:pt x="80714" y="72053"/>
                  </a:cubicBezTo>
                  <a:cubicBezTo>
                    <a:pt x="81399" y="71140"/>
                    <a:pt x="81741" y="70341"/>
                    <a:pt x="81627" y="69542"/>
                  </a:cubicBezTo>
                  <a:cubicBezTo>
                    <a:pt x="81399" y="68743"/>
                    <a:pt x="69297" y="46253"/>
                    <a:pt x="45323" y="1957"/>
                  </a:cubicBezTo>
                  <a:cubicBezTo>
                    <a:pt x="44563" y="645"/>
                    <a:pt x="42883" y="1"/>
                    <a:pt x="402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9" name="Google Shape;2059;p52"/>
            <p:cNvSpPr/>
            <p:nvPr/>
          </p:nvSpPr>
          <p:spPr>
            <a:xfrm>
              <a:off x="4799461" y="3545867"/>
              <a:ext cx="528399" cy="662171"/>
            </a:xfrm>
            <a:custGeom>
              <a:avLst/>
              <a:gdLst/>
              <a:ahLst/>
              <a:cxnLst/>
              <a:rect l="l" t="t" r="r" b="b"/>
              <a:pathLst>
                <a:path w="57654" h="72250" extrusionOk="0">
                  <a:moveTo>
                    <a:pt x="16177" y="1"/>
                  </a:moveTo>
                  <a:cubicBezTo>
                    <a:pt x="14434" y="1"/>
                    <a:pt x="12274" y="275"/>
                    <a:pt x="9705" y="816"/>
                  </a:cubicBezTo>
                  <a:cubicBezTo>
                    <a:pt x="6394" y="1501"/>
                    <a:pt x="3083" y="2300"/>
                    <a:pt x="1" y="3099"/>
                  </a:cubicBezTo>
                  <a:cubicBezTo>
                    <a:pt x="832" y="2898"/>
                    <a:pt x="2109" y="2683"/>
                    <a:pt x="3647" y="2683"/>
                  </a:cubicBezTo>
                  <a:cubicBezTo>
                    <a:pt x="8233" y="2683"/>
                    <a:pt x="15133" y="4597"/>
                    <a:pt x="19409" y="14515"/>
                  </a:cubicBezTo>
                  <a:cubicBezTo>
                    <a:pt x="26002" y="29790"/>
                    <a:pt x="37567" y="72250"/>
                    <a:pt x="54613" y="72250"/>
                  </a:cubicBezTo>
                  <a:cubicBezTo>
                    <a:pt x="55276" y="72250"/>
                    <a:pt x="55946" y="72186"/>
                    <a:pt x="56626" y="72053"/>
                  </a:cubicBezTo>
                  <a:cubicBezTo>
                    <a:pt x="57311" y="71140"/>
                    <a:pt x="57653" y="70227"/>
                    <a:pt x="57539" y="69542"/>
                  </a:cubicBezTo>
                  <a:cubicBezTo>
                    <a:pt x="57311" y="68743"/>
                    <a:pt x="45209" y="46253"/>
                    <a:pt x="21235" y="1957"/>
                  </a:cubicBezTo>
                  <a:cubicBezTo>
                    <a:pt x="20544" y="645"/>
                    <a:pt x="18850" y="1"/>
                    <a:pt x="161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0" name="Google Shape;2060;p52"/>
            <p:cNvSpPr/>
            <p:nvPr/>
          </p:nvSpPr>
          <p:spPr>
            <a:xfrm>
              <a:off x="4782725" y="3812825"/>
              <a:ext cx="89991" cy="190751"/>
            </a:xfrm>
            <a:custGeom>
              <a:avLst/>
              <a:gdLst/>
              <a:ahLst/>
              <a:cxnLst/>
              <a:rect l="l" t="t" r="r" b="b"/>
              <a:pathLst>
                <a:path w="9819" h="20813" extrusionOk="0">
                  <a:moveTo>
                    <a:pt x="7421" y="0"/>
                  </a:moveTo>
                  <a:cubicBezTo>
                    <a:pt x="7421" y="0"/>
                    <a:pt x="0" y="2740"/>
                    <a:pt x="1370" y="11645"/>
                  </a:cubicBezTo>
                  <a:cubicBezTo>
                    <a:pt x="2524" y="19142"/>
                    <a:pt x="5781" y="20813"/>
                    <a:pt x="8418" y="20813"/>
                  </a:cubicBezTo>
                  <a:cubicBezTo>
                    <a:pt x="8912" y="20813"/>
                    <a:pt x="9385" y="20754"/>
                    <a:pt x="9818" y="20664"/>
                  </a:cubicBezTo>
                  <a:lnTo>
                    <a:pt x="7421"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1" name="Google Shape;2061;p52"/>
            <p:cNvSpPr/>
            <p:nvPr/>
          </p:nvSpPr>
          <p:spPr>
            <a:xfrm>
              <a:off x="4580784" y="4203089"/>
              <a:ext cx="320179" cy="153294"/>
            </a:xfrm>
            <a:custGeom>
              <a:avLst/>
              <a:gdLst/>
              <a:ahLst/>
              <a:cxnLst/>
              <a:rect l="l" t="t" r="r" b="b"/>
              <a:pathLst>
                <a:path w="34935" h="16726" extrusionOk="0">
                  <a:moveTo>
                    <a:pt x="33907" y="1"/>
                  </a:moveTo>
                  <a:lnTo>
                    <a:pt x="33907" y="1"/>
                  </a:lnTo>
                  <a:cubicBezTo>
                    <a:pt x="33907" y="2"/>
                    <a:pt x="34363" y="8449"/>
                    <a:pt x="20208" y="11303"/>
                  </a:cubicBezTo>
                  <a:cubicBezTo>
                    <a:pt x="18466" y="11651"/>
                    <a:pt x="16807" y="11805"/>
                    <a:pt x="15236" y="11805"/>
                  </a:cubicBezTo>
                  <a:cubicBezTo>
                    <a:pt x="8570" y="11805"/>
                    <a:pt x="3485" y="9046"/>
                    <a:pt x="343" y="6736"/>
                  </a:cubicBezTo>
                  <a:cubicBezTo>
                    <a:pt x="115" y="10846"/>
                    <a:pt x="1" y="13244"/>
                    <a:pt x="229" y="13929"/>
                  </a:cubicBezTo>
                  <a:cubicBezTo>
                    <a:pt x="572" y="15527"/>
                    <a:pt x="2627" y="16440"/>
                    <a:pt x="6622" y="16669"/>
                  </a:cubicBezTo>
                  <a:cubicBezTo>
                    <a:pt x="7269" y="16707"/>
                    <a:pt x="7942" y="16726"/>
                    <a:pt x="8639" y="16726"/>
                  </a:cubicBezTo>
                  <a:cubicBezTo>
                    <a:pt x="12124" y="16726"/>
                    <a:pt x="16231" y="16250"/>
                    <a:pt x="20893" y="15299"/>
                  </a:cubicBezTo>
                  <a:cubicBezTo>
                    <a:pt x="26372" y="14157"/>
                    <a:pt x="30254" y="12901"/>
                    <a:pt x="32195" y="11645"/>
                  </a:cubicBezTo>
                  <a:cubicBezTo>
                    <a:pt x="34136" y="10390"/>
                    <a:pt x="34935" y="8677"/>
                    <a:pt x="34706" y="6394"/>
                  </a:cubicBezTo>
                  <a:lnTo>
                    <a:pt x="33907"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62" name="Google Shape;2062;p52"/>
          <p:cNvGrpSpPr/>
          <p:nvPr/>
        </p:nvGrpSpPr>
        <p:grpSpPr>
          <a:xfrm>
            <a:off x="5337300" y="2571750"/>
            <a:ext cx="408863" cy="834343"/>
            <a:chOff x="158738" y="274450"/>
            <a:chExt cx="408863" cy="834343"/>
          </a:xfrm>
        </p:grpSpPr>
        <p:grpSp>
          <p:nvGrpSpPr>
            <p:cNvPr id="2063" name="Google Shape;2063;p52"/>
            <p:cNvGrpSpPr/>
            <p:nvPr/>
          </p:nvGrpSpPr>
          <p:grpSpPr>
            <a:xfrm>
              <a:off x="158738" y="626738"/>
              <a:ext cx="109300" cy="109625"/>
              <a:chOff x="9043313" y="2299825"/>
              <a:chExt cx="109300" cy="109625"/>
            </a:xfrm>
          </p:grpSpPr>
          <p:sp>
            <p:nvSpPr>
              <p:cNvPr id="2064" name="Google Shape;2064;p52"/>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5" name="Google Shape;2065;p52"/>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66" name="Google Shape;2066;p52"/>
            <p:cNvSpPr/>
            <p:nvPr/>
          </p:nvSpPr>
          <p:spPr>
            <a:xfrm>
              <a:off x="507625" y="547988"/>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7" name="Google Shape;2067;p52"/>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8" name="Google Shape;2068;p52"/>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69" name="Google Shape;2069;p52"/>
          <p:cNvGrpSpPr/>
          <p:nvPr/>
        </p:nvGrpSpPr>
        <p:grpSpPr>
          <a:xfrm rot="10800000">
            <a:off x="7262952" y="435750"/>
            <a:ext cx="820861" cy="495218"/>
            <a:chOff x="158738" y="274450"/>
            <a:chExt cx="820861" cy="495218"/>
          </a:xfrm>
        </p:grpSpPr>
        <p:grpSp>
          <p:nvGrpSpPr>
            <p:cNvPr id="2070" name="Google Shape;2070;p52"/>
            <p:cNvGrpSpPr/>
            <p:nvPr/>
          </p:nvGrpSpPr>
          <p:grpSpPr>
            <a:xfrm>
              <a:off x="158738" y="626738"/>
              <a:ext cx="109300" cy="109625"/>
              <a:chOff x="9043313" y="2299825"/>
              <a:chExt cx="109300" cy="109625"/>
            </a:xfrm>
          </p:grpSpPr>
          <p:sp>
            <p:nvSpPr>
              <p:cNvPr id="2071" name="Google Shape;2071;p52"/>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2" name="Google Shape;2072;p52"/>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73" name="Google Shape;2073;p52"/>
            <p:cNvSpPr/>
            <p:nvPr/>
          </p:nvSpPr>
          <p:spPr>
            <a:xfrm>
              <a:off x="507625" y="547988"/>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4" name="Google Shape;2074;p52"/>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5" name="Google Shape;2075;p52"/>
            <p:cNvSpPr/>
            <p:nvPr/>
          </p:nvSpPr>
          <p:spPr>
            <a:xfrm rot="2873646">
              <a:off x="848999" y="632849"/>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76" name="Google Shape;2076;p52"/>
          <p:cNvSpPr txBox="1"/>
          <p:nvPr/>
        </p:nvSpPr>
        <p:spPr>
          <a:xfrm>
            <a:off x="713225" y="1841400"/>
            <a:ext cx="4448100" cy="429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200" b="0" i="0" u="none" strike="noStrike" kern="0" cap="none" spc="0" normalizeH="0" baseline="0" noProof="0">
                <a:ln>
                  <a:noFill/>
                </a:ln>
                <a:solidFill>
                  <a:srgbClr val="FFFFFF"/>
                </a:solidFill>
                <a:effectLst/>
                <a:uLnTx/>
                <a:uFillTx/>
                <a:latin typeface="DM Serif Display"/>
                <a:ea typeface="DM Serif Display"/>
                <a:cs typeface="DM Serif Display"/>
                <a:sym typeface="DM Serif Display"/>
              </a:rPr>
              <a:t>Do you have any questions?</a:t>
            </a:r>
            <a:endParaRPr kumimoji="0" sz="2200" b="0" i="0" u="none" strike="noStrike" kern="0" cap="none" spc="0" normalizeH="0" baseline="0" noProof="0">
              <a:ln>
                <a:noFill/>
              </a:ln>
              <a:solidFill>
                <a:srgbClr val="FFFFFF"/>
              </a:solidFill>
              <a:effectLst/>
              <a:uLnTx/>
              <a:uFillTx/>
              <a:latin typeface="Arial"/>
              <a:cs typeface="Arial"/>
              <a:sym typeface="Arial"/>
            </a:endParaRPr>
          </a:p>
        </p:txBody>
      </p:sp>
      <p:grpSp>
        <p:nvGrpSpPr>
          <p:cNvPr id="2077" name="Google Shape;2077;p52"/>
          <p:cNvGrpSpPr/>
          <p:nvPr/>
        </p:nvGrpSpPr>
        <p:grpSpPr>
          <a:xfrm rot="-682338">
            <a:off x="4927762" y="1324651"/>
            <a:ext cx="1248264" cy="902615"/>
            <a:chOff x="5131350" y="539500"/>
            <a:chExt cx="3299425" cy="2385800"/>
          </a:xfrm>
        </p:grpSpPr>
        <p:sp>
          <p:nvSpPr>
            <p:cNvPr id="2078" name="Google Shape;2078;p52"/>
            <p:cNvSpPr/>
            <p:nvPr/>
          </p:nvSpPr>
          <p:spPr>
            <a:xfrm>
              <a:off x="6771925" y="891300"/>
              <a:ext cx="1658850" cy="1930375"/>
            </a:xfrm>
            <a:custGeom>
              <a:avLst/>
              <a:gdLst/>
              <a:ahLst/>
              <a:cxnLst/>
              <a:rect l="l" t="t" r="r" b="b"/>
              <a:pathLst>
                <a:path w="66354" h="77215" extrusionOk="0">
                  <a:moveTo>
                    <a:pt x="21216" y="1"/>
                  </a:moveTo>
                  <a:cubicBezTo>
                    <a:pt x="13520" y="1"/>
                    <a:pt x="6066" y="700"/>
                    <a:pt x="0" y="2596"/>
                  </a:cubicBezTo>
                  <a:lnTo>
                    <a:pt x="0" y="77214"/>
                  </a:lnTo>
                  <a:lnTo>
                    <a:pt x="63277" y="77214"/>
                  </a:lnTo>
                  <a:lnTo>
                    <a:pt x="66354" y="5516"/>
                  </a:lnTo>
                  <a:cubicBezTo>
                    <a:pt x="66354" y="5516"/>
                    <a:pt x="42832" y="1"/>
                    <a:pt x="212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9" name="Google Shape;2079;p52"/>
            <p:cNvSpPr/>
            <p:nvPr/>
          </p:nvSpPr>
          <p:spPr>
            <a:xfrm>
              <a:off x="6781050" y="810200"/>
              <a:ext cx="1588475" cy="1976925"/>
            </a:xfrm>
            <a:custGeom>
              <a:avLst/>
              <a:gdLst/>
              <a:ahLst/>
              <a:cxnLst/>
              <a:rect l="l" t="t" r="r" b="b"/>
              <a:pathLst>
                <a:path w="63539" h="79077" extrusionOk="0">
                  <a:moveTo>
                    <a:pt x="57542" y="0"/>
                  </a:moveTo>
                  <a:lnTo>
                    <a:pt x="0" y="9073"/>
                  </a:lnTo>
                  <a:lnTo>
                    <a:pt x="0" y="76782"/>
                  </a:lnTo>
                  <a:cubicBezTo>
                    <a:pt x="0" y="76782"/>
                    <a:pt x="1825" y="77069"/>
                    <a:pt x="6153" y="79077"/>
                  </a:cubicBezTo>
                  <a:cubicBezTo>
                    <a:pt x="11374" y="76876"/>
                    <a:pt x="19668" y="76170"/>
                    <a:pt x="28171" y="76170"/>
                  </a:cubicBezTo>
                  <a:cubicBezTo>
                    <a:pt x="43446" y="76170"/>
                    <a:pt x="59393" y="78451"/>
                    <a:pt x="59393" y="78451"/>
                  </a:cubicBezTo>
                  <a:lnTo>
                    <a:pt x="63538" y="9986"/>
                  </a:lnTo>
                  <a:cubicBezTo>
                    <a:pt x="58011" y="8004"/>
                    <a:pt x="57542" y="0"/>
                    <a:pt x="575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0" name="Google Shape;2080;p52"/>
            <p:cNvSpPr/>
            <p:nvPr/>
          </p:nvSpPr>
          <p:spPr>
            <a:xfrm>
              <a:off x="6781050" y="754000"/>
              <a:ext cx="1438550" cy="1906025"/>
            </a:xfrm>
            <a:custGeom>
              <a:avLst/>
              <a:gdLst/>
              <a:ahLst/>
              <a:cxnLst/>
              <a:rect l="l" t="t" r="r" b="b"/>
              <a:pathLst>
                <a:path w="57542" h="76241" extrusionOk="0">
                  <a:moveTo>
                    <a:pt x="39230" y="1"/>
                  </a:moveTo>
                  <a:cubicBezTo>
                    <a:pt x="20089" y="1"/>
                    <a:pt x="0" y="5325"/>
                    <a:pt x="0" y="5325"/>
                  </a:cubicBezTo>
                  <a:cubicBezTo>
                    <a:pt x="0" y="5325"/>
                    <a:pt x="157" y="34395"/>
                    <a:pt x="157" y="76241"/>
                  </a:cubicBezTo>
                  <a:cubicBezTo>
                    <a:pt x="12340" y="70274"/>
                    <a:pt x="23749" y="68534"/>
                    <a:pt x="32912" y="68534"/>
                  </a:cubicBezTo>
                  <a:cubicBezTo>
                    <a:pt x="45729" y="68534"/>
                    <a:pt x="54152" y="71939"/>
                    <a:pt x="54152" y="71939"/>
                  </a:cubicBezTo>
                  <a:lnTo>
                    <a:pt x="57542" y="2248"/>
                  </a:lnTo>
                  <a:cubicBezTo>
                    <a:pt x="52092" y="612"/>
                    <a:pt x="45715" y="1"/>
                    <a:pt x="3923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1" name="Google Shape;2081;p52"/>
            <p:cNvSpPr/>
            <p:nvPr/>
          </p:nvSpPr>
          <p:spPr>
            <a:xfrm>
              <a:off x="6784950" y="753950"/>
              <a:ext cx="1368175" cy="1906075"/>
            </a:xfrm>
            <a:custGeom>
              <a:avLst/>
              <a:gdLst/>
              <a:ahLst/>
              <a:cxnLst/>
              <a:rect l="l" t="t" r="r" b="b"/>
              <a:pathLst>
                <a:path w="54727" h="76243" extrusionOk="0">
                  <a:moveTo>
                    <a:pt x="39049" y="1"/>
                  </a:moveTo>
                  <a:cubicBezTo>
                    <a:pt x="20828" y="1"/>
                    <a:pt x="1766" y="4813"/>
                    <a:pt x="1" y="5274"/>
                  </a:cubicBezTo>
                  <a:lnTo>
                    <a:pt x="1" y="76243"/>
                  </a:lnTo>
                  <a:cubicBezTo>
                    <a:pt x="12523" y="68286"/>
                    <a:pt x="25530" y="66345"/>
                    <a:pt x="35243" y="66345"/>
                  </a:cubicBezTo>
                  <a:cubicBezTo>
                    <a:pt x="44499" y="66345"/>
                    <a:pt x="50763" y="68108"/>
                    <a:pt x="50763" y="68108"/>
                  </a:cubicBezTo>
                  <a:lnTo>
                    <a:pt x="50763" y="68082"/>
                  </a:lnTo>
                  <a:lnTo>
                    <a:pt x="54726" y="1546"/>
                  </a:lnTo>
                  <a:cubicBezTo>
                    <a:pt x="49902" y="433"/>
                    <a:pt x="44513" y="1"/>
                    <a:pt x="3904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2" name="Google Shape;2082;p52"/>
            <p:cNvSpPr/>
            <p:nvPr/>
          </p:nvSpPr>
          <p:spPr>
            <a:xfrm>
              <a:off x="6781050" y="539500"/>
              <a:ext cx="1334250" cy="2120525"/>
            </a:xfrm>
            <a:custGeom>
              <a:avLst/>
              <a:gdLst/>
              <a:ahLst/>
              <a:cxnLst/>
              <a:rect l="l" t="t" r="r" b="b"/>
              <a:pathLst>
                <a:path w="53370" h="84821" extrusionOk="0">
                  <a:moveTo>
                    <a:pt x="35732" y="0"/>
                  </a:moveTo>
                  <a:cubicBezTo>
                    <a:pt x="12918" y="0"/>
                    <a:pt x="0" y="9889"/>
                    <a:pt x="0" y="9889"/>
                  </a:cubicBezTo>
                  <a:cubicBezTo>
                    <a:pt x="0" y="9889"/>
                    <a:pt x="157" y="30982"/>
                    <a:pt x="157" y="84821"/>
                  </a:cubicBezTo>
                  <a:cubicBezTo>
                    <a:pt x="16773" y="72472"/>
                    <a:pt x="37769" y="71205"/>
                    <a:pt x="45691" y="71205"/>
                  </a:cubicBezTo>
                  <a:cubicBezTo>
                    <a:pt x="47738" y="71205"/>
                    <a:pt x="48912" y="71289"/>
                    <a:pt x="48912" y="71289"/>
                  </a:cubicBezTo>
                  <a:lnTo>
                    <a:pt x="53370" y="1885"/>
                  </a:lnTo>
                  <a:cubicBezTo>
                    <a:pt x="46973" y="544"/>
                    <a:pt x="41081" y="0"/>
                    <a:pt x="3573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3" name="Google Shape;2083;p52"/>
            <p:cNvSpPr/>
            <p:nvPr/>
          </p:nvSpPr>
          <p:spPr>
            <a:xfrm>
              <a:off x="6765400" y="2821650"/>
              <a:ext cx="1588475" cy="103650"/>
            </a:xfrm>
            <a:custGeom>
              <a:avLst/>
              <a:gdLst/>
              <a:ahLst/>
              <a:cxnLst/>
              <a:rect l="l" t="t" r="r" b="b"/>
              <a:pathLst>
                <a:path w="63539" h="4146" extrusionOk="0">
                  <a:moveTo>
                    <a:pt x="626" y="0"/>
                  </a:moveTo>
                  <a:cubicBezTo>
                    <a:pt x="626" y="0"/>
                    <a:pt x="1" y="991"/>
                    <a:pt x="496" y="4146"/>
                  </a:cubicBezTo>
                  <a:cubicBezTo>
                    <a:pt x="4642" y="4146"/>
                    <a:pt x="7379" y="3077"/>
                    <a:pt x="7379" y="3077"/>
                  </a:cubicBezTo>
                  <a:lnTo>
                    <a:pt x="62157" y="3077"/>
                  </a:lnTo>
                  <a:lnTo>
                    <a:pt x="6353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4" name="Google Shape;2084;p52"/>
            <p:cNvSpPr/>
            <p:nvPr/>
          </p:nvSpPr>
          <p:spPr>
            <a:xfrm>
              <a:off x="8234575" y="1179100"/>
              <a:ext cx="92575" cy="1404025"/>
            </a:xfrm>
            <a:custGeom>
              <a:avLst/>
              <a:gdLst/>
              <a:ahLst/>
              <a:cxnLst/>
              <a:rect l="l" t="t" r="r" b="b"/>
              <a:pathLst>
                <a:path w="3703" h="56161" extrusionOk="0">
                  <a:moveTo>
                    <a:pt x="3702" y="1"/>
                  </a:moveTo>
                  <a:lnTo>
                    <a:pt x="3702" y="1"/>
                  </a:lnTo>
                  <a:cubicBezTo>
                    <a:pt x="3494" y="2347"/>
                    <a:pt x="3311" y="4694"/>
                    <a:pt x="3129" y="7014"/>
                  </a:cubicBezTo>
                  <a:lnTo>
                    <a:pt x="2607" y="14028"/>
                  </a:lnTo>
                  <a:lnTo>
                    <a:pt x="1617" y="28080"/>
                  </a:lnTo>
                  <a:lnTo>
                    <a:pt x="756" y="42107"/>
                  </a:lnTo>
                  <a:lnTo>
                    <a:pt x="365" y="49147"/>
                  </a:lnTo>
                  <a:cubicBezTo>
                    <a:pt x="235" y="51467"/>
                    <a:pt x="104" y="53814"/>
                    <a:pt x="0" y="56160"/>
                  </a:cubicBezTo>
                  <a:cubicBezTo>
                    <a:pt x="209" y="53840"/>
                    <a:pt x="391" y="51493"/>
                    <a:pt x="574" y="49147"/>
                  </a:cubicBezTo>
                  <a:lnTo>
                    <a:pt x="1121" y="42133"/>
                  </a:lnTo>
                  <a:lnTo>
                    <a:pt x="2086" y="28107"/>
                  </a:lnTo>
                  <a:lnTo>
                    <a:pt x="2946" y="14054"/>
                  </a:lnTo>
                  <a:lnTo>
                    <a:pt x="3363" y="7040"/>
                  </a:lnTo>
                  <a:cubicBezTo>
                    <a:pt x="3468" y="4694"/>
                    <a:pt x="3598" y="2347"/>
                    <a:pt x="370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52"/>
            <p:cNvSpPr/>
            <p:nvPr/>
          </p:nvSpPr>
          <p:spPr>
            <a:xfrm>
              <a:off x="8234575" y="1090475"/>
              <a:ext cx="46300" cy="723525"/>
            </a:xfrm>
            <a:custGeom>
              <a:avLst/>
              <a:gdLst/>
              <a:ahLst/>
              <a:cxnLst/>
              <a:rect l="l" t="t" r="r" b="b"/>
              <a:pathLst>
                <a:path w="1852" h="28941" extrusionOk="0">
                  <a:moveTo>
                    <a:pt x="1851" y="0"/>
                  </a:moveTo>
                  <a:lnTo>
                    <a:pt x="1851" y="0"/>
                  </a:lnTo>
                  <a:cubicBezTo>
                    <a:pt x="1721" y="1225"/>
                    <a:pt x="1617" y="2425"/>
                    <a:pt x="1512" y="3624"/>
                  </a:cubicBezTo>
                  <a:lnTo>
                    <a:pt x="1226" y="7222"/>
                  </a:lnTo>
                  <a:cubicBezTo>
                    <a:pt x="1017" y="9647"/>
                    <a:pt x="887" y="12045"/>
                    <a:pt x="704" y="14470"/>
                  </a:cubicBezTo>
                  <a:cubicBezTo>
                    <a:pt x="574" y="16869"/>
                    <a:pt x="417" y="19293"/>
                    <a:pt x="287" y="21692"/>
                  </a:cubicBezTo>
                  <a:lnTo>
                    <a:pt x="131" y="25316"/>
                  </a:lnTo>
                  <a:cubicBezTo>
                    <a:pt x="78" y="26515"/>
                    <a:pt x="26" y="27741"/>
                    <a:pt x="0" y="28940"/>
                  </a:cubicBezTo>
                  <a:cubicBezTo>
                    <a:pt x="131" y="27741"/>
                    <a:pt x="235" y="26541"/>
                    <a:pt x="365" y="25342"/>
                  </a:cubicBezTo>
                  <a:lnTo>
                    <a:pt x="652" y="21718"/>
                  </a:lnTo>
                  <a:cubicBezTo>
                    <a:pt x="834" y="19319"/>
                    <a:pt x="991" y="16895"/>
                    <a:pt x="1173" y="14496"/>
                  </a:cubicBezTo>
                  <a:cubicBezTo>
                    <a:pt x="1304" y="12071"/>
                    <a:pt x="1460" y="9673"/>
                    <a:pt x="1565" y="7248"/>
                  </a:cubicBezTo>
                  <a:lnTo>
                    <a:pt x="1747" y="3624"/>
                  </a:lnTo>
                  <a:cubicBezTo>
                    <a:pt x="1773" y="2425"/>
                    <a:pt x="1825" y="1225"/>
                    <a:pt x="185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6" name="Google Shape;2086;p52"/>
            <p:cNvSpPr/>
            <p:nvPr/>
          </p:nvSpPr>
          <p:spPr>
            <a:xfrm>
              <a:off x="8134850" y="2552450"/>
              <a:ext cx="131025" cy="219025"/>
            </a:xfrm>
            <a:custGeom>
              <a:avLst/>
              <a:gdLst/>
              <a:ahLst/>
              <a:cxnLst/>
              <a:rect l="l" t="t" r="r" b="b"/>
              <a:pathLst>
                <a:path w="5241" h="8761" extrusionOk="0">
                  <a:moveTo>
                    <a:pt x="0" y="1"/>
                  </a:moveTo>
                  <a:lnTo>
                    <a:pt x="0" y="1"/>
                  </a:lnTo>
                  <a:cubicBezTo>
                    <a:pt x="78" y="861"/>
                    <a:pt x="287" y="1721"/>
                    <a:pt x="548" y="2556"/>
                  </a:cubicBezTo>
                  <a:cubicBezTo>
                    <a:pt x="834" y="3390"/>
                    <a:pt x="1199" y="4198"/>
                    <a:pt x="1643" y="4954"/>
                  </a:cubicBezTo>
                  <a:cubicBezTo>
                    <a:pt x="1851" y="5345"/>
                    <a:pt x="2112" y="5710"/>
                    <a:pt x="2347" y="6075"/>
                  </a:cubicBezTo>
                  <a:cubicBezTo>
                    <a:pt x="2477" y="6258"/>
                    <a:pt x="2633" y="6414"/>
                    <a:pt x="2764" y="6597"/>
                  </a:cubicBezTo>
                  <a:lnTo>
                    <a:pt x="2972" y="6858"/>
                  </a:lnTo>
                  <a:cubicBezTo>
                    <a:pt x="3051" y="6936"/>
                    <a:pt x="3129" y="7014"/>
                    <a:pt x="3207" y="7092"/>
                  </a:cubicBezTo>
                  <a:cubicBezTo>
                    <a:pt x="3781" y="7744"/>
                    <a:pt x="4485" y="8292"/>
                    <a:pt x="5241" y="8761"/>
                  </a:cubicBezTo>
                  <a:cubicBezTo>
                    <a:pt x="4615" y="8135"/>
                    <a:pt x="3989" y="7535"/>
                    <a:pt x="3468" y="6858"/>
                  </a:cubicBezTo>
                  <a:cubicBezTo>
                    <a:pt x="2946" y="6180"/>
                    <a:pt x="2451" y="5476"/>
                    <a:pt x="2034" y="4746"/>
                  </a:cubicBezTo>
                  <a:cubicBezTo>
                    <a:pt x="1199" y="3260"/>
                    <a:pt x="522" y="1669"/>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7" name="Google Shape;2087;p52"/>
            <p:cNvSpPr/>
            <p:nvPr/>
          </p:nvSpPr>
          <p:spPr>
            <a:xfrm>
              <a:off x="6969425" y="2506050"/>
              <a:ext cx="1100250" cy="135075"/>
            </a:xfrm>
            <a:custGeom>
              <a:avLst/>
              <a:gdLst/>
              <a:ahLst/>
              <a:cxnLst/>
              <a:rect l="l" t="t" r="r" b="b"/>
              <a:pathLst>
                <a:path w="44010" h="5403" extrusionOk="0">
                  <a:moveTo>
                    <a:pt x="22226" y="1"/>
                  </a:moveTo>
                  <a:cubicBezTo>
                    <a:pt x="12475" y="1"/>
                    <a:pt x="4371" y="2020"/>
                    <a:pt x="0" y="5402"/>
                  </a:cubicBezTo>
                  <a:cubicBezTo>
                    <a:pt x="0" y="5402"/>
                    <a:pt x="7915" y="1110"/>
                    <a:pt x="23986" y="1110"/>
                  </a:cubicBezTo>
                  <a:cubicBezTo>
                    <a:pt x="29645" y="1110"/>
                    <a:pt x="36317" y="1643"/>
                    <a:pt x="44010" y="3082"/>
                  </a:cubicBezTo>
                  <a:cubicBezTo>
                    <a:pt x="36422" y="957"/>
                    <a:pt x="28934" y="1"/>
                    <a:pt x="2222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8" name="Google Shape;2088;p52"/>
            <p:cNvSpPr/>
            <p:nvPr/>
          </p:nvSpPr>
          <p:spPr>
            <a:xfrm>
              <a:off x="6945950" y="2605825"/>
              <a:ext cx="629675" cy="100475"/>
            </a:xfrm>
            <a:custGeom>
              <a:avLst/>
              <a:gdLst/>
              <a:ahLst/>
              <a:cxnLst/>
              <a:rect l="l" t="t" r="r" b="b"/>
              <a:pathLst>
                <a:path w="25187" h="4019" extrusionOk="0">
                  <a:moveTo>
                    <a:pt x="19842" y="1"/>
                  </a:moveTo>
                  <a:cubicBezTo>
                    <a:pt x="19485" y="1"/>
                    <a:pt x="19129" y="4"/>
                    <a:pt x="18773" y="4"/>
                  </a:cubicBezTo>
                  <a:cubicBezTo>
                    <a:pt x="16635" y="56"/>
                    <a:pt x="14497" y="290"/>
                    <a:pt x="12385" y="629"/>
                  </a:cubicBezTo>
                  <a:cubicBezTo>
                    <a:pt x="10273" y="994"/>
                    <a:pt x="8161" y="1438"/>
                    <a:pt x="6102" y="2011"/>
                  </a:cubicBezTo>
                  <a:cubicBezTo>
                    <a:pt x="4042" y="2585"/>
                    <a:pt x="1982" y="3210"/>
                    <a:pt x="1" y="4019"/>
                  </a:cubicBezTo>
                  <a:cubicBezTo>
                    <a:pt x="1044" y="3706"/>
                    <a:pt x="2060" y="3393"/>
                    <a:pt x="3103" y="3132"/>
                  </a:cubicBezTo>
                  <a:cubicBezTo>
                    <a:pt x="4120" y="2845"/>
                    <a:pt x="5163" y="2585"/>
                    <a:pt x="6180" y="2350"/>
                  </a:cubicBezTo>
                  <a:cubicBezTo>
                    <a:pt x="8266" y="1855"/>
                    <a:pt x="10351" y="1438"/>
                    <a:pt x="12463" y="1073"/>
                  </a:cubicBezTo>
                  <a:cubicBezTo>
                    <a:pt x="14549" y="734"/>
                    <a:pt x="16661" y="499"/>
                    <a:pt x="18799" y="342"/>
                  </a:cubicBezTo>
                  <a:cubicBezTo>
                    <a:pt x="19536" y="325"/>
                    <a:pt x="20261" y="294"/>
                    <a:pt x="20991" y="294"/>
                  </a:cubicBezTo>
                  <a:cubicBezTo>
                    <a:pt x="21319" y="294"/>
                    <a:pt x="21648" y="300"/>
                    <a:pt x="21979" y="316"/>
                  </a:cubicBezTo>
                  <a:cubicBezTo>
                    <a:pt x="22129" y="309"/>
                    <a:pt x="22278" y="306"/>
                    <a:pt x="22427" y="306"/>
                  </a:cubicBezTo>
                  <a:cubicBezTo>
                    <a:pt x="23347" y="306"/>
                    <a:pt x="24267" y="428"/>
                    <a:pt x="25186" y="473"/>
                  </a:cubicBezTo>
                  <a:cubicBezTo>
                    <a:pt x="24117" y="316"/>
                    <a:pt x="23074" y="134"/>
                    <a:pt x="22006" y="82"/>
                  </a:cubicBezTo>
                  <a:cubicBezTo>
                    <a:pt x="21275" y="12"/>
                    <a:pt x="20557" y="1"/>
                    <a:pt x="1984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9" name="Google Shape;2089;p52"/>
            <p:cNvSpPr/>
            <p:nvPr/>
          </p:nvSpPr>
          <p:spPr>
            <a:xfrm>
              <a:off x="5131350" y="891300"/>
              <a:ext cx="1646475" cy="1930375"/>
            </a:xfrm>
            <a:custGeom>
              <a:avLst/>
              <a:gdLst/>
              <a:ahLst/>
              <a:cxnLst/>
              <a:rect l="l" t="t" r="r" b="b"/>
              <a:pathLst>
                <a:path w="65859" h="77215" extrusionOk="0">
                  <a:moveTo>
                    <a:pt x="44805" y="1"/>
                  </a:moveTo>
                  <a:cubicBezTo>
                    <a:pt x="23352" y="1"/>
                    <a:pt x="0" y="5516"/>
                    <a:pt x="0" y="5516"/>
                  </a:cubicBezTo>
                  <a:lnTo>
                    <a:pt x="3077" y="77214"/>
                  </a:lnTo>
                  <a:lnTo>
                    <a:pt x="65858" y="77214"/>
                  </a:lnTo>
                  <a:lnTo>
                    <a:pt x="65858" y="2596"/>
                  </a:lnTo>
                  <a:cubicBezTo>
                    <a:pt x="59841" y="700"/>
                    <a:pt x="52443" y="1"/>
                    <a:pt x="448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0" name="Google Shape;2090;p52"/>
            <p:cNvSpPr/>
            <p:nvPr/>
          </p:nvSpPr>
          <p:spPr>
            <a:xfrm>
              <a:off x="5192600" y="810200"/>
              <a:ext cx="1588475" cy="1976925"/>
            </a:xfrm>
            <a:custGeom>
              <a:avLst/>
              <a:gdLst/>
              <a:ahLst/>
              <a:cxnLst/>
              <a:rect l="l" t="t" r="r" b="b"/>
              <a:pathLst>
                <a:path w="63539" h="79077" extrusionOk="0">
                  <a:moveTo>
                    <a:pt x="6023" y="0"/>
                  </a:moveTo>
                  <a:cubicBezTo>
                    <a:pt x="6023" y="0"/>
                    <a:pt x="5554" y="8004"/>
                    <a:pt x="1" y="9986"/>
                  </a:cubicBezTo>
                  <a:lnTo>
                    <a:pt x="4172" y="78451"/>
                  </a:lnTo>
                  <a:cubicBezTo>
                    <a:pt x="4172" y="78451"/>
                    <a:pt x="20108" y="76170"/>
                    <a:pt x="35383" y="76170"/>
                  </a:cubicBezTo>
                  <a:cubicBezTo>
                    <a:pt x="43884" y="76170"/>
                    <a:pt x="52181" y="76876"/>
                    <a:pt x="57412" y="79077"/>
                  </a:cubicBezTo>
                  <a:cubicBezTo>
                    <a:pt x="61713" y="77069"/>
                    <a:pt x="63538" y="76782"/>
                    <a:pt x="63538" y="76782"/>
                  </a:cubicBezTo>
                  <a:lnTo>
                    <a:pt x="63538" y="9073"/>
                  </a:lnTo>
                  <a:lnTo>
                    <a:pt x="602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1" name="Google Shape;2091;p52"/>
            <p:cNvSpPr/>
            <p:nvPr/>
          </p:nvSpPr>
          <p:spPr>
            <a:xfrm>
              <a:off x="5343175" y="754000"/>
              <a:ext cx="1437900" cy="1906025"/>
            </a:xfrm>
            <a:custGeom>
              <a:avLst/>
              <a:gdLst/>
              <a:ahLst/>
              <a:cxnLst/>
              <a:rect l="l" t="t" r="r" b="b"/>
              <a:pathLst>
                <a:path w="57516" h="76241" extrusionOk="0">
                  <a:moveTo>
                    <a:pt x="18308" y="1"/>
                  </a:moveTo>
                  <a:cubicBezTo>
                    <a:pt x="11825" y="1"/>
                    <a:pt x="5450" y="612"/>
                    <a:pt x="0" y="2248"/>
                  </a:cubicBezTo>
                  <a:lnTo>
                    <a:pt x="3364" y="71939"/>
                  </a:lnTo>
                  <a:cubicBezTo>
                    <a:pt x="3364" y="71939"/>
                    <a:pt x="11795" y="68534"/>
                    <a:pt x="24620" y="68534"/>
                  </a:cubicBezTo>
                  <a:cubicBezTo>
                    <a:pt x="33789" y="68534"/>
                    <a:pt x="45202" y="70274"/>
                    <a:pt x="57385" y="76241"/>
                  </a:cubicBezTo>
                  <a:cubicBezTo>
                    <a:pt x="57385" y="34395"/>
                    <a:pt x="57515" y="5325"/>
                    <a:pt x="57515" y="5325"/>
                  </a:cubicBezTo>
                  <a:cubicBezTo>
                    <a:pt x="57515" y="5325"/>
                    <a:pt x="37442" y="1"/>
                    <a:pt x="1830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2" name="Google Shape;2092;p52"/>
            <p:cNvSpPr/>
            <p:nvPr/>
          </p:nvSpPr>
          <p:spPr>
            <a:xfrm>
              <a:off x="5409650" y="753950"/>
              <a:ext cx="1368175" cy="1906075"/>
            </a:xfrm>
            <a:custGeom>
              <a:avLst/>
              <a:gdLst/>
              <a:ahLst/>
              <a:cxnLst/>
              <a:rect l="l" t="t" r="r" b="b"/>
              <a:pathLst>
                <a:path w="54727" h="76243" extrusionOk="0">
                  <a:moveTo>
                    <a:pt x="15675" y="1"/>
                  </a:moveTo>
                  <a:cubicBezTo>
                    <a:pt x="10212" y="1"/>
                    <a:pt x="4825" y="433"/>
                    <a:pt x="1" y="1546"/>
                  </a:cubicBezTo>
                  <a:lnTo>
                    <a:pt x="3938" y="68082"/>
                  </a:lnTo>
                  <a:lnTo>
                    <a:pt x="3938" y="68108"/>
                  </a:lnTo>
                  <a:cubicBezTo>
                    <a:pt x="3938" y="68108"/>
                    <a:pt x="10208" y="66345"/>
                    <a:pt x="19471" y="66345"/>
                  </a:cubicBezTo>
                  <a:cubicBezTo>
                    <a:pt x="29190" y="66345"/>
                    <a:pt x="42204" y="68286"/>
                    <a:pt x="54726" y="76243"/>
                  </a:cubicBezTo>
                  <a:lnTo>
                    <a:pt x="54726" y="5274"/>
                  </a:lnTo>
                  <a:cubicBezTo>
                    <a:pt x="52941" y="4813"/>
                    <a:pt x="33890" y="1"/>
                    <a:pt x="156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3" name="Google Shape;2093;p52"/>
            <p:cNvSpPr/>
            <p:nvPr/>
          </p:nvSpPr>
          <p:spPr>
            <a:xfrm>
              <a:off x="5446800" y="539500"/>
              <a:ext cx="1334275" cy="2120525"/>
            </a:xfrm>
            <a:custGeom>
              <a:avLst/>
              <a:gdLst/>
              <a:ahLst/>
              <a:cxnLst/>
              <a:rect l="l" t="t" r="r" b="b"/>
              <a:pathLst>
                <a:path w="53371" h="84821" extrusionOk="0">
                  <a:moveTo>
                    <a:pt x="17638" y="0"/>
                  </a:moveTo>
                  <a:cubicBezTo>
                    <a:pt x="12290" y="0"/>
                    <a:pt x="6398" y="544"/>
                    <a:pt x="1" y="1885"/>
                  </a:cubicBezTo>
                  <a:lnTo>
                    <a:pt x="4459" y="71289"/>
                  </a:lnTo>
                  <a:cubicBezTo>
                    <a:pt x="4459" y="71289"/>
                    <a:pt x="5633" y="71205"/>
                    <a:pt x="7680" y="71205"/>
                  </a:cubicBezTo>
                  <a:cubicBezTo>
                    <a:pt x="15603" y="71205"/>
                    <a:pt x="36603" y="72472"/>
                    <a:pt x="53240" y="84821"/>
                  </a:cubicBezTo>
                  <a:cubicBezTo>
                    <a:pt x="53240" y="30982"/>
                    <a:pt x="53370" y="9889"/>
                    <a:pt x="53370" y="9889"/>
                  </a:cubicBezTo>
                  <a:cubicBezTo>
                    <a:pt x="53370" y="9889"/>
                    <a:pt x="40453" y="0"/>
                    <a:pt x="176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4" name="Google Shape;2094;p52"/>
            <p:cNvSpPr/>
            <p:nvPr/>
          </p:nvSpPr>
          <p:spPr>
            <a:xfrm>
              <a:off x="5208250" y="2821650"/>
              <a:ext cx="1572825" cy="103650"/>
            </a:xfrm>
            <a:custGeom>
              <a:avLst/>
              <a:gdLst/>
              <a:ahLst/>
              <a:cxnLst/>
              <a:rect l="l" t="t" r="r" b="b"/>
              <a:pathLst>
                <a:path w="62913" h="4146" extrusionOk="0">
                  <a:moveTo>
                    <a:pt x="1" y="0"/>
                  </a:moveTo>
                  <a:lnTo>
                    <a:pt x="1382" y="3077"/>
                  </a:lnTo>
                  <a:lnTo>
                    <a:pt x="56160" y="3077"/>
                  </a:lnTo>
                  <a:cubicBezTo>
                    <a:pt x="56160" y="3077"/>
                    <a:pt x="58611" y="4146"/>
                    <a:pt x="62782" y="4146"/>
                  </a:cubicBezTo>
                  <a:cubicBezTo>
                    <a:pt x="62782" y="913"/>
                    <a:pt x="62912" y="0"/>
                    <a:pt x="629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5" name="Google Shape;2095;p52"/>
            <p:cNvSpPr/>
            <p:nvPr/>
          </p:nvSpPr>
          <p:spPr>
            <a:xfrm>
              <a:off x="5234975" y="1179100"/>
              <a:ext cx="92575" cy="1404025"/>
            </a:xfrm>
            <a:custGeom>
              <a:avLst/>
              <a:gdLst/>
              <a:ahLst/>
              <a:cxnLst/>
              <a:rect l="l" t="t" r="r" b="b"/>
              <a:pathLst>
                <a:path w="3703" h="56161" extrusionOk="0">
                  <a:moveTo>
                    <a:pt x="0" y="1"/>
                  </a:moveTo>
                  <a:lnTo>
                    <a:pt x="0" y="1"/>
                  </a:lnTo>
                  <a:cubicBezTo>
                    <a:pt x="105" y="2347"/>
                    <a:pt x="235" y="4694"/>
                    <a:pt x="339" y="7040"/>
                  </a:cubicBezTo>
                  <a:lnTo>
                    <a:pt x="757" y="14054"/>
                  </a:lnTo>
                  <a:lnTo>
                    <a:pt x="1617" y="28107"/>
                  </a:lnTo>
                  <a:lnTo>
                    <a:pt x="2608" y="42133"/>
                  </a:lnTo>
                  <a:lnTo>
                    <a:pt x="3129" y="49147"/>
                  </a:lnTo>
                  <a:cubicBezTo>
                    <a:pt x="3312" y="51493"/>
                    <a:pt x="3494" y="53814"/>
                    <a:pt x="3703" y="56160"/>
                  </a:cubicBezTo>
                  <a:cubicBezTo>
                    <a:pt x="3598" y="53814"/>
                    <a:pt x="3468" y="51467"/>
                    <a:pt x="3364" y="49147"/>
                  </a:cubicBezTo>
                  <a:lnTo>
                    <a:pt x="2947" y="42107"/>
                  </a:lnTo>
                  <a:lnTo>
                    <a:pt x="2086" y="28080"/>
                  </a:lnTo>
                  <a:lnTo>
                    <a:pt x="1122" y="14028"/>
                  </a:lnTo>
                  <a:lnTo>
                    <a:pt x="574" y="7014"/>
                  </a:lnTo>
                  <a:cubicBezTo>
                    <a:pt x="392" y="4694"/>
                    <a:pt x="209" y="2347"/>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6" name="Google Shape;2096;p52"/>
            <p:cNvSpPr/>
            <p:nvPr/>
          </p:nvSpPr>
          <p:spPr>
            <a:xfrm>
              <a:off x="5281250" y="1090475"/>
              <a:ext cx="46300" cy="723525"/>
            </a:xfrm>
            <a:custGeom>
              <a:avLst/>
              <a:gdLst/>
              <a:ahLst/>
              <a:cxnLst/>
              <a:rect l="l" t="t" r="r" b="b"/>
              <a:pathLst>
                <a:path w="1852" h="28941" extrusionOk="0">
                  <a:moveTo>
                    <a:pt x="1" y="0"/>
                  </a:moveTo>
                  <a:cubicBezTo>
                    <a:pt x="27" y="1225"/>
                    <a:pt x="79" y="2425"/>
                    <a:pt x="131" y="3624"/>
                  </a:cubicBezTo>
                  <a:lnTo>
                    <a:pt x="287" y="7248"/>
                  </a:lnTo>
                  <a:cubicBezTo>
                    <a:pt x="392" y="9673"/>
                    <a:pt x="574" y="12071"/>
                    <a:pt x="705" y="14496"/>
                  </a:cubicBezTo>
                  <a:cubicBezTo>
                    <a:pt x="861" y="16895"/>
                    <a:pt x="1017" y="19319"/>
                    <a:pt x="1200" y="21718"/>
                  </a:cubicBezTo>
                  <a:lnTo>
                    <a:pt x="1513" y="25342"/>
                  </a:lnTo>
                  <a:cubicBezTo>
                    <a:pt x="1617" y="26541"/>
                    <a:pt x="1721" y="27741"/>
                    <a:pt x="1852" y="28940"/>
                  </a:cubicBezTo>
                  <a:cubicBezTo>
                    <a:pt x="1826" y="27741"/>
                    <a:pt x="1773" y="26515"/>
                    <a:pt x="1747" y="25316"/>
                  </a:cubicBezTo>
                  <a:lnTo>
                    <a:pt x="1565" y="21692"/>
                  </a:lnTo>
                  <a:cubicBezTo>
                    <a:pt x="1461" y="19293"/>
                    <a:pt x="1304" y="16869"/>
                    <a:pt x="1174" y="14470"/>
                  </a:cubicBezTo>
                  <a:cubicBezTo>
                    <a:pt x="991" y="12045"/>
                    <a:pt x="835" y="9647"/>
                    <a:pt x="652" y="7222"/>
                  </a:cubicBezTo>
                  <a:lnTo>
                    <a:pt x="340" y="3624"/>
                  </a:lnTo>
                  <a:cubicBezTo>
                    <a:pt x="235" y="2425"/>
                    <a:pt x="131" y="1225"/>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7" name="Google Shape;2097;p52"/>
            <p:cNvSpPr/>
            <p:nvPr/>
          </p:nvSpPr>
          <p:spPr>
            <a:xfrm>
              <a:off x="5296900" y="2552450"/>
              <a:ext cx="130375" cy="219025"/>
            </a:xfrm>
            <a:custGeom>
              <a:avLst/>
              <a:gdLst/>
              <a:ahLst/>
              <a:cxnLst/>
              <a:rect l="l" t="t" r="r" b="b"/>
              <a:pathLst>
                <a:path w="5215" h="8761" extrusionOk="0">
                  <a:moveTo>
                    <a:pt x="5215" y="1"/>
                  </a:moveTo>
                  <a:lnTo>
                    <a:pt x="5215" y="1"/>
                  </a:lnTo>
                  <a:cubicBezTo>
                    <a:pt x="4693" y="1669"/>
                    <a:pt x="4041" y="3260"/>
                    <a:pt x="3181" y="4746"/>
                  </a:cubicBezTo>
                  <a:cubicBezTo>
                    <a:pt x="2764" y="5476"/>
                    <a:pt x="2269" y="6180"/>
                    <a:pt x="1747" y="6858"/>
                  </a:cubicBezTo>
                  <a:cubicBezTo>
                    <a:pt x="1226" y="7562"/>
                    <a:pt x="600" y="8161"/>
                    <a:pt x="0" y="8761"/>
                  </a:cubicBezTo>
                  <a:cubicBezTo>
                    <a:pt x="730" y="8318"/>
                    <a:pt x="1434" y="7770"/>
                    <a:pt x="2008" y="7092"/>
                  </a:cubicBezTo>
                  <a:cubicBezTo>
                    <a:pt x="2086" y="7014"/>
                    <a:pt x="2164" y="6936"/>
                    <a:pt x="2243" y="6858"/>
                  </a:cubicBezTo>
                  <a:lnTo>
                    <a:pt x="2451" y="6597"/>
                  </a:lnTo>
                  <a:cubicBezTo>
                    <a:pt x="2581" y="6414"/>
                    <a:pt x="2738" y="6258"/>
                    <a:pt x="2868" y="6075"/>
                  </a:cubicBezTo>
                  <a:cubicBezTo>
                    <a:pt x="3129" y="5710"/>
                    <a:pt x="3364" y="5345"/>
                    <a:pt x="3572" y="4980"/>
                  </a:cubicBezTo>
                  <a:cubicBezTo>
                    <a:pt x="4015" y="4198"/>
                    <a:pt x="4380" y="3390"/>
                    <a:pt x="4667" y="2556"/>
                  </a:cubicBezTo>
                  <a:cubicBezTo>
                    <a:pt x="4954" y="1721"/>
                    <a:pt x="5163" y="861"/>
                    <a:pt x="52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8" name="Google Shape;2098;p52"/>
            <p:cNvSpPr/>
            <p:nvPr/>
          </p:nvSpPr>
          <p:spPr>
            <a:xfrm>
              <a:off x="5493100" y="2506050"/>
              <a:ext cx="1100250" cy="135075"/>
            </a:xfrm>
            <a:custGeom>
              <a:avLst/>
              <a:gdLst/>
              <a:ahLst/>
              <a:cxnLst/>
              <a:rect l="l" t="t" r="r" b="b"/>
              <a:pathLst>
                <a:path w="44010" h="5403" extrusionOk="0">
                  <a:moveTo>
                    <a:pt x="21777" y="1"/>
                  </a:moveTo>
                  <a:cubicBezTo>
                    <a:pt x="15071" y="1"/>
                    <a:pt x="7588" y="957"/>
                    <a:pt x="0" y="3082"/>
                  </a:cubicBezTo>
                  <a:cubicBezTo>
                    <a:pt x="7693" y="1643"/>
                    <a:pt x="14365" y="1110"/>
                    <a:pt x="20024" y="1110"/>
                  </a:cubicBezTo>
                  <a:cubicBezTo>
                    <a:pt x="36095" y="1110"/>
                    <a:pt x="44010" y="5402"/>
                    <a:pt x="44010" y="5402"/>
                  </a:cubicBezTo>
                  <a:cubicBezTo>
                    <a:pt x="39623" y="2020"/>
                    <a:pt x="31522" y="1"/>
                    <a:pt x="217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9" name="Google Shape;2099;p52"/>
            <p:cNvSpPr/>
            <p:nvPr/>
          </p:nvSpPr>
          <p:spPr>
            <a:xfrm>
              <a:off x="5987150" y="2605825"/>
              <a:ext cx="629025" cy="100475"/>
            </a:xfrm>
            <a:custGeom>
              <a:avLst/>
              <a:gdLst/>
              <a:ahLst/>
              <a:cxnLst/>
              <a:rect l="l" t="t" r="r" b="b"/>
              <a:pathLst>
                <a:path w="25161" h="4019" extrusionOk="0">
                  <a:moveTo>
                    <a:pt x="5319" y="1"/>
                  </a:moveTo>
                  <a:cubicBezTo>
                    <a:pt x="4607" y="1"/>
                    <a:pt x="3894" y="12"/>
                    <a:pt x="3181" y="82"/>
                  </a:cubicBezTo>
                  <a:cubicBezTo>
                    <a:pt x="2112" y="134"/>
                    <a:pt x="1044" y="316"/>
                    <a:pt x="1" y="473"/>
                  </a:cubicBezTo>
                  <a:cubicBezTo>
                    <a:pt x="974" y="425"/>
                    <a:pt x="1926" y="313"/>
                    <a:pt x="2896" y="313"/>
                  </a:cubicBezTo>
                  <a:cubicBezTo>
                    <a:pt x="2991" y="313"/>
                    <a:pt x="3086" y="314"/>
                    <a:pt x="3181" y="316"/>
                  </a:cubicBezTo>
                  <a:cubicBezTo>
                    <a:pt x="3495" y="301"/>
                    <a:pt x="3808" y="295"/>
                    <a:pt x="4121" y="295"/>
                  </a:cubicBezTo>
                  <a:cubicBezTo>
                    <a:pt x="4877" y="295"/>
                    <a:pt x="5632" y="332"/>
                    <a:pt x="6388" y="369"/>
                  </a:cubicBezTo>
                  <a:cubicBezTo>
                    <a:pt x="8500" y="499"/>
                    <a:pt x="10612" y="734"/>
                    <a:pt x="12724" y="1073"/>
                  </a:cubicBezTo>
                  <a:cubicBezTo>
                    <a:pt x="14810" y="1438"/>
                    <a:pt x="16895" y="1855"/>
                    <a:pt x="18981" y="2350"/>
                  </a:cubicBezTo>
                  <a:cubicBezTo>
                    <a:pt x="20024" y="2585"/>
                    <a:pt x="21067" y="2845"/>
                    <a:pt x="22084" y="3132"/>
                  </a:cubicBezTo>
                  <a:cubicBezTo>
                    <a:pt x="23127" y="3393"/>
                    <a:pt x="24143" y="3706"/>
                    <a:pt x="25160" y="4019"/>
                  </a:cubicBezTo>
                  <a:cubicBezTo>
                    <a:pt x="23179" y="3210"/>
                    <a:pt x="21145" y="2585"/>
                    <a:pt x="19085" y="2011"/>
                  </a:cubicBezTo>
                  <a:cubicBezTo>
                    <a:pt x="17000" y="1438"/>
                    <a:pt x="14914" y="994"/>
                    <a:pt x="12802" y="629"/>
                  </a:cubicBezTo>
                  <a:cubicBezTo>
                    <a:pt x="10690" y="290"/>
                    <a:pt x="8552" y="56"/>
                    <a:pt x="6388" y="4"/>
                  </a:cubicBezTo>
                  <a:cubicBezTo>
                    <a:pt x="6032" y="4"/>
                    <a:pt x="5676" y="1"/>
                    <a:pt x="53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0" name="Google Shape;2100;p52"/>
            <p:cNvSpPr/>
            <p:nvPr/>
          </p:nvSpPr>
          <p:spPr>
            <a:xfrm>
              <a:off x="6781050" y="2729100"/>
              <a:ext cx="149950" cy="80850"/>
            </a:xfrm>
            <a:custGeom>
              <a:avLst/>
              <a:gdLst/>
              <a:ahLst/>
              <a:cxnLst/>
              <a:rect l="l" t="t" r="r" b="b"/>
              <a:pathLst>
                <a:path w="5998" h="3234" fill="none" extrusionOk="0">
                  <a:moveTo>
                    <a:pt x="5997" y="3233"/>
                  </a:moveTo>
                  <a:cubicBezTo>
                    <a:pt x="5997" y="3233"/>
                    <a:pt x="3703" y="0"/>
                    <a:pt x="0" y="0"/>
                  </a:cubicBezTo>
                </a:path>
              </a:pathLst>
            </a:custGeom>
            <a:noFill/>
            <a:ln w="2347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1" name="Google Shape;2101;p52"/>
            <p:cNvSpPr/>
            <p:nvPr/>
          </p:nvSpPr>
          <p:spPr>
            <a:xfrm>
              <a:off x="6631775" y="2729100"/>
              <a:ext cx="149300" cy="80850"/>
            </a:xfrm>
            <a:custGeom>
              <a:avLst/>
              <a:gdLst/>
              <a:ahLst/>
              <a:cxnLst/>
              <a:rect l="l" t="t" r="r" b="b"/>
              <a:pathLst>
                <a:path w="5972" h="3234" fill="none" extrusionOk="0">
                  <a:moveTo>
                    <a:pt x="1" y="3233"/>
                  </a:moveTo>
                  <a:cubicBezTo>
                    <a:pt x="1" y="3233"/>
                    <a:pt x="2269" y="0"/>
                    <a:pt x="5971" y="0"/>
                  </a:cubicBezTo>
                </a:path>
              </a:pathLst>
            </a:custGeom>
            <a:noFill/>
            <a:ln w="2347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2" name="Google Shape;2102;p52"/>
            <p:cNvSpPr/>
            <p:nvPr/>
          </p:nvSpPr>
          <p:spPr>
            <a:xfrm>
              <a:off x="6781050" y="786725"/>
              <a:ext cx="25" cy="1873300"/>
            </a:xfrm>
            <a:custGeom>
              <a:avLst/>
              <a:gdLst/>
              <a:ahLst/>
              <a:cxnLst/>
              <a:rect l="l" t="t" r="r" b="b"/>
              <a:pathLst>
                <a:path w="1" h="74932" fill="none" extrusionOk="0">
                  <a:moveTo>
                    <a:pt x="0" y="74932"/>
                  </a:moveTo>
                  <a:lnTo>
                    <a:pt x="0" y="0"/>
                  </a:lnTo>
                </a:path>
              </a:pathLst>
            </a:custGeom>
            <a:noFill/>
            <a:ln w="11725" cap="flat" cmpd="sng">
              <a:solidFill>
                <a:schemeClr val="lt2"/>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3" name="Google Shape;2103;p52"/>
            <p:cNvSpPr/>
            <p:nvPr/>
          </p:nvSpPr>
          <p:spPr>
            <a:xfrm>
              <a:off x="5604550" y="692225"/>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4" name="Google Shape;2104;p52"/>
            <p:cNvSpPr/>
            <p:nvPr/>
          </p:nvSpPr>
          <p:spPr>
            <a:xfrm>
              <a:off x="5622800" y="919050"/>
              <a:ext cx="1083325" cy="239875"/>
            </a:xfrm>
            <a:custGeom>
              <a:avLst/>
              <a:gdLst/>
              <a:ahLst/>
              <a:cxnLst/>
              <a:rect l="l" t="t" r="r" b="b"/>
              <a:pathLst>
                <a:path w="43333" h="9595" fill="none" extrusionOk="0">
                  <a:moveTo>
                    <a:pt x="0" y="3311"/>
                  </a:moveTo>
                  <a:cubicBezTo>
                    <a:pt x="0" y="3311"/>
                    <a:pt x="26151" y="0"/>
                    <a:pt x="43332"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5" name="Google Shape;2105;p52"/>
            <p:cNvSpPr/>
            <p:nvPr/>
          </p:nvSpPr>
          <p:spPr>
            <a:xfrm>
              <a:off x="5640400" y="1145225"/>
              <a:ext cx="1083975" cy="239875"/>
            </a:xfrm>
            <a:custGeom>
              <a:avLst/>
              <a:gdLst/>
              <a:ahLst/>
              <a:cxnLst/>
              <a:rect l="l" t="t" r="r" b="b"/>
              <a:pathLst>
                <a:path w="43359" h="9595" fill="none" extrusionOk="0">
                  <a:moveTo>
                    <a:pt x="0" y="3311"/>
                  </a:moveTo>
                  <a:cubicBezTo>
                    <a:pt x="0" y="3311"/>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6" name="Google Shape;2106;p52"/>
            <p:cNvSpPr/>
            <p:nvPr/>
          </p:nvSpPr>
          <p:spPr>
            <a:xfrm>
              <a:off x="5658000" y="1371400"/>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7" name="Google Shape;2107;p52"/>
            <p:cNvSpPr/>
            <p:nvPr/>
          </p:nvSpPr>
          <p:spPr>
            <a:xfrm>
              <a:off x="5675600" y="1639925"/>
              <a:ext cx="1083975" cy="239900"/>
            </a:xfrm>
            <a:custGeom>
              <a:avLst/>
              <a:gdLst/>
              <a:ahLst/>
              <a:cxnLst/>
              <a:rect l="l" t="t" r="r" b="b"/>
              <a:pathLst>
                <a:path w="43359" h="9596" fill="none" extrusionOk="0">
                  <a:moveTo>
                    <a:pt x="0" y="1643"/>
                  </a:moveTo>
                  <a:cubicBezTo>
                    <a:pt x="0" y="1643"/>
                    <a:pt x="26150" y="1"/>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8" name="Google Shape;2108;p52"/>
            <p:cNvSpPr/>
            <p:nvPr/>
          </p:nvSpPr>
          <p:spPr>
            <a:xfrm>
              <a:off x="5693200" y="1866750"/>
              <a:ext cx="1085275" cy="239900"/>
            </a:xfrm>
            <a:custGeom>
              <a:avLst/>
              <a:gdLst/>
              <a:ahLst/>
              <a:cxnLst/>
              <a:rect l="l" t="t" r="r" b="b"/>
              <a:pathLst>
                <a:path w="43411" h="9596" fill="none" extrusionOk="0">
                  <a:moveTo>
                    <a:pt x="0" y="1617"/>
                  </a:moveTo>
                  <a:cubicBezTo>
                    <a:pt x="0" y="1617"/>
                    <a:pt x="26203" y="1"/>
                    <a:pt x="4341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9" name="Google Shape;2109;p52"/>
            <p:cNvSpPr/>
            <p:nvPr/>
          </p:nvSpPr>
          <p:spPr>
            <a:xfrm>
              <a:off x="5711450" y="2107275"/>
              <a:ext cx="1073525" cy="239875"/>
            </a:xfrm>
            <a:custGeom>
              <a:avLst/>
              <a:gdLst/>
              <a:ahLst/>
              <a:cxnLst/>
              <a:rect l="l" t="t" r="r" b="b"/>
              <a:pathLst>
                <a:path w="42941" h="9595" fill="none" extrusionOk="0">
                  <a:moveTo>
                    <a:pt x="0" y="1069"/>
                  </a:moveTo>
                  <a:cubicBezTo>
                    <a:pt x="0" y="1069"/>
                    <a:pt x="25733" y="0"/>
                    <a:pt x="4294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0" name="Google Shape;2110;p52"/>
            <p:cNvSpPr/>
            <p:nvPr/>
          </p:nvSpPr>
          <p:spPr>
            <a:xfrm>
              <a:off x="6873600" y="692225"/>
              <a:ext cx="1083975" cy="239875"/>
            </a:xfrm>
            <a:custGeom>
              <a:avLst/>
              <a:gdLst/>
              <a:ahLst/>
              <a:cxnLst/>
              <a:rect l="l" t="t" r="r" b="b"/>
              <a:pathLst>
                <a:path w="43359" h="9595" fill="none" extrusionOk="0">
                  <a:moveTo>
                    <a:pt x="43359" y="3337"/>
                  </a:moveTo>
                  <a:cubicBezTo>
                    <a:pt x="43359"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1" name="Google Shape;2111;p52"/>
            <p:cNvSpPr/>
            <p:nvPr/>
          </p:nvSpPr>
          <p:spPr>
            <a:xfrm>
              <a:off x="6856000" y="919050"/>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2" name="Google Shape;2112;p52"/>
            <p:cNvSpPr/>
            <p:nvPr/>
          </p:nvSpPr>
          <p:spPr>
            <a:xfrm>
              <a:off x="6838400" y="1145225"/>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3" name="Google Shape;2113;p52"/>
            <p:cNvSpPr/>
            <p:nvPr/>
          </p:nvSpPr>
          <p:spPr>
            <a:xfrm>
              <a:off x="6820800" y="1371400"/>
              <a:ext cx="1083325" cy="239875"/>
            </a:xfrm>
            <a:custGeom>
              <a:avLst/>
              <a:gdLst/>
              <a:ahLst/>
              <a:cxnLst/>
              <a:rect l="l" t="t" r="r" b="b"/>
              <a:pathLst>
                <a:path w="43333" h="9595" fill="none" extrusionOk="0">
                  <a:moveTo>
                    <a:pt x="43333" y="3337"/>
                  </a:moveTo>
                  <a:cubicBezTo>
                    <a:pt x="43333"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4" name="Google Shape;2114;p52"/>
            <p:cNvSpPr/>
            <p:nvPr/>
          </p:nvSpPr>
          <p:spPr>
            <a:xfrm>
              <a:off x="6803200" y="1639925"/>
              <a:ext cx="1083325" cy="239900"/>
            </a:xfrm>
            <a:custGeom>
              <a:avLst/>
              <a:gdLst/>
              <a:ahLst/>
              <a:cxnLst/>
              <a:rect l="l" t="t" r="r" b="b"/>
              <a:pathLst>
                <a:path w="43333" h="9596" fill="none" extrusionOk="0">
                  <a:moveTo>
                    <a:pt x="43333" y="1643"/>
                  </a:moveTo>
                  <a:cubicBezTo>
                    <a:pt x="43333" y="1643"/>
                    <a:pt x="17182"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5" name="Google Shape;2115;p52"/>
            <p:cNvSpPr/>
            <p:nvPr/>
          </p:nvSpPr>
          <p:spPr>
            <a:xfrm>
              <a:off x="6784300" y="1866750"/>
              <a:ext cx="1084625" cy="239900"/>
            </a:xfrm>
            <a:custGeom>
              <a:avLst/>
              <a:gdLst/>
              <a:ahLst/>
              <a:cxnLst/>
              <a:rect l="l" t="t" r="r" b="b"/>
              <a:pathLst>
                <a:path w="43385" h="9596" fill="none" extrusionOk="0">
                  <a:moveTo>
                    <a:pt x="43385" y="1617"/>
                  </a:moveTo>
                  <a:cubicBezTo>
                    <a:pt x="43385" y="1617"/>
                    <a:pt x="17208"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6" name="Google Shape;2116;p52"/>
            <p:cNvSpPr/>
            <p:nvPr/>
          </p:nvSpPr>
          <p:spPr>
            <a:xfrm>
              <a:off x="6777150" y="2107275"/>
              <a:ext cx="1074175" cy="239875"/>
            </a:xfrm>
            <a:custGeom>
              <a:avLst/>
              <a:gdLst/>
              <a:ahLst/>
              <a:cxnLst/>
              <a:rect l="l" t="t" r="r" b="b"/>
              <a:pathLst>
                <a:path w="42967" h="9595" fill="none" extrusionOk="0">
                  <a:moveTo>
                    <a:pt x="42967" y="1069"/>
                  </a:moveTo>
                  <a:cubicBezTo>
                    <a:pt x="42967" y="1069"/>
                    <a:pt x="17208" y="0"/>
                    <a:pt x="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193047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xmlns="" id="{5E1EAFEF-678D-EB68-7C5D-F8F1928AE351}"/>
              </a:ext>
            </a:extLst>
          </p:cNvPr>
          <p:cNvSpPr>
            <a:spLocks noGrp="1"/>
          </p:cNvSpPr>
          <p:nvPr>
            <p:ph type="title"/>
          </p:nvPr>
        </p:nvSpPr>
        <p:spPr>
          <a:xfrm>
            <a:off x="0" y="-11574"/>
            <a:ext cx="8671014" cy="544010"/>
          </a:xfrm>
        </p:spPr>
        <p:txBody>
          <a:bodyPr/>
          <a:lstStyle/>
          <a:p>
            <a:pPr algn="l"/>
            <a:r>
              <a:rPr lang="x-none" sz="2000" dirty="0">
                <a:latin typeface="Times New Roman" panose="02020603050405020304" pitchFamily="18" charset="0"/>
                <a:cs typeface="Times New Roman" panose="02020603050405020304" pitchFamily="18" charset="0"/>
              </a:rPr>
              <a:t>Exercise 1. Listen and </a:t>
            </a:r>
            <a:r>
              <a:rPr lang="vi-VN" sz="2000" dirty="0" smtClean="0">
                <a:latin typeface="+mj-lt"/>
              </a:rPr>
              <a:t>read. </a:t>
            </a:r>
            <a:endParaRPr lang="x-none" sz="2000" dirty="0">
              <a:latin typeface="+mj-lt"/>
            </a:endParaRPr>
          </a:p>
        </p:txBody>
      </p:sp>
      <p:sp>
        <p:nvSpPr>
          <p:cNvPr id="16" name="TextBox 15">
            <a:extLst>
              <a:ext uri="{FF2B5EF4-FFF2-40B4-BE49-F238E27FC236}">
                <a16:creationId xmlns:a16="http://schemas.microsoft.com/office/drawing/2014/main" xmlns="" id="{4A685358-7EE5-66F8-A175-A232C17BECA1}"/>
              </a:ext>
            </a:extLst>
          </p:cNvPr>
          <p:cNvSpPr txBox="1"/>
          <p:nvPr/>
        </p:nvSpPr>
        <p:spPr>
          <a:xfrm>
            <a:off x="0" y="544010"/>
            <a:ext cx="9051404" cy="4634602"/>
          </a:xfrm>
          <a:prstGeom prst="rect">
            <a:avLst/>
          </a:prstGeom>
          <a:solidFill>
            <a:schemeClr val="bg2">
              <a:lumMod val="90000"/>
            </a:schemeClr>
          </a:solidFill>
        </p:spPr>
        <p:txBody>
          <a:bodyPr wrap="square" rtlCol="0">
            <a:spAutoFit/>
          </a:bodyPr>
          <a:lstStyle/>
          <a:p>
            <a:pPr algn="just"/>
            <a:r>
              <a:rPr lang="en-US" sz="1800" b="1" i="1" dirty="0">
                <a:solidFill>
                  <a:schemeClr val="tx1"/>
                </a:solidFill>
                <a:latin typeface="Times New Roman" panose="02020603050405020304" pitchFamily="18" charset="0"/>
                <a:cs typeface="Times New Roman" panose="02020603050405020304" pitchFamily="18" charset="0"/>
              </a:rPr>
              <a:t>Elena:</a:t>
            </a:r>
            <a:r>
              <a:rPr lang="en-US" sz="1800" dirty="0">
                <a:solidFill>
                  <a:schemeClr val="tx1"/>
                </a:solidFill>
                <a:latin typeface="Times New Roman" panose="02020603050405020304" pitchFamily="18" charset="0"/>
                <a:cs typeface="Times New Roman" panose="02020603050405020304" pitchFamily="18" charset="0"/>
              </a:rPr>
              <a:t> Wow, this girl looks so cute.</a:t>
            </a:r>
          </a:p>
          <a:p>
            <a:pPr algn="just"/>
            <a:r>
              <a:rPr lang="en-US" sz="1800" b="1" i="1" dirty="0">
                <a:solidFill>
                  <a:schemeClr val="tx1"/>
                </a:solidFill>
                <a:latin typeface="Times New Roman" panose="02020603050405020304" pitchFamily="18" charset="0"/>
                <a:cs typeface="Times New Roman" panose="02020603050405020304" pitchFamily="18" charset="0"/>
              </a:rPr>
              <a:t>Trang: </a:t>
            </a:r>
            <a:r>
              <a:rPr lang="en-US" sz="1800" dirty="0">
                <a:solidFill>
                  <a:schemeClr val="tx1"/>
                </a:solidFill>
                <a:latin typeface="Times New Roman" panose="02020603050405020304" pitchFamily="18" charset="0"/>
                <a:cs typeface="Times New Roman" panose="02020603050405020304" pitchFamily="18" charset="0"/>
              </a:rPr>
              <a:t>Yeah ... She’s my cousin. She’s at Sa Dec Flower Village. Tet is coming soon, so many people visit flower villages to take pictures with the blooming flowers.</a:t>
            </a:r>
          </a:p>
          <a:p>
            <a:pPr algn="just"/>
            <a:r>
              <a:rPr lang="en-US" sz="1800" b="1" i="1" dirty="0">
                <a:solidFill>
                  <a:schemeClr val="tx1"/>
                </a:solidFill>
                <a:latin typeface="Times New Roman" panose="02020603050405020304" pitchFamily="18" charset="0"/>
                <a:cs typeface="Times New Roman" panose="02020603050405020304" pitchFamily="18" charset="0"/>
              </a:rPr>
              <a:t>Elena:</a:t>
            </a:r>
            <a:r>
              <a:rPr lang="en-US" sz="1800" dirty="0">
                <a:solidFill>
                  <a:schemeClr val="tx1"/>
                </a:solidFill>
                <a:latin typeface="Times New Roman" panose="02020603050405020304" pitchFamily="18" charset="0"/>
                <a:cs typeface="Times New Roman" panose="02020603050405020304" pitchFamily="18" charset="0"/>
              </a:rPr>
              <a:t> Oh, I’m fond of admiring the flowers. Does your family visit places like this too?</a:t>
            </a:r>
          </a:p>
          <a:p>
            <a:pPr algn="just"/>
            <a:r>
              <a:rPr lang="en-US" sz="1800" b="1" i="1" dirty="0">
                <a:solidFill>
                  <a:schemeClr val="tx1"/>
                </a:solidFill>
                <a:latin typeface="Times New Roman" panose="02020603050405020304" pitchFamily="18" charset="0"/>
                <a:cs typeface="Times New Roman" panose="02020603050405020304" pitchFamily="18" charset="0"/>
              </a:rPr>
              <a:t>Trang:</a:t>
            </a:r>
            <a:r>
              <a:rPr lang="en-US" sz="1800" dirty="0">
                <a:solidFill>
                  <a:schemeClr val="tx1"/>
                </a:solidFill>
                <a:latin typeface="Times New Roman" panose="02020603050405020304" pitchFamily="18" charset="0"/>
                <a:cs typeface="Times New Roman" panose="02020603050405020304" pitchFamily="18" charset="0"/>
              </a:rPr>
              <a:t> Yes, we do. We usually visit </a:t>
            </a:r>
            <a:r>
              <a:rPr lang="en-US" sz="1800" dirty="0" err="1">
                <a:solidFill>
                  <a:schemeClr val="tx1"/>
                </a:solidFill>
                <a:latin typeface="Times New Roman" panose="02020603050405020304" pitchFamily="18" charset="0"/>
                <a:cs typeface="Times New Roman" panose="02020603050405020304" pitchFamily="18" charset="0"/>
              </a:rPr>
              <a:t>Nhat</a:t>
            </a:r>
            <a:r>
              <a:rPr lang="en-US" sz="1800" dirty="0">
                <a:solidFill>
                  <a:schemeClr val="tx1"/>
                </a:solidFill>
                <a:latin typeface="Times New Roman" panose="02020603050405020304" pitchFamily="18" charset="0"/>
                <a:cs typeface="Times New Roman" panose="02020603050405020304" pitchFamily="18" charset="0"/>
              </a:rPr>
              <a:t> Tan Village to buy kumquat trees and peach blossoms.</a:t>
            </a:r>
          </a:p>
          <a:p>
            <a:pPr algn="just"/>
            <a:r>
              <a:rPr lang="en-US" sz="1800" b="1" i="1" dirty="0">
                <a:solidFill>
                  <a:schemeClr val="tx1"/>
                </a:solidFill>
                <a:latin typeface="Times New Roman" panose="02020603050405020304" pitchFamily="18" charset="0"/>
                <a:cs typeface="Times New Roman" panose="02020603050405020304" pitchFamily="18" charset="0"/>
              </a:rPr>
              <a:t>Elena:</a:t>
            </a:r>
            <a:r>
              <a:rPr lang="en-US" sz="1800" dirty="0">
                <a:solidFill>
                  <a:schemeClr val="tx1"/>
                </a:solidFill>
                <a:latin typeface="Times New Roman" panose="02020603050405020304" pitchFamily="18" charset="0"/>
                <a:cs typeface="Times New Roman" panose="02020603050405020304" pitchFamily="18" charset="0"/>
              </a:rPr>
              <a:t> I see flowers and ornamental trees everywhere these days. What are they for</a:t>
            </a:r>
            <a:r>
              <a:rPr lang="en-US" sz="1800" dirty="0" smtClean="0">
                <a:solidFill>
                  <a:schemeClr val="tx1"/>
                </a:solidFill>
                <a:latin typeface="Times New Roman" panose="02020603050405020304" pitchFamily="18" charset="0"/>
                <a:cs typeface="Times New Roman" panose="02020603050405020304" pitchFamily="18" charset="0"/>
              </a:rPr>
              <a:t>?</a:t>
            </a:r>
            <a:endParaRPr lang="vi-VN" sz="1800" dirty="0" smtClean="0">
              <a:solidFill>
                <a:schemeClr val="tx1"/>
              </a:solidFill>
              <a:latin typeface="Times New Roman" panose="02020603050405020304" pitchFamily="18" charset="0"/>
              <a:cs typeface="Times New Roman" panose="02020603050405020304" pitchFamily="18" charset="0"/>
            </a:endParaRPr>
          </a:p>
          <a:p>
            <a:pPr algn="just">
              <a:lnSpc>
                <a:spcPts val="2900"/>
              </a:lnSpc>
            </a:pPr>
            <a:r>
              <a:rPr lang="en-US" sz="1800" b="1" i="1" dirty="0" err="1">
                <a:solidFill>
                  <a:schemeClr val="tx1"/>
                </a:solidFill>
                <a:latin typeface="Times New Roman" panose="02020603050405020304" pitchFamily="18" charset="0"/>
                <a:cs typeface="Times New Roman" panose="02020603050405020304" pitchFamily="18" charset="0"/>
              </a:rPr>
              <a:t>Trang</a:t>
            </a:r>
            <a:r>
              <a:rPr lang="en-US" sz="1800" b="1" i="1" dirty="0">
                <a:solidFill>
                  <a:schemeClr val="tx1"/>
                </a:solidFill>
                <a:latin typeface="Times New Roman" panose="02020603050405020304" pitchFamily="18" charset="0"/>
                <a:cs typeface="Times New Roman" panose="02020603050405020304" pitchFamily="18" charset="0"/>
              </a:rPr>
              <a:t>:</a:t>
            </a:r>
            <a:r>
              <a:rPr lang="en-US" sz="1800" dirty="0">
                <a:solidFill>
                  <a:schemeClr val="tx1"/>
                </a:solidFill>
                <a:latin typeface="Times New Roman" panose="02020603050405020304" pitchFamily="18" charset="0"/>
                <a:cs typeface="Times New Roman" panose="02020603050405020304" pitchFamily="18" charset="0"/>
              </a:rPr>
              <a:t> We, Vietnamese, use plants and flowers for decorations and for oﬀerings. They are an important part of our Tet tradition.</a:t>
            </a:r>
          </a:p>
          <a:p>
            <a:pPr algn="just">
              <a:lnSpc>
                <a:spcPts val="2900"/>
              </a:lnSpc>
            </a:pPr>
            <a:r>
              <a:rPr lang="en-US" sz="1800" b="1" i="1" dirty="0">
                <a:solidFill>
                  <a:schemeClr val="tx1"/>
                </a:solidFill>
                <a:latin typeface="Times New Roman" panose="02020603050405020304" pitchFamily="18" charset="0"/>
                <a:cs typeface="Times New Roman" panose="02020603050405020304" pitchFamily="18" charset="0"/>
              </a:rPr>
              <a:t>Elena:</a:t>
            </a:r>
            <a:r>
              <a:rPr lang="en-US" sz="1800" dirty="0">
                <a:solidFill>
                  <a:schemeClr val="tx1"/>
                </a:solidFill>
                <a:latin typeface="Times New Roman" panose="02020603050405020304" pitchFamily="18" charset="0"/>
                <a:cs typeface="Times New Roman" panose="02020603050405020304" pitchFamily="18" charset="0"/>
              </a:rPr>
              <a:t> And what’s that tall tree in the photo?</a:t>
            </a:r>
          </a:p>
          <a:p>
            <a:pPr algn="just">
              <a:lnSpc>
                <a:spcPts val="2900"/>
              </a:lnSpc>
            </a:pPr>
            <a:r>
              <a:rPr lang="en-US" sz="1800" b="1" i="1" dirty="0" err="1">
                <a:solidFill>
                  <a:schemeClr val="tx1"/>
                </a:solidFill>
                <a:latin typeface="Times New Roman" panose="02020603050405020304" pitchFamily="18" charset="0"/>
                <a:cs typeface="Times New Roman" panose="02020603050405020304" pitchFamily="18" charset="0"/>
              </a:rPr>
              <a:t>Trang</a:t>
            </a:r>
            <a:r>
              <a:rPr lang="en-US" sz="1800" b="1" i="1" dirty="0">
                <a:solidFill>
                  <a:schemeClr val="tx1"/>
                </a:solidFill>
                <a:latin typeface="Times New Roman" panose="02020603050405020304" pitchFamily="18" charset="0"/>
                <a:cs typeface="Times New Roman" panose="02020603050405020304" pitchFamily="18" charset="0"/>
              </a:rPr>
              <a:t>:</a:t>
            </a:r>
            <a:r>
              <a:rPr lang="en-US" sz="1800" dirty="0">
                <a:solidFill>
                  <a:schemeClr val="tx1"/>
                </a:solidFill>
                <a:latin typeface="Times New Roman" panose="02020603050405020304" pitchFamily="18" charset="0"/>
                <a:cs typeface="Times New Roman" panose="02020603050405020304" pitchFamily="18" charset="0"/>
              </a:rPr>
              <a:t> Well, it’s actually a bamboo pole. People place it in the yard of the communal house. They hang decorative items like small bells and lanterns on it. They want to chase away bad luck and pray for a lucky new year.</a:t>
            </a:r>
          </a:p>
          <a:p>
            <a:pPr algn="just">
              <a:lnSpc>
                <a:spcPts val="2900"/>
              </a:lnSpc>
            </a:pPr>
            <a:r>
              <a:rPr lang="en-US" sz="1800" b="1" i="1" dirty="0">
                <a:solidFill>
                  <a:schemeClr val="tx1"/>
                </a:solidFill>
                <a:latin typeface="Times New Roman" panose="02020603050405020304" pitchFamily="18" charset="0"/>
                <a:cs typeface="Times New Roman" panose="02020603050405020304" pitchFamily="18" charset="0"/>
              </a:rPr>
              <a:t>Elena:</a:t>
            </a:r>
            <a:r>
              <a:rPr lang="en-US" sz="1800" dirty="0">
                <a:solidFill>
                  <a:schemeClr val="tx1"/>
                </a:solidFill>
                <a:latin typeface="Times New Roman" panose="02020603050405020304" pitchFamily="18" charset="0"/>
                <a:cs typeface="Times New Roman" panose="02020603050405020304" pitchFamily="18" charset="0"/>
              </a:rPr>
              <a:t> Interesting! I didn’t know that</a:t>
            </a:r>
            <a:r>
              <a:rPr lang="en-US" sz="1800" dirty="0" smtClean="0">
                <a:solidFill>
                  <a:schemeClr val="tx1"/>
                </a:solidFill>
                <a:latin typeface="Times New Roman" panose="02020603050405020304" pitchFamily="18" charset="0"/>
                <a:cs typeface="Times New Roman" panose="02020603050405020304" pitchFamily="18" charset="0"/>
              </a:rPr>
              <a:t>.</a:t>
            </a:r>
            <a:endParaRPr lang="en-US" sz="1800" dirty="0">
              <a:solidFill>
                <a:schemeClr val="tx1"/>
              </a:solidFill>
              <a:latin typeface="Times New Roman" panose="02020603050405020304" pitchFamily="18" charset="0"/>
              <a:cs typeface="Times New Roman" panose="02020603050405020304" pitchFamily="18" charset="0"/>
            </a:endParaRPr>
          </a:p>
        </p:txBody>
      </p:sp>
      <p:pic>
        <p:nvPicPr>
          <p:cNvPr id="2" name="Track 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02880" y="-44369"/>
            <a:ext cx="609600" cy="609600"/>
          </a:xfrm>
          <a:prstGeom prst="rect">
            <a:avLst/>
          </a:prstGeom>
        </p:spPr>
      </p:pic>
    </p:spTree>
    <p:extLst>
      <p:ext uri="{BB962C8B-B14F-4D97-AF65-F5344CB8AC3E}">
        <p14:creationId xmlns:p14="http://schemas.microsoft.com/office/powerpoint/2010/main" val="16793364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16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grpSp>
        <p:nvGrpSpPr>
          <p:cNvPr id="9" name="Group 8"/>
          <p:cNvGrpSpPr/>
          <p:nvPr/>
        </p:nvGrpSpPr>
        <p:grpSpPr>
          <a:xfrm>
            <a:off x="0" y="0"/>
            <a:ext cx="9144000" cy="812482"/>
            <a:chOff x="0" y="-3"/>
            <a:chExt cx="12192000" cy="1083309"/>
          </a:xfrm>
        </p:grpSpPr>
        <p:sp>
          <p:nvSpPr>
            <p:cNvPr id="10" name="Round Single Corner Rectangle 9"/>
            <p:cNvSpPr/>
            <p:nvPr/>
          </p:nvSpPr>
          <p:spPr>
            <a:xfrm flipV="1">
              <a:off x="0" y="1741"/>
              <a:ext cx="12192000" cy="1081565"/>
            </a:xfrm>
            <a:prstGeom prst="round1Rect">
              <a:avLst/>
            </a:prstGeom>
            <a:solidFill>
              <a:srgbClr val="5E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1" name="Round Single Corner Rectangle 10"/>
            <p:cNvSpPr/>
            <p:nvPr/>
          </p:nvSpPr>
          <p:spPr>
            <a:xfrm flipV="1">
              <a:off x="0" y="-3"/>
              <a:ext cx="12109450" cy="996951"/>
            </a:xfrm>
            <a:prstGeom prst="round1Rect">
              <a:avLst/>
            </a:prstGeom>
            <a:solidFill>
              <a:srgbClr val="1BB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4" name="Round Single Corner Rectangle 13"/>
            <p:cNvSpPr/>
            <p:nvPr/>
          </p:nvSpPr>
          <p:spPr>
            <a:xfrm flipV="1">
              <a:off x="0" y="-3"/>
              <a:ext cx="12014200" cy="914401"/>
            </a:xfrm>
            <a:prstGeom prst="round1Rect">
              <a:avLst/>
            </a:prstGeom>
            <a:solidFill>
              <a:srgbClr val="159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sp>
        <p:nvSpPr>
          <p:cNvPr id="7" name="Google Shape;1881;p31"/>
          <p:cNvSpPr txBox="1"/>
          <p:nvPr/>
        </p:nvSpPr>
        <p:spPr>
          <a:xfrm>
            <a:off x="459083" y="1030540"/>
            <a:ext cx="3923346" cy="724119"/>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500" b="1" dirty="0">
                <a:solidFill>
                  <a:srgbClr val="AD4F0F"/>
                </a:solidFill>
                <a:latin typeface="Times New Roman" panose="02020603050405020304" pitchFamily="18" charset="0"/>
                <a:cs typeface="Times New Roman" panose="02020603050405020304" pitchFamily="18" charset="0"/>
              </a:rPr>
              <a:t>1. admire (v)</a:t>
            </a:r>
          </a:p>
        </p:txBody>
      </p:sp>
      <p:sp>
        <p:nvSpPr>
          <p:cNvPr id="12" name="Rectangle 11"/>
          <p:cNvSpPr/>
          <p:nvPr/>
        </p:nvSpPr>
        <p:spPr>
          <a:xfrm>
            <a:off x="459083" y="2391080"/>
            <a:ext cx="3325097" cy="492443"/>
          </a:xfrm>
          <a:prstGeom prst="rect">
            <a:avLst/>
          </a:prstGeom>
        </p:spPr>
        <p:txBody>
          <a:bodyPr wrap="square">
            <a:spAutoFit/>
          </a:bodyPr>
          <a:lstStyle/>
          <a:p>
            <a:pPr lvl="0" algn="ctr"/>
            <a:r>
              <a:rPr lang="en-US" sz="2600" dirty="0" err="1">
                <a:latin typeface="Times New Roman" panose="02020603050405020304" pitchFamily="18" charset="0"/>
                <a:cs typeface="Times New Roman" panose="02020603050405020304" pitchFamily="18" charset="0"/>
              </a:rPr>
              <a:t>khâm</a:t>
            </a:r>
            <a:r>
              <a:rPr lang="en-US" sz="2600" dirty="0">
                <a:latin typeface="Times New Roman" panose="02020603050405020304" pitchFamily="18" charset="0"/>
                <a:cs typeface="Times New Roman" panose="02020603050405020304" pitchFamily="18" charset="0"/>
              </a:rPr>
              <a:t> </a:t>
            </a:r>
            <a:r>
              <a:rPr lang="vi-VN" sz="2600" dirty="0" smtClean="0">
                <a:latin typeface="Times New Roman" panose="02020603050405020304" pitchFamily="18" charset="0"/>
                <a:cs typeface="Times New Roman" panose="02020603050405020304" pitchFamily="18" charset="0"/>
              </a:rPr>
              <a:t>phục, ngưỡng mộ</a:t>
            </a:r>
            <a:endParaRPr lang="en-US" sz="2600" dirty="0">
              <a:latin typeface="Times New Roman" panose="02020603050405020304" pitchFamily="18" charset="0"/>
              <a:cs typeface="Times New Roman" panose="02020603050405020304" pitchFamily="18" charset="0"/>
            </a:endParaRPr>
          </a:p>
        </p:txBody>
      </p:sp>
      <p:sp>
        <p:nvSpPr>
          <p:cNvPr id="2" name="Rectangle 1"/>
          <p:cNvSpPr/>
          <p:nvPr/>
        </p:nvSpPr>
        <p:spPr>
          <a:xfrm>
            <a:off x="1173892" y="1883249"/>
            <a:ext cx="1987287" cy="507831"/>
          </a:xfrm>
          <a:prstGeom prst="rect">
            <a:avLst/>
          </a:prstGeom>
        </p:spPr>
        <p:txBody>
          <a:bodyPr wrap="square">
            <a:spAutoFit/>
          </a:bodyPr>
          <a:lstStyle/>
          <a:p>
            <a:pPr algn="ctr"/>
            <a:r>
              <a:rPr lang="en-US" sz="2700" b="1" dirty="0">
                <a:solidFill>
                  <a:schemeClr val="accent5">
                    <a:lumMod val="50000"/>
                  </a:schemeClr>
                </a:solidFill>
                <a:latin typeface="Times New Roman" panose="02020603050405020304" pitchFamily="18" charset="0"/>
                <a:cs typeface="Times New Roman" panose="02020603050405020304" pitchFamily="18" charset="0"/>
              </a:rPr>
              <a:t>/</a:t>
            </a:r>
            <a:r>
              <a:rPr lang="en-US" sz="2700" b="1" dirty="0" err="1">
                <a:solidFill>
                  <a:schemeClr val="accent5">
                    <a:lumMod val="50000"/>
                  </a:schemeClr>
                </a:solidFill>
                <a:latin typeface="Times New Roman" panose="02020603050405020304" pitchFamily="18" charset="0"/>
                <a:cs typeface="Times New Roman" panose="02020603050405020304" pitchFamily="18" charset="0"/>
              </a:rPr>
              <a:t>ədˈmaɪr</a:t>
            </a:r>
            <a:r>
              <a:rPr lang="en-US" sz="2700" b="1" dirty="0">
                <a:solidFill>
                  <a:schemeClr val="accent5">
                    <a:lumMod val="50000"/>
                  </a:schemeClr>
                </a:solidFill>
                <a:latin typeface="Times New Roman" panose="02020603050405020304" pitchFamily="18" charset="0"/>
                <a:cs typeface="Times New Roman" panose="02020603050405020304" pitchFamily="18" charset="0"/>
              </a:rPr>
              <a:t>/</a:t>
            </a:r>
          </a:p>
        </p:txBody>
      </p:sp>
      <p:sp>
        <p:nvSpPr>
          <p:cNvPr id="15" name="TextBox 14"/>
          <p:cNvSpPr txBox="1"/>
          <p:nvPr/>
        </p:nvSpPr>
        <p:spPr>
          <a:xfrm>
            <a:off x="365300" y="156326"/>
            <a:ext cx="3099522" cy="507831"/>
          </a:xfrm>
          <a:prstGeom prst="rect">
            <a:avLst/>
          </a:prstGeom>
          <a:noFill/>
          <a:effectLst/>
        </p:spPr>
        <p:txBody>
          <a:bodyPr wrap="square" rtlCol="0">
            <a:spAutoFit/>
          </a:bodyPr>
          <a:lstStyle/>
          <a:p>
            <a:r>
              <a:rPr lang="en-US" sz="2700" b="1">
                <a:effectLst>
                  <a:glow rad="88900">
                    <a:schemeClr val="bg1"/>
                  </a:glow>
                </a:effectLst>
                <a:latin typeface="Arial" panose="020B0604020202020204" pitchFamily="34" charset="0"/>
                <a:cs typeface="Arial" panose="020B0604020202020204" pitchFamily="34" charset="0"/>
              </a:rPr>
              <a:t>PRESENTATION</a:t>
            </a:r>
            <a:endParaRPr lang="en-US" sz="2700" b="1" dirty="0">
              <a:effectLst>
                <a:glow rad="88900">
                  <a:schemeClr val="bg1"/>
                </a:glow>
              </a:effectLst>
              <a:latin typeface="Arial" panose="020B0604020202020204" pitchFamily="34" charset="0"/>
              <a:cs typeface="Arial" panose="020B0604020202020204" pitchFamily="34" charset="0"/>
            </a:endParaRPr>
          </a:p>
        </p:txBody>
      </p:sp>
      <p:pic>
        <p:nvPicPr>
          <p:cNvPr id="100" name="Content Placeholder 99"/>
          <p:cNvPicPr>
            <a:picLocks noGrp="1"/>
          </p:cNvPicPr>
          <p:nvPr>
            <p:ph idx="1"/>
          </p:nvPr>
        </p:nvPicPr>
        <p:blipFill>
          <a:blip r:embed="rId3"/>
          <a:stretch>
            <a:fillRect/>
          </a:stretch>
        </p:blipFill>
        <p:spPr>
          <a:xfrm>
            <a:off x="5852290" y="1007079"/>
            <a:ext cx="2868398" cy="2082110"/>
          </a:xfrm>
          <a:prstGeom prst="rect">
            <a:avLst/>
          </a:prstGeom>
          <a:noFill/>
          <a:ln w="9525">
            <a:noFill/>
          </a:ln>
        </p:spPr>
      </p:pic>
      <p:sp>
        <p:nvSpPr>
          <p:cNvPr id="4" name="Rectangle 3"/>
          <p:cNvSpPr/>
          <p:nvPr/>
        </p:nvSpPr>
        <p:spPr>
          <a:xfrm rot="10800000" flipV="1">
            <a:off x="580768" y="3153636"/>
            <a:ext cx="8429881" cy="1754326"/>
          </a:xfrm>
          <a:prstGeom prst="rect">
            <a:avLst/>
          </a:prstGeom>
        </p:spPr>
        <p:txBody>
          <a:bodyPr wrap="square">
            <a:spAutoFit/>
          </a:bodyPr>
          <a:lstStyle/>
          <a:p>
            <a:pPr algn="just"/>
            <a:r>
              <a:rPr lang="en-US" sz="1800" b="1" i="1" dirty="0">
                <a:latin typeface="Times New Roman" panose="02020603050405020304" pitchFamily="18" charset="0"/>
                <a:cs typeface="Times New Roman" panose="02020603050405020304" pitchFamily="18" charset="0"/>
              </a:rPr>
              <a:t>Elena:</a:t>
            </a:r>
            <a:r>
              <a:rPr lang="en-US" sz="1800" dirty="0">
                <a:latin typeface="Times New Roman" panose="02020603050405020304" pitchFamily="18" charset="0"/>
                <a:cs typeface="Times New Roman" panose="02020603050405020304" pitchFamily="18" charset="0"/>
              </a:rPr>
              <a:t> Wow, this girl looks so cute.</a:t>
            </a:r>
          </a:p>
          <a:p>
            <a:pPr algn="just"/>
            <a:r>
              <a:rPr lang="en-US" sz="1800" b="1" i="1" dirty="0" err="1">
                <a:latin typeface="Times New Roman" panose="02020603050405020304" pitchFamily="18" charset="0"/>
                <a:cs typeface="Times New Roman" panose="02020603050405020304" pitchFamily="18" charset="0"/>
              </a:rPr>
              <a:t>Trang</a:t>
            </a:r>
            <a:r>
              <a:rPr lang="en-US" sz="1800" b="1" i="1"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Yeah ... She’s my cousin. She’s at Sa Dec Flower Village. Tet is coming soon, so many people visit flower villages to take pictures with the blooming flowers.</a:t>
            </a:r>
          </a:p>
          <a:p>
            <a:pPr algn="just"/>
            <a:r>
              <a:rPr lang="en-US" sz="1800" b="1" i="1" dirty="0">
                <a:latin typeface="Times New Roman" panose="02020603050405020304" pitchFamily="18" charset="0"/>
                <a:cs typeface="Times New Roman" panose="02020603050405020304" pitchFamily="18" charset="0"/>
              </a:rPr>
              <a:t>Elena:</a:t>
            </a:r>
            <a:r>
              <a:rPr lang="en-US" sz="1800" dirty="0">
                <a:latin typeface="Times New Roman" panose="02020603050405020304" pitchFamily="18" charset="0"/>
                <a:cs typeface="Times New Roman" panose="02020603050405020304" pitchFamily="18" charset="0"/>
              </a:rPr>
              <a:t> Oh, I’m fond of </a:t>
            </a:r>
            <a:r>
              <a:rPr lang="en-US" sz="1800" u="sng" dirty="0">
                <a:solidFill>
                  <a:srgbClr val="FF0000"/>
                </a:solidFill>
                <a:latin typeface="Times New Roman" panose="02020603050405020304" pitchFamily="18" charset="0"/>
                <a:cs typeface="Times New Roman" panose="02020603050405020304" pitchFamily="18" charset="0"/>
              </a:rPr>
              <a:t>admiring</a:t>
            </a:r>
            <a:r>
              <a:rPr lang="en-US" sz="1800" dirty="0">
                <a:latin typeface="Times New Roman" panose="02020603050405020304" pitchFamily="18" charset="0"/>
                <a:cs typeface="Times New Roman" panose="02020603050405020304" pitchFamily="18" charset="0"/>
              </a:rPr>
              <a:t> the flowers. Does your family visit places like this too?</a:t>
            </a:r>
          </a:p>
          <a:p>
            <a:pPr algn="just"/>
            <a:r>
              <a:rPr lang="en-US" sz="1800" b="1" i="1" dirty="0" err="1">
                <a:latin typeface="Times New Roman" panose="02020603050405020304" pitchFamily="18" charset="0"/>
                <a:cs typeface="Times New Roman" panose="02020603050405020304" pitchFamily="18" charset="0"/>
              </a:rPr>
              <a:t>Trang</a:t>
            </a:r>
            <a:r>
              <a:rPr lang="en-US" sz="1800" b="1" i="1" dirty="0">
                <a:latin typeface="Times New Roman" panose="02020603050405020304" pitchFamily="18" charset="0"/>
                <a:cs typeface="Times New Roman" panose="02020603050405020304" pitchFamily="18" charset="0"/>
              </a:rPr>
              <a:t>:</a:t>
            </a:r>
            <a:r>
              <a:rPr lang="en-US" sz="1800" dirty="0">
                <a:latin typeface="Times New Roman" panose="02020603050405020304" pitchFamily="18" charset="0"/>
                <a:cs typeface="Times New Roman" panose="02020603050405020304" pitchFamily="18" charset="0"/>
              </a:rPr>
              <a:t> Yes, we do. We usually visit </a:t>
            </a:r>
            <a:r>
              <a:rPr lang="en-US" sz="1800" dirty="0" err="1">
                <a:latin typeface="Times New Roman" panose="02020603050405020304" pitchFamily="18" charset="0"/>
                <a:cs typeface="Times New Roman" panose="02020603050405020304" pitchFamily="18" charset="0"/>
              </a:rPr>
              <a:t>Nhat</a:t>
            </a:r>
            <a:r>
              <a:rPr lang="en-US" sz="1800" dirty="0">
                <a:latin typeface="Times New Roman" panose="02020603050405020304" pitchFamily="18" charset="0"/>
                <a:cs typeface="Times New Roman" panose="02020603050405020304" pitchFamily="18" charset="0"/>
              </a:rPr>
              <a:t> Tan Village to buy kumquat trees and peach blossoms.</a:t>
            </a:r>
          </a:p>
        </p:txBody>
      </p:sp>
    </p:spTree>
    <p:extLst>
      <p:ext uri="{BB962C8B-B14F-4D97-AF65-F5344CB8AC3E}">
        <p14:creationId xmlns:p14="http://schemas.microsoft.com/office/powerpoint/2010/main" val="38913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1">
            <a:extLst>
              <a:ext uri="{FF2B5EF4-FFF2-40B4-BE49-F238E27FC236}">
                <a16:creationId xmlns:a16="http://schemas.microsoft.com/office/drawing/2014/main" xmlns="" id="{A2856DEA-7F1B-B69F-BF9A-8469DDDE7806}"/>
              </a:ext>
            </a:extLst>
          </p:cNvPr>
          <p:cNvSpPr txBox="1">
            <a:spLocks/>
          </p:cNvSpPr>
          <p:nvPr/>
        </p:nvSpPr>
        <p:spPr>
          <a:xfrm>
            <a:off x="4797325" y="1030342"/>
            <a:ext cx="4055730" cy="72134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1pPr>
            <a:lvl2pPr marR="0" lvl="1"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2pPr>
            <a:lvl3pPr marR="0" lvl="2"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3pPr>
            <a:lvl4pPr marR="0" lvl="3"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4pPr>
            <a:lvl5pPr marR="0" lvl="4"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5pPr>
            <a:lvl6pPr marR="0" lvl="5"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6pPr>
            <a:lvl7pPr marR="0" lvl="6"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7pPr>
            <a:lvl8pPr marR="0" lvl="7"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8pPr>
            <a:lvl9pPr marR="0" lvl="8"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9pPr>
          </a:lstStyle>
          <a:p>
            <a:pPr marL="0" marR="0" lvl="0" indent="0" algn="ctr" defTabSz="914400" rtl="0" eaLnBrk="1" fontAlgn="auto" latinLnBrk="0" hangingPunct="1">
              <a:lnSpc>
                <a:spcPct val="100000"/>
              </a:lnSpc>
              <a:spcBef>
                <a:spcPts val="0"/>
              </a:spcBef>
              <a:spcAft>
                <a:spcPts val="0"/>
              </a:spcAft>
              <a:buClr>
                <a:srgbClr val="A63102"/>
              </a:buClr>
              <a:buSzPts val="3500"/>
              <a:buFont typeface="DM Serif Display"/>
              <a:buNone/>
              <a:tabLst/>
              <a:defRPr/>
            </a:pPr>
            <a:r>
              <a:rPr lang="en-US" sz="3000" noProof="0" dirty="0">
                <a:solidFill>
                  <a:srgbClr val="E9D4C1">
                    <a:lumMod val="25000"/>
                  </a:srgbClr>
                </a:solidFill>
              </a:rPr>
              <a:t>ornamental tree (n)</a:t>
            </a:r>
            <a:endParaRPr kumimoji="0" lang="x-none" sz="3000" b="1" i="0" u="none" strike="noStrike" kern="0" cap="none" spc="0" normalizeH="0" baseline="0" noProof="0" dirty="0">
              <a:ln>
                <a:noFill/>
              </a:ln>
              <a:solidFill>
                <a:srgbClr val="E9D4C1">
                  <a:lumMod val="25000"/>
                </a:srgbClr>
              </a:solidFill>
              <a:effectLst/>
              <a:uLnTx/>
              <a:uFillTx/>
              <a:sym typeface="DM Serif Display"/>
            </a:endParaRPr>
          </a:p>
        </p:txBody>
      </p:sp>
      <p:sp>
        <p:nvSpPr>
          <p:cNvPr id="15" name="Rectangle 14">
            <a:extLst>
              <a:ext uri="{FF2B5EF4-FFF2-40B4-BE49-F238E27FC236}">
                <a16:creationId xmlns:a16="http://schemas.microsoft.com/office/drawing/2014/main" xmlns="" id="{8CC853E4-2C6A-E8B2-FC8C-5089DB068D61}"/>
              </a:ext>
            </a:extLst>
          </p:cNvPr>
          <p:cNvSpPr/>
          <p:nvPr/>
        </p:nvSpPr>
        <p:spPr>
          <a:xfrm>
            <a:off x="5420298" y="1709579"/>
            <a:ext cx="2539323" cy="477054"/>
          </a:xfrm>
          <a:prstGeom prst="rect">
            <a:avLst/>
          </a:prstGeom>
        </p:spPr>
        <p:txBody>
          <a:bodyPr wrap="square">
            <a:spAutoFit/>
          </a:bodyPr>
          <a:lstStyle/>
          <a:p>
            <a:pPr lvl="0" algn="ctr">
              <a:buClrTx/>
            </a:pPr>
            <a:r>
              <a:rPr lang="en-US" sz="2500" kern="1200" dirty="0">
                <a:solidFill>
                  <a:srgbClr val="4472C4">
                    <a:lumMod val="50000"/>
                  </a:srgbClr>
                </a:solidFill>
                <a:latin typeface="Calibri"/>
                <a:ea typeface="+mn-ea"/>
              </a:rPr>
              <a:t>/</a:t>
            </a:r>
            <a:r>
              <a:rPr lang="en-US" sz="2500" kern="1200" dirty="0" err="1">
                <a:solidFill>
                  <a:srgbClr val="4472C4">
                    <a:lumMod val="50000"/>
                  </a:srgbClr>
                </a:solidFill>
                <a:latin typeface="Calibri"/>
                <a:ea typeface="+mn-ea"/>
              </a:rPr>
              <a:t>ɔːnəˈmentl</a:t>
            </a:r>
            <a:r>
              <a:rPr lang="en-US" sz="2500" kern="1200" dirty="0">
                <a:solidFill>
                  <a:srgbClr val="4472C4">
                    <a:lumMod val="50000"/>
                  </a:srgbClr>
                </a:solidFill>
                <a:latin typeface="Calibri"/>
                <a:ea typeface="+mn-ea"/>
              </a:rPr>
              <a:t> triː/ </a:t>
            </a:r>
          </a:p>
        </p:txBody>
      </p:sp>
      <p:sp>
        <p:nvSpPr>
          <p:cNvPr id="16" name="Rectangle 15">
            <a:extLst>
              <a:ext uri="{FF2B5EF4-FFF2-40B4-BE49-F238E27FC236}">
                <a16:creationId xmlns:a16="http://schemas.microsoft.com/office/drawing/2014/main" xmlns="" id="{911AADB1-E549-C8CC-FBC2-33BE12FCF405}"/>
              </a:ext>
            </a:extLst>
          </p:cNvPr>
          <p:cNvSpPr/>
          <p:nvPr/>
        </p:nvSpPr>
        <p:spPr>
          <a:xfrm>
            <a:off x="5508434" y="2321905"/>
            <a:ext cx="2410499" cy="4770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b="1" kern="1200" dirty="0">
                <a:solidFill>
                  <a:srgbClr val="4472C4">
                    <a:lumMod val="50000"/>
                  </a:srgbClr>
                </a:solidFill>
                <a:latin typeface="Calibri"/>
                <a:ea typeface="+mn-ea"/>
              </a:rPr>
              <a:t>c</a:t>
            </a:r>
            <a:r>
              <a:rPr kumimoji="0" lang="en-US" sz="2500" b="1" i="0" u="none" strike="noStrike" kern="1200" cap="none" spc="0" normalizeH="0" baseline="0" noProof="0" dirty="0" err="1">
                <a:ln>
                  <a:noFill/>
                </a:ln>
                <a:solidFill>
                  <a:srgbClr val="4472C4">
                    <a:lumMod val="50000"/>
                  </a:srgbClr>
                </a:solidFill>
                <a:effectLst/>
                <a:uLnTx/>
                <a:uFillTx/>
                <a:latin typeface="Calibri"/>
                <a:ea typeface="+mn-ea"/>
                <a:cs typeface="Arial"/>
                <a:sym typeface="Arial"/>
              </a:rPr>
              <a:t>ây</a:t>
            </a:r>
            <a:r>
              <a:rPr kumimoji="0" lang="en-US" sz="2500" b="1" i="0" u="none" strike="noStrike" kern="1200" cap="none" spc="0" normalizeH="0" noProof="0" dirty="0">
                <a:ln>
                  <a:noFill/>
                </a:ln>
                <a:solidFill>
                  <a:srgbClr val="4472C4">
                    <a:lumMod val="50000"/>
                  </a:srgbClr>
                </a:solidFill>
                <a:effectLst/>
                <a:uLnTx/>
                <a:uFillTx/>
                <a:latin typeface="Calibri"/>
                <a:ea typeface="+mn-ea"/>
                <a:cs typeface="Arial"/>
                <a:sym typeface="Arial"/>
              </a:rPr>
              <a:t> </a:t>
            </a:r>
            <a:r>
              <a:rPr kumimoji="0" lang="en-US" sz="2500" b="1" i="0" u="none" strike="noStrike" kern="1200" cap="none" spc="0" normalizeH="0" noProof="0" dirty="0" err="1">
                <a:ln>
                  <a:noFill/>
                </a:ln>
                <a:solidFill>
                  <a:srgbClr val="4472C4">
                    <a:lumMod val="50000"/>
                  </a:srgbClr>
                </a:solidFill>
                <a:effectLst/>
                <a:uLnTx/>
                <a:uFillTx/>
                <a:latin typeface="Calibri"/>
                <a:ea typeface="+mn-ea"/>
                <a:cs typeface="Arial"/>
                <a:sym typeface="Arial"/>
              </a:rPr>
              <a:t>cảnh</a:t>
            </a:r>
            <a:endParaRPr kumimoji="0" lang="en-US" sz="2500" b="1" i="0" u="none" strike="noStrike" kern="1200" cap="none" spc="0" normalizeH="0" baseline="0" noProof="0" dirty="0">
              <a:ln>
                <a:noFill/>
              </a:ln>
              <a:solidFill>
                <a:srgbClr val="4472C4">
                  <a:lumMod val="50000"/>
                </a:srgbClr>
              </a:solidFill>
              <a:effectLst/>
              <a:uLnTx/>
              <a:uFillTx/>
              <a:latin typeface="Calibri"/>
              <a:ea typeface="+mn-ea"/>
              <a:cs typeface="Arial"/>
              <a:sym typeface="Arial"/>
            </a:endParaRPr>
          </a:p>
        </p:txBody>
      </p:sp>
      <p:pic>
        <p:nvPicPr>
          <p:cNvPr id="4" name="Picture 3"/>
          <p:cNvPicPr>
            <a:picLocks noChangeAspect="1"/>
          </p:cNvPicPr>
          <p:nvPr/>
        </p:nvPicPr>
        <p:blipFill>
          <a:blip r:embed="rId2"/>
          <a:stretch>
            <a:fillRect/>
          </a:stretch>
        </p:blipFill>
        <p:spPr>
          <a:xfrm>
            <a:off x="720000" y="432408"/>
            <a:ext cx="4077324" cy="2795534"/>
          </a:xfrm>
          <a:prstGeom prst="rect">
            <a:avLst/>
          </a:prstGeom>
        </p:spPr>
      </p:pic>
      <p:sp>
        <p:nvSpPr>
          <p:cNvPr id="2" name="Title 1"/>
          <p:cNvSpPr>
            <a:spLocks noGrp="1"/>
          </p:cNvSpPr>
          <p:nvPr>
            <p:ph type="title"/>
          </p:nvPr>
        </p:nvSpPr>
        <p:spPr/>
        <p:txBody>
          <a:bodyPr/>
          <a:lstStyle/>
          <a:p>
            <a:endParaRPr lang="en-US"/>
          </a:p>
        </p:txBody>
      </p:sp>
      <p:sp>
        <p:nvSpPr>
          <p:cNvPr id="5" name="Rectangle 4"/>
          <p:cNvSpPr/>
          <p:nvPr/>
        </p:nvSpPr>
        <p:spPr>
          <a:xfrm>
            <a:off x="903383" y="3356579"/>
            <a:ext cx="7182998" cy="954107"/>
          </a:xfrm>
          <a:prstGeom prst="rect">
            <a:avLst/>
          </a:prstGeom>
        </p:spPr>
        <p:txBody>
          <a:bodyPr wrap="square">
            <a:spAutoFit/>
          </a:bodyPr>
          <a:lstStyle/>
          <a:p>
            <a:pPr algn="just"/>
            <a:r>
              <a:rPr lang="en-US" sz="2800" b="1" i="1" dirty="0">
                <a:latin typeface="Times New Roman" panose="02020603050405020304" pitchFamily="18" charset="0"/>
                <a:cs typeface="Times New Roman" panose="02020603050405020304" pitchFamily="18" charset="0"/>
              </a:rPr>
              <a:t>Elena:</a:t>
            </a:r>
            <a:r>
              <a:rPr lang="en-US" sz="2800" dirty="0">
                <a:latin typeface="Times New Roman" panose="02020603050405020304" pitchFamily="18" charset="0"/>
                <a:cs typeface="Times New Roman" panose="02020603050405020304" pitchFamily="18" charset="0"/>
              </a:rPr>
              <a:t> I see flowers and </a:t>
            </a:r>
            <a:r>
              <a:rPr lang="en-US" sz="2800" u="sng" dirty="0">
                <a:solidFill>
                  <a:srgbClr val="FF0000"/>
                </a:solidFill>
                <a:latin typeface="Times New Roman" panose="02020603050405020304" pitchFamily="18" charset="0"/>
                <a:cs typeface="Times New Roman" panose="02020603050405020304" pitchFamily="18" charset="0"/>
              </a:rPr>
              <a:t>ornamental trees </a:t>
            </a:r>
            <a:r>
              <a:rPr lang="en-US" sz="2800" dirty="0">
                <a:latin typeface="Times New Roman" panose="02020603050405020304" pitchFamily="18" charset="0"/>
                <a:cs typeface="Times New Roman" panose="02020603050405020304" pitchFamily="18" charset="0"/>
              </a:rPr>
              <a:t>everywhere these days. What are they for?</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43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trips(down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strips(down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strips(downLeft)">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1">
            <a:extLst>
              <a:ext uri="{FF2B5EF4-FFF2-40B4-BE49-F238E27FC236}">
                <a16:creationId xmlns:a16="http://schemas.microsoft.com/office/drawing/2014/main" xmlns="" id="{A2856DEA-7F1B-B69F-BF9A-8469DDDE7806}"/>
              </a:ext>
            </a:extLst>
          </p:cNvPr>
          <p:cNvSpPr txBox="1">
            <a:spLocks/>
          </p:cNvSpPr>
          <p:nvPr/>
        </p:nvSpPr>
        <p:spPr>
          <a:xfrm>
            <a:off x="938208" y="1017725"/>
            <a:ext cx="2896037" cy="6017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1pPr>
            <a:lvl2pPr marR="0" lvl="1"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2pPr>
            <a:lvl3pPr marR="0" lvl="2"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3pPr>
            <a:lvl4pPr marR="0" lvl="3"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4pPr>
            <a:lvl5pPr marR="0" lvl="4"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5pPr>
            <a:lvl6pPr marR="0" lvl="5"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6pPr>
            <a:lvl7pPr marR="0" lvl="6"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7pPr>
            <a:lvl8pPr marR="0" lvl="7"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8pPr>
            <a:lvl9pPr marR="0" lvl="8"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9pPr>
          </a:lstStyle>
          <a:p>
            <a:pPr marL="0" marR="0" lvl="0" indent="0" algn="ctr" defTabSz="914400" rtl="0" eaLnBrk="1" fontAlgn="auto" latinLnBrk="0" hangingPunct="1">
              <a:lnSpc>
                <a:spcPct val="100000"/>
              </a:lnSpc>
              <a:spcBef>
                <a:spcPts val="0"/>
              </a:spcBef>
              <a:spcAft>
                <a:spcPts val="0"/>
              </a:spcAft>
              <a:buClr>
                <a:srgbClr val="A63102"/>
              </a:buClr>
              <a:buSzPts val="3500"/>
              <a:buFont typeface="DM Serif Display"/>
              <a:buNone/>
              <a:tabLst/>
              <a:defRPr/>
            </a:pPr>
            <a:r>
              <a:rPr lang="x-none" noProof="0" dirty="0">
                <a:solidFill>
                  <a:srgbClr val="E9D4C1">
                    <a:lumMod val="25000"/>
                  </a:srgbClr>
                </a:solidFill>
              </a:rPr>
              <a:t>offering (n)</a:t>
            </a:r>
            <a:endParaRPr kumimoji="0" lang="x-none" sz="3500" b="1" i="0" u="none" strike="noStrike" kern="0" cap="none" spc="0" normalizeH="0" baseline="0" noProof="0" dirty="0">
              <a:ln>
                <a:noFill/>
              </a:ln>
              <a:solidFill>
                <a:srgbClr val="E9D4C1">
                  <a:lumMod val="25000"/>
                </a:srgbClr>
              </a:solidFill>
              <a:effectLst/>
              <a:uLnTx/>
              <a:uFillTx/>
              <a:latin typeface="DM Serif Display"/>
              <a:sym typeface="DM Serif Display"/>
            </a:endParaRPr>
          </a:p>
        </p:txBody>
      </p:sp>
      <p:sp>
        <p:nvSpPr>
          <p:cNvPr id="15" name="Rectangle 14">
            <a:extLst>
              <a:ext uri="{FF2B5EF4-FFF2-40B4-BE49-F238E27FC236}">
                <a16:creationId xmlns:a16="http://schemas.microsoft.com/office/drawing/2014/main" xmlns="" id="{8CC853E4-2C6A-E8B2-FC8C-5089DB068D61}"/>
              </a:ext>
            </a:extLst>
          </p:cNvPr>
          <p:cNvSpPr/>
          <p:nvPr/>
        </p:nvSpPr>
        <p:spPr>
          <a:xfrm>
            <a:off x="1024569" y="1695879"/>
            <a:ext cx="2613310" cy="477054"/>
          </a:xfrm>
          <a:prstGeom prst="rect">
            <a:avLst/>
          </a:prstGeom>
        </p:spPr>
        <p:txBody>
          <a:bodyPr wrap="square">
            <a:spAutoFit/>
          </a:bodyPr>
          <a:lstStyle/>
          <a:p>
            <a:pPr lvl="0" algn="ctr">
              <a:buClrTx/>
            </a:pPr>
            <a:r>
              <a:rPr lang="en-US" sz="2500" kern="1200" dirty="0">
                <a:solidFill>
                  <a:srgbClr val="4472C4">
                    <a:lumMod val="50000"/>
                  </a:srgbClr>
                </a:solidFill>
                <a:latin typeface="Calibri"/>
                <a:ea typeface="+mn-ea"/>
              </a:rPr>
              <a:t>/ˈ</a:t>
            </a:r>
            <a:r>
              <a:rPr lang="en-US" sz="2500" kern="1200" dirty="0" err="1">
                <a:solidFill>
                  <a:srgbClr val="4472C4">
                    <a:lumMod val="50000"/>
                  </a:srgbClr>
                </a:solidFill>
                <a:latin typeface="Calibri"/>
                <a:ea typeface="+mn-ea"/>
              </a:rPr>
              <a:t>ɒfərɪŋ</a:t>
            </a:r>
            <a:r>
              <a:rPr lang="en-US" sz="2500" kern="1200" dirty="0">
                <a:solidFill>
                  <a:srgbClr val="4472C4">
                    <a:lumMod val="50000"/>
                  </a:srgbClr>
                </a:solidFill>
                <a:latin typeface="Calibri"/>
                <a:ea typeface="+mn-ea"/>
              </a:rPr>
              <a:t>/</a:t>
            </a:r>
          </a:p>
        </p:txBody>
      </p:sp>
      <p:sp>
        <p:nvSpPr>
          <p:cNvPr id="16" name="Rectangle 15">
            <a:extLst>
              <a:ext uri="{FF2B5EF4-FFF2-40B4-BE49-F238E27FC236}">
                <a16:creationId xmlns:a16="http://schemas.microsoft.com/office/drawing/2014/main" xmlns="" id="{911AADB1-E549-C8CC-FBC2-33BE12FCF405}"/>
              </a:ext>
            </a:extLst>
          </p:cNvPr>
          <p:cNvSpPr/>
          <p:nvPr/>
        </p:nvSpPr>
        <p:spPr>
          <a:xfrm>
            <a:off x="1379532" y="2249332"/>
            <a:ext cx="2175219" cy="4770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b="1" kern="1200" dirty="0" err="1">
                <a:solidFill>
                  <a:srgbClr val="4472C4">
                    <a:lumMod val="50000"/>
                  </a:srgbClr>
                </a:solidFill>
                <a:latin typeface="Calibri"/>
                <a:ea typeface="+mn-ea"/>
              </a:rPr>
              <a:t>đồ</a:t>
            </a:r>
            <a:r>
              <a:rPr lang="en-US" sz="2500" b="1" kern="1200" dirty="0">
                <a:solidFill>
                  <a:srgbClr val="4472C4">
                    <a:lumMod val="50000"/>
                  </a:srgbClr>
                </a:solidFill>
                <a:latin typeface="Calibri"/>
                <a:ea typeface="+mn-ea"/>
              </a:rPr>
              <a:t> </a:t>
            </a:r>
            <a:r>
              <a:rPr lang="en-US" sz="2500" b="1" kern="1200" dirty="0" err="1">
                <a:solidFill>
                  <a:srgbClr val="4472C4">
                    <a:lumMod val="50000"/>
                  </a:srgbClr>
                </a:solidFill>
                <a:latin typeface="Calibri"/>
                <a:ea typeface="+mn-ea"/>
              </a:rPr>
              <a:t>thờ</a:t>
            </a:r>
            <a:r>
              <a:rPr lang="en-US" sz="2500" b="1" kern="1200" dirty="0">
                <a:solidFill>
                  <a:srgbClr val="4472C4">
                    <a:lumMod val="50000"/>
                  </a:srgbClr>
                </a:solidFill>
                <a:latin typeface="Calibri"/>
                <a:ea typeface="+mn-ea"/>
              </a:rPr>
              <a:t> </a:t>
            </a:r>
            <a:r>
              <a:rPr lang="en-US" sz="2500" b="1" kern="1200" dirty="0" err="1">
                <a:solidFill>
                  <a:srgbClr val="4472C4">
                    <a:lumMod val="50000"/>
                  </a:srgbClr>
                </a:solidFill>
                <a:latin typeface="Calibri"/>
                <a:ea typeface="+mn-ea"/>
              </a:rPr>
              <a:t>cúng</a:t>
            </a:r>
            <a:endParaRPr kumimoji="0" lang="en-US" sz="2500" b="1" i="0" u="none" strike="noStrike" kern="1200" cap="none" spc="0" normalizeH="0" baseline="0" noProof="0" dirty="0">
              <a:ln>
                <a:noFill/>
              </a:ln>
              <a:solidFill>
                <a:srgbClr val="4472C4">
                  <a:lumMod val="50000"/>
                </a:srgbClr>
              </a:solidFill>
              <a:effectLst/>
              <a:uLnTx/>
              <a:uFillTx/>
              <a:latin typeface="Calibri"/>
              <a:ea typeface="+mn-ea"/>
              <a:cs typeface="Arial"/>
              <a:sym typeface="Arial"/>
            </a:endParaRPr>
          </a:p>
        </p:txBody>
      </p:sp>
      <p:pic>
        <p:nvPicPr>
          <p:cNvPr id="6146" name="Picture 2" descr="Kinh nghiệm trang trí bàn thờ ngày Tết và những kiêng kỵ cần tránh |  Cleanipedia">
            <a:extLst>
              <a:ext uri="{FF2B5EF4-FFF2-40B4-BE49-F238E27FC236}">
                <a16:creationId xmlns:a16="http://schemas.microsoft.com/office/drawing/2014/main" xmlns="" id="{13681CCC-3AB6-DA36-9B6F-0852E26048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5146" y="560762"/>
            <a:ext cx="4148514" cy="257904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endParaRPr lang="en-US"/>
          </a:p>
        </p:txBody>
      </p:sp>
      <p:sp>
        <p:nvSpPr>
          <p:cNvPr id="4" name="Rectangle 3"/>
          <p:cNvSpPr/>
          <p:nvPr/>
        </p:nvSpPr>
        <p:spPr>
          <a:xfrm rot="10800000" flipV="1">
            <a:off x="720000" y="3349396"/>
            <a:ext cx="7704000" cy="1208023"/>
          </a:xfrm>
          <a:prstGeom prst="rect">
            <a:avLst/>
          </a:prstGeom>
        </p:spPr>
        <p:txBody>
          <a:bodyPr wrap="square">
            <a:spAutoFit/>
          </a:bodyPr>
          <a:lstStyle/>
          <a:p>
            <a:pPr algn="just">
              <a:lnSpc>
                <a:spcPts val="2900"/>
              </a:lnSpc>
            </a:pPr>
            <a:r>
              <a:rPr lang="en-US" sz="2400" b="1" i="1" dirty="0" err="1">
                <a:latin typeface="Times New Roman" panose="02020603050405020304" pitchFamily="18" charset="0"/>
                <a:cs typeface="Times New Roman" panose="02020603050405020304" pitchFamily="18" charset="0"/>
              </a:rPr>
              <a:t>Trang</a:t>
            </a:r>
            <a:r>
              <a:rPr lang="en-US" sz="2400" b="1" i="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We, Vietnamese, use plants and flowers for decorations and for </a:t>
            </a:r>
            <a:r>
              <a:rPr lang="en-US" sz="2400" u="sng" dirty="0">
                <a:solidFill>
                  <a:srgbClr val="FF0000"/>
                </a:solidFill>
                <a:latin typeface="Times New Roman" panose="02020603050405020304" pitchFamily="18" charset="0"/>
                <a:cs typeface="Times New Roman" panose="02020603050405020304" pitchFamily="18" charset="0"/>
              </a:rPr>
              <a:t>oﬀerings</a:t>
            </a:r>
            <a:r>
              <a:rPr lang="en-US" sz="2400" dirty="0">
                <a:latin typeface="Times New Roman" panose="02020603050405020304" pitchFamily="18" charset="0"/>
                <a:cs typeface="Times New Roman" panose="02020603050405020304" pitchFamily="18" charset="0"/>
              </a:rPr>
              <a:t>. They are an important part of our Tet tradition.</a:t>
            </a:r>
          </a:p>
        </p:txBody>
      </p:sp>
    </p:spTree>
    <p:extLst>
      <p:ext uri="{BB962C8B-B14F-4D97-AF65-F5344CB8AC3E}">
        <p14:creationId xmlns:p14="http://schemas.microsoft.com/office/powerpoint/2010/main" val="119213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strips(downLeft)">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strips(down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strips(down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strips(down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grpSp>
        <p:nvGrpSpPr>
          <p:cNvPr id="16" name="Group 15"/>
          <p:cNvGrpSpPr/>
          <p:nvPr/>
        </p:nvGrpSpPr>
        <p:grpSpPr>
          <a:xfrm>
            <a:off x="0" y="0"/>
            <a:ext cx="9144000" cy="812482"/>
            <a:chOff x="0" y="-3"/>
            <a:chExt cx="12192000" cy="1083309"/>
          </a:xfrm>
        </p:grpSpPr>
        <p:sp>
          <p:nvSpPr>
            <p:cNvPr id="17" name="Round Single Corner Rectangle 16"/>
            <p:cNvSpPr/>
            <p:nvPr/>
          </p:nvSpPr>
          <p:spPr>
            <a:xfrm flipV="1">
              <a:off x="0" y="1741"/>
              <a:ext cx="12192000" cy="1081565"/>
            </a:xfrm>
            <a:prstGeom prst="round1Rect">
              <a:avLst/>
            </a:prstGeom>
            <a:solidFill>
              <a:srgbClr val="5E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8" name="Round Single Corner Rectangle 17"/>
            <p:cNvSpPr/>
            <p:nvPr/>
          </p:nvSpPr>
          <p:spPr>
            <a:xfrm flipV="1">
              <a:off x="0" y="-3"/>
              <a:ext cx="12109450" cy="996951"/>
            </a:xfrm>
            <a:prstGeom prst="round1Rect">
              <a:avLst/>
            </a:prstGeom>
            <a:solidFill>
              <a:srgbClr val="1BB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9" name="Round Single Corner Rectangle 18"/>
            <p:cNvSpPr/>
            <p:nvPr/>
          </p:nvSpPr>
          <p:spPr>
            <a:xfrm flipV="1">
              <a:off x="0" y="-3"/>
              <a:ext cx="12014200" cy="914401"/>
            </a:xfrm>
            <a:prstGeom prst="round1Rect">
              <a:avLst/>
            </a:prstGeom>
            <a:solidFill>
              <a:srgbClr val="159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sp>
        <p:nvSpPr>
          <p:cNvPr id="7" name="Google Shape;1881;p31"/>
          <p:cNvSpPr txBox="1"/>
          <p:nvPr/>
        </p:nvSpPr>
        <p:spPr>
          <a:xfrm>
            <a:off x="505778" y="1024653"/>
            <a:ext cx="4263929" cy="1096323"/>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500" b="1" dirty="0">
                <a:solidFill>
                  <a:srgbClr val="AD4F0F"/>
                </a:solidFill>
                <a:latin typeface="Times New Roman" panose="02020603050405020304" pitchFamily="18" charset="0"/>
                <a:cs typeface="Times New Roman" panose="02020603050405020304" pitchFamily="18" charset="0"/>
              </a:rPr>
              <a:t>2. chase away</a:t>
            </a:r>
          </a:p>
        </p:txBody>
      </p:sp>
      <p:sp>
        <p:nvSpPr>
          <p:cNvPr id="12" name="Rectangle 11"/>
          <p:cNvSpPr/>
          <p:nvPr/>
        </p:nvSpPr>
        <p:spPr>
          <a:xfrm>
            <a:off x="902043" y="2333147"/>
            <a:ext cx="2802062" cy="507831"/>
          </a:xfrm>
          <a:prstGeom prst="rect">
            <a:avLst/>
          </a:prstGeom>
        </p:spPr>
        <p:txBody>
          <a:bodyPr wrap="square">
            <a:spAutoFit/>
          </a:bodyPr>
          <a:lstStyle/>
          <a:p>
            <a:pPr lvl="0" algn="ctr"/>
            <a:r>
              <a:rPr lang="en-US" sz="2700" dirty="0" err="1"/>
              <a:t>xua</a:t>
            </a:r>
            <a:r>
              <a:rPr lang="en-US" sz="2700" dirty="0"/>
              <a:t> </a:t>
            </a:r>
            <a:r>
              <a:rPr lang="en-US" sz="2700" dirty="0" err="1"/>
              <a:t>đuổi</a:t>
            </a:r>
            <a:endParaRPr lang="en-US" sz="2700" dirty="0"/>
          </a:p>
        </p:txBody>
      </p:sp>
      <p:sp>
        <p:nvSpPr>
          <p:cNvPr id="2" name="Rectangle 1"/>
          <p:cNvSpPr/>
          <p:nvPr/>
        </p:nvSpPr>
        <p:spPr>
          <a:xfrm>
            <a:off x="1223319" y="1802498"/>
            <a:ext cx="2181535" cy="507831"/>
          </a:xfrm>
          <a:prstGeom prst="rect">
            <a:avLst/>
          </a:prstGeom>
        </p:spPr>
        <p:txBody>
          <a:bodyPr wrap="square">
            <a:spAutoFit/>
          </a:bodyPr>
          <a:lstStyle/>
          <a:p>
            <a:pPr algn="ctr"/>
            <a:r>
              <a:rPr lang="en-US" sz="2700" b="1" dirty="0">
                <a:solidFill>
                  <a:schemeClr val="accent5">
                    <a:lumMod val="50000"/>
                  </a:schemeClr>
                </a:solidFill>
                <a:latin typeface="Times New Roman" panose="02020603050405020304" pitchFamily="18" charset="0"/>
                <a:cs typeface="Times New Roman" panose="02020603050405020304" pitchFamily="18" charset="0"/>
              </a:rPr>
              <a:t>/</a:t>
            </a:r>
            <a:r>
              <a:rPr lang="en-US" sz="2700" b="1" dirty="0" err="1">
                <a:solidFill>
                  <a:schemeClr val="accent5">
                    <a:lumMod val="50000"/>
                  </a:schemeClr>
                </a:solidFill>
                <a:latin typeface="Times New Roman" panose="02020603050405020304" pitchFamily="18" charset="0"/>
                <a:cs typeface="Times New Roman" panose="02020603050405020304" pitchFamily="18" charset="0"/>
              </a:rPr>
              <a:t>tʃeɪs</a:t>
            </a:r>
            <a:r>
              <a:rPr lang="en-US" sz="2700" b="1" dirty="0">
                <a:solidFill>
                  <a:schemeClr val="accent5">
                    <a:lumMod val="50000"/>
                  </a:schemeClr>
                </a:solidFill>
                <a:latin typeface="Times New Roman" panose="02020603050405020304" pitchFamily="18" charset="0"/>
                <a:cs typeface="Times New Roman" panose="02020603050405020304" pitchFamily="18" charset="0"/>
              </a:rPr>
              <a:t> </a:t>
            </a:r>
            <a:r>
              <a:rPr lang="en-US" sz="2700" b="1" dirty="0" err="1">
                <a:solidFill>
                  <a:schemeClr val="accent5">
                    <a:lumMod val="50000"/>
                  </a:schemeClr>
                </a:solidFill>
                <a:latin typeface="Times New Roman" panose="02020603050405020304" pitchFamily="18" charset="0"/>
                <a:cs typeface="Times New Roman" panose="02020603050405020304" pitchFamily="18" charset="0"/>
              </a:rPr>
              <a:t>əˈweɪ</a:t>
            </a:r>
            <a:r>
              <a:rPr lang="en-US" sz="2700" b="1" dirty="0">
                <a:solidFill>
                  <a:schemeClr val="accent5">
                    <a:lumMod val="50000"/>
                  </a:schemeClr>
                </a:solidFill>
                <a:latin typeface="Times New Roman" panose="02020603050405020304" pitchFamily="18" charset="0"/>
                <a:cs typeface="Times New Roman" panose="02020603050405020304" pitchFamily="18" charset="0"/>
              </a:rPr>
              <a:t>/</a:t>
            </a:r>
          </a:p>
        </p:txBody>
      </p:sp>
      <p:sp>
        <p:nvSpPr>
          <p:cNvPr id="4" name="TextBox 12"/>
          <p:cNvSpPr txBox="1"/>
          <p:nvPr/>
        </p:nvSpPr>
        <p:spPr>
          <a:xfrm>
            <a:off x="505778" y="131922"/>
            <a:ext cx="3111341" cy="507831"/>
          </a:xfrm>
          <a:prstGeom prst="rect">
            <a:avLst/>
          </a:prstGeom>
          <a:noFill/>
          <a:effectLst/>
        </p:spPr>
        <p:txBody>
          <a:bodyPr wrap="square" rtlCol="0">
            <a:spAutoFit/>
          </a:bodyPr>
          <a:lstStyle/>
          <a:p>
            <a:r>
              <a:rPr lang="en-US" sz="2700" b="1" dirty="0">
                <a:solidFill>
                  <a:schemeClr val="bg1"/>
                </a:solidFill>
                <a:latin typeface="Myriad Pro" pitchFamily="34" charset="0"/>
                <a:cs typeface="Myriad Pro" pitchFamily="34" charset="0"/>
              </a:rPr>
              <a:t>PRESENTATION</a:t>
            </a:r>
          </a:p>
        </p:txBody>
      </p:sp>
      <p:pic>
        <p:nvPicPr>
          <p:cNvPr id="9" name="Content Placeholder 8"/>
          <p:cNvPicPr>
            <a:picLocks noGrp="1" noChangeAspect="1"/>
          </p:cNvPicPr>
          <p:nvPr>
            <p:ph idx="1"/>
          </p:nvPr>
        </p:nvPicPr>
        <p:blipFill>
          <a:blip r:embed="rId3"/>
          <a:stretch>
            <a:fillRect/>
          </a:stretch>
        </p:blipFill>
        <p:spPr>
          <a:xfrm>
            <a:off x="4926330" y="1125585"/>
            <a:ext cx="4084321" cy="1985405"/>
          </a:xfrm>
          <a:prstGeom prst="rect">
            <a:avLst/>
          </a:prstGeom>
        </p:spPr>
      </p:pic>
      <p:sp>
        <p:nvSpPr>
          <p:cNvPr id="6" name="Rectangle 5"/>
          <p:cNvSpPr/>
          <p:nvPr/>
        </p:nvSpPr>
        <p:spPr>
          <a:xfrm rot="10800000" flipV="1">
            <a:off x="321275" y="3175760"/>
            <a:ext cx="8427307" cy="1579920"/>
          </a:xfrm>
          <a:prstGeom prst="rect">
            <a:avLst/>
          </a:prstGeom>
        </p:spPr>
        <p:txBody>
          <a:bodyPr wrap="square">
            <a:spAutoFit/>
          </a:bodyPr>
          <a:lstStyle/>
          <a:p>
            <a:pPr algn="just">
              <a:lnSpc>
                <a:spcPts val="2900"/>
              </a:lnSpc>
            </a:pPr>
            <a:r>
              <a:rPr lang="en-US" sz="2400" b="1" i="1" dirty="0" err="1">
                <a:latin typeface="Times New Roman" panose="02020603050405020304" pitchFamily="18" charset="0"/>
                <a:cs typeface="Times New Roman" panose="02020603050405020304" pitchFamily="18" charset="0"/>
              </a:rPr>
              <a:t>Trang</a:t>
            </a:r>
            <a:r>
              <a:rPr lang="en-US" sz="2400" b="1" i="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Well, it’s actually a bamboo pole. People place it in the yard of the communal house. They hang decorative items like small bells and </a:t>
            </a:r>
            <a:r>
              <a:rPr lang="en-US" sz="2400" dirty="0">
                <a:solidFill>
                  <a:schemeClr val="tx1"/>
                </a:solidFill>
                <a:latin typeface="Times New Roman" panose="02020603050405020304" pitchFamily="18" charset="0"/>
                <a:cs typeface="Times New Roman" panose="02020603050405020304" pitchFamily="18" charset="0"/>
              </a:rPr>
              <a:t>lanterns </a:t>
            </a:r>
            <a:r>
              <a:rPr lang="en-US" sz="2400" dirty="0">
                <a:latin typeface="Times New Roman" panose="02020603050405020304" pitchFamily="18" charset="0"/>
                <a:cs typeface="Times New Roman" panose="02020603050405020304" pitchFamily="18" charset="0"/>
              </a:rPr>
              <a:t>on it. They want to </a:t>
            </a:r>
            <a:r>
              <a:rPr lang="en-US" sz="2400" u="sng" dirty="0">
                <a:solidFill>
                  <a:srgbClr val="FF0000"/>
                </a:solidFill>
                <a:latin typeface="Times New Roman" panose="02020603050405020304" pitchFamily="18" charset="0"/>
                <a:cs typeface="Times New Roman" panose="02020603050405020304" pitchFamily="18" charset="0"/>
              </a:rPr>
              <a:t>chase away </a:t>
            </a:r>
            <a:r>
              <a:rPr lang="en-US" sz="2400" dirty="0">
                <a:latin typeface="Times New Roman" panose="02020603050405020304" pitchFamily="18" charset="0"/>
                <a:cs typeface="Times New Roman" panose="02020603050405020304" pitchFamily="18" charset="0"/>
              </a:rPr>
              <a:t>bad luck and pray for a lucky new year.</a:t>
            </a:r>
          </a:p>
        </p:txBody>
      </p:sp>
    </p:spTree>
    <p:extLst>
      <p:ext uri="{BB962C8B-B14F-4D97-AF65-F5344CB8AC3E}">
        <p14:creationId xmlns:p14="http://schemas.microsoft.com/office/powerpoint/2010/main" val="216545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theme/theme1.xml><?xml version="1.0" encoding="utf-8"?>
<a:theme xmlns:a="http://schemas.openxmlformats.org/drawingml/2006/main" name="Language Arts Subject for Middle School: Poem Analysis Activities by Slidesgo">
  <a:themeElements>
    <a:clrScheme name="Simple Light">
      <a:dk1>
        <a:srgbClr val="191919"/>
      </a:dk1>
      <a:lt1>
        <a:srgbClr val="FFFFFF"/>
      </a:lt1>
      <a:dk2>
        <a:srgbClr val="FFF6E7"/>
      </a:dk2>
      <a:lt2>
        <a:srgbClr val="E9D4C1"/>
      </a:lt2>
      <a:accent1>
        <a:srgbClr val="FCA90A"/>
      </a:accent1>
      <a:accent2>
        <a:srgbClr val="A63102"/>
      </a:accent2>
      <a:accent3>
        <a:srgbClr val="E04D06"/>
      </a:accent3>
      <a:accent4>
        <a:srgbClr val="53BC73"/>
      </a:accent4>
      <a:accent5>
        <a:srgbClr val="137580"/>
      </a:accent5>
      <a:accent6>
        <a:srgbClr val="01525D"/>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anguage Arts Subject for Middle School: Poem Analysis Activities by Slidesgo">
  <a:themeElements>
    <a:clrScheme name="Simple Light">
      <a:dk1>
        <a:srgbClr val="191919"/>
      </a:dk1>
      <a:lt1>
        <a:srgbClr val="FFFFFF"/>
      </a:lt1>
      <a:dk2>
        <a:srgbClr val="FFF6E7"/>
      </a:dk2>
      <a:lt2>
        <a:srgbClr val="E9D4C1"/>
      </a:lt2>
      <a:accent1>
        <a:srgbClr val="FCA90A"/>
      </a:accent1>
      <a:accent2>
        <a:srgbClr val="A63102"/>
      </a:accent2>
      <a:accent3>
        <a:srgbClr val="E04D06"/>
      </a:accent3>
      <a:accent4>
        <a:srgbClr val="53BC73"/>
      </a:accent4>
      <a:accent5>
        <a:srgbClr val="137580"/>
      </a:accent5>
      <a:accent6>
        <a:srgbClr val="01525D"/>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1781</TotalTime>
  <Words>1920</Words>
  <Application>Microsoft Office PowerPoint</Application>
  <PresentationFormat>On-screen Show (16:9)</PresentationFormat>
  <Paragraphs>242</Paragraphs>
  <Slides>42</Slides>
  <Notes>20</Notes>
  <HiddenSlides>0</HiddenSlides>
  <MMClips>4</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42</vt:i4>
      </vt:variant>
    </vt:vector>
  </HeadingPairs>
  <TitlesOfParts>
    <vt:vector size="54" baseType="lpstr">
      <vt:lpstr>Times New Roman</vt:lpstr>
      <vt:lpstr>Cabin</vt:lpstr>
      <vt:lpstr>Bebas Neue</vt:lpstr>
      <vt:lpstr>Montserrat</vt:lpstr>
      <vt:lpstr>DM Serif Display</vt:lpstr>
      <vt:lpstr>Gelasio Semi Bold</vt:lpstr>
      <vt:lpstr>Calibri</vt:lpstr>
      <vt:lpstr>Nunito Light</vt:lpstr>
      <vt:lpstr>Myriad Pro</vt:lpstr>
      <vt:lpstr>Arial</vt:lpstr>
      <vt:lpstr>Language Arts Subject for Middle School: Poem Analysis Activities by Slidesgo</vt:lpstr>
      <vt:lpstr>1_Language Arts Subject for Middle School: Poem Analysis Activities by Slidesgo</vt:lpstr>
      <vt:lpstr>Work in groups: List some activities you often do before and during Tet?  Rules: Work in 2 minutes, each group member will take turn going up to the board and tick your answer. The team that answer most correctly, fastest and most will be winner.</vt:lpstr>
      <vt:lpstr>PowerPoint Presentation</vt:lpstr>
      <vt:lpstr>Unit 5: Our customs  and traditions</vt:lpstr>
      <vt:lpstr>Exercise 1. Listen and read (pg 50)</vt:lpstr>
      <vt:lpstr>Exercise 1. Listen and read. </vt:lpstr>
      <vt:lpstr>PowerPoint Presentation</vt:lpstr>
      <vt:lpstr>PowerPoint Presentation</vt:lpstr>
      <vt:lpstr>PowerPoint Presentation</vt:lpstr>
      <vt:lpstr>PowerPoint Presentation</vt:lpstr>
      <vt:lpstr>PowerPoint Presentation</vt:lpstr>
      <vt:lpstr>Exercise 1. Listen and read. </vt:lpstr>
      <vt:lpstr>Exercise 2: Work in groups. Read again and tick T (true) or F (false)</vt:lpstr>
      <vt:lpstr>Check your answers.</vt:lpstr>
      <vt:lpstr>Check your answers.</vt:lpstr>
      <vt:lpstr>Check your answers.</vt:lpstr>
      <vt:lpstr>Check your answers.</vt:lpstr>
      <vt:lpstr>Check your answers.</vt:lpstr>
      <vt:lpstr>Check your answers</vt:lpstr>
      <vt:lpstr>PowerPoint Presentation</vt:lpstr>
      <vt:lpstr>PowerPoint Presentation</vt:lpstr>
      <vt:lpstr>PowerPoint Presentation</vt:lpstr>
      <vt:lpstr>Exercise 4. Complete the sentences with the verbs from the box. </vt:lpstr>
      <vt:lpstr>PowerPoint Presentation</vt:lpstr>
      <vt:lpstr>Exercise 4. Check your answers</vt:lpstr>
      <vt:lpstr>Exercise 5. QUIZ: New Years around the world.</vt:lpstr>
      <vt:lpstr>1. What is this custom? And which country does it come from?         A. Thailand            B. Japan</vt:lpstr>
      <vt:lpstr> It is about throwing water at each other. It comes from Thailand  It is called Songkran. Songkran is one of Thailand’s most famous and exciting festivals.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What is this custom, and which country does it come from?                     A. The US                                             B. Viet Nam  </vt:lpstr>
      <vt:lpstr>PowerPoint Presentation</vt:lpstr>
      <vt:lpstr>PowerPoint Presentation</vt:lpstr>
      <vt:lpstr>PowerPoint Presentation</vt:lpstr>
      <vt:lpstr>PowerPoint Presentation</vt:lpstr>
      <vt:lpstr>CONSOLIDATION                                 In this lesson we have learnt:  </vt:lpstr>
      <vt:lpstr>Homework</vt:lpstr>
      <vt:lpstr>Thanks!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5: Our customs  and traditions</dc:title>
  <dc:creator>ASUS</dc:creator>
  <cp:lastModifiedBy>ASUS</cp:lastModifiedBy>
  <cp:revision>102</cp:revision>
  <dcterms:modified xsi:type="dcterms:W3CDTF">2025-03-17T03:35:00Z</dcterms:modified>
</cp:coreProperties>
</file>