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99" r:id="rId2"/>
    <p:sldId id="260" r:id="rId3"/>
    <p:sldId id="258" r:id="rId4"/>
    <p:sldId id="262" r:id="rId5"/>
    <p:sldId id="264" r:id="rId6"/>
    <p:sldId id="265" r:id="rId7"/>
    <p:sldId id="267" r:id="rId8"/>
    <p:sldId id="270" r:id="rId9"/>
    <p:sldId id="273" r:id="rId10"/>
    <p:sldId id="271" r:id="rId11"/>
    <p:sldId id="291" r:id="rId12"/>
    <p:sldId id="668" r:id="rId13"/>
    <p:sldId id="274" r:id="rId14"/>
    <p:sldId id="277" r:id="rId15"/>
    <p:sldId id="279" r:id="rId16"/>
    <p:sldId id="280" r:id="rId17"/>
    <p:sldId id="282" r:id="rId18"/>
    <p:sldId id="292" r:id="rId19"/>
    <p:sldId id="675" r:id="rId20"/>
    <p:sldId id="673" r:id="rId21"/>
    <p:sldId id="645" r:id="rId22"/>
    <p:sldId id="646" r:id="rId23"/>
    <p:sldId id="674" r:id="rId24"/>
    <p:sldId id="649" r:id="rId25"/>
    <p:sldId id="648" r:id="rId26"/>
    <p:sldId id="312" r:id="rId27"/>
    <p:sldId id="650" r:id="rId28"/>
    <p:sldId id="676" r:id="rId29"/>
    <p:sldId id="283" r:id="rId30"/>
    <p:sldId id="284" r:id="rId31"/>
    <p:sldId id="285" r:id="rId32"/>
    <p:sldId id="286" r:id="rId33"/>
    <p:sldId id="289" r:id="rId34"/>
    <p:sldId id="287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4460EC"/>
    <a:srgbClr val="473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5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Nguyễn" userId="674f2991b8de1555" providerId="LiveId" clId="{6621F670-4069-49C1-B76B-ABC7A09D0CC6}"/>
    <pc:docChg chg="custSel addSld delSld modSld sldOrd modMainMaster">
      <pc:chgData name="Thanh Nguyễn" userId="674f2991b8de1555" providerId="LiveId" clId="{6621F670-4069-49C1-B76B-ABC7A09D0CC6}" dt="2024-11-25T08:26:35.129" v="469" actId="20577"/>
      <pc:docMkLst>
        <pc:docMk/>
      </pc:docMkLst>
      <pc:sldChg chg="modSp mod">
        <pc:chgData name="Thanh Nguyễn" userId="674f2991b8de1555" providerId="LiveId" clId="{6621F670-4069-49C1-B76B-ABC7A09D0CC6}" dt="2024-11-12T21:44:05.006" v="69" actId="20577"/>
        <pc:sldMkLst>
          <pc:docMk/>
          <pc:sldMk cId="4170787455" sldId="262"/>
        </pc:sldMkLst>
        <pc:spChg chg="mod">
          <ac:chgData name="Thanh Nguyễn" userId="674f2991b8de1555" providerId="LiveId" clId="{6621F670-4069-49C1-B76B-ABC7A09D0CC6}" dt="2024-11-12T21:44:05.006" v="69" actId="20577"/>
          <ac:spMkLst>
            <pc:docMk/>
            <pc:sldMk cId="4170787455" sldId="262"/>
            <ac:spMk id="6" creationId="{00000000-0000-0000-0000-000000000000}"/>
          </ac:spMkLst>
        </pc:spChg>
      </pc:sldChg>
      <pc:sldChg chg="delSp modSp mod delAnim">
        <pc:chgData name="Thanh Nguyễn" userId="674f2991b8de1555" providerId="LiveId" clId="{6621F670-4069-49C1-B76B-ABC7A09D0CC6}" dt="2024-11-13T22:21:05.210" v="320" actId="1076"/>
        <pc:sldMkLst>
          <pc:docMk/>
          <pc:sldMk cId="762383968" sldId="267"/>
        </pc:sldMkLst>
        <pc:spChg chg="del">
          <ac:chgData name="Thanh Nguyễn" userId="674f2991b8de1555" providerId="LiveId" clId="{6621F670-4069-49C1-B76B-ABC7A09D0CC6}" dt="2024-11-13T22:20:50.063" v="313" actId="478"/>
          <ac:spMkLst>
            <pc:docMk/>
            <pc:sldMk cId="762383968" sldId="267"/>
            <ac:spMk id="6" creationId="{00000000-0000-0000-0000-000000000000}"/>
          </ac:spMkLst>
        </pc:spChg>
        <pc:picChg chg="mod">
          <ac:chgData name="Thanh Nguyễn" userId="674f2991b8de1555" providerId="LiveId" clId="{6621F670-4069-49C1-B76B-ABC7A09D0CC6}" dt="2024-11-13T22:21:03.169" v="319" actId="1076"/>
          <ac:picMkLst>
            <pc:docMk/>
            <pc:sldMk cId="762383968" sldId="267"/>
            <ac:picMk id="5" creationId="{00000000-0000-0000-0000-000000000000}"/>
          </ac:picMkLst>
        </pc:picChg>
        <pc:picChg chg="mod">
          <ac:chgData name="Thanh Nguyễn" userId="674f2991b8de1555" providerId="LiveId" clId="{6621F670-4069-49C1-B76B-ABC7A09D0CC6}" dt="2024-11-13T22:21:05.210" v="320" actId="1076"/>
          <ac:picMkLst>
            <pc:docMk/>
            <pc:sldMk cId="762383968" sldId="267"/>
            <ac:picMk id="4098" creationId="{00000000-0000-0000-0000-000000000000}"/>
          </ac:picMkLst>
        </pc:picChg>
      </pc:sldChg>
      <pc:sldChg chg="modSp modAnim">
        <pc:chgData name="Thanh Nguyễn" userId="674f2991b8de1555" providerId="LiveId" clId="{6621F670-4069-49C1-B76B-ABC7A09D0CC6}" dt="2024-11-12T07:10:39.831" v="5" actId="255"/>
        <pc:sldMkLst>
          <pc:docMk/>
          <pc:sldMk cId="1934245736" sldId="271"/>
        </pc:sldMkLst>
        <pc:spChg chg="mod">
          <ac:chgData name="Thanh Nguyễn" userId="674f2991b8de1555" providerId="LiveId" clId="{6621F670-4069-49C1-B76B-ABC7A09D0CC6}" dt="2024-11-12T07:10:39.831" v="5" actId="255"/>
          <ac:spMkLst>
            <pc:docMk/>
            <pc:sldMk cId="1934245736" sldId="271"/>
            <ac:spMk id="7" creationId="{00000000-0000-0000-0000-000000000000}"/>
          </ac:spMkLst>
        </pc:spChg>
      </pc:sldChg>
      <pc:sldChg chg="add del">
        <pc:chgData name="Thanh Nguyễn" userId="674f2991b8de1555" providerId="LiveId" clId="{6621F670-4069-49C1-B76B-ABC7A09D0CC6}" dt="2024-11-13T22:20:04.148" v="312" actId="2696"/>
        <pc:sldMkLst>
          <pc:docMk/>
          <pc:sldMk cId="2892105306" sldId="275"/>
        </pc:sldMkLst>
      </pc:sldChg>
      <pc:sldChg chg="del">
        <pc:chgData name="Thanh Nguyễn" userId="674f2991b8de1555" providerId="LiveId" clId="{6621F670-4069-49C1-B76B-ABC7A09D0CC6}" dt="2024-11-12T22:12:48.756" v="146" actId="2696"/>
        <pc:sldMkLst>
          <pc:docMk/>
          <pc:sldMk cId="3710927668" sldId="275"/>
        </pc:sldMkLst>
      </pc:sldChg>
      <pc:sldChg chg="modSp">
        <pc:chgData name="Thanh Nguyễn" userId="674f2991b8de1555" providerId="LiveId" clId="{6621F670-4069-49C1-B76B-ABC7A09D0CC6}" dt="2024-11-13T03:21:38.146" v="175" actId="20577"/>
        <pc:sldMkLst>
          <pc:docMk/>
          <pc:sldMk cId="1596644368" sldId="277"/>
        </pc:sldMkLst>
        <pc:spChg chg="mod">
          <ac:chgData name="Thanh Nguyễn" userId="674f2991b8de1555" providerId="LiveId" clId="{6621F670-4069-49C1-B76B-ABC7A09D0CC6}" dt="2024-11-13T03:21:38.146" v="175" actId="20577"/>
          <ac:spMkLst>
            <pc:docMk/>
            <pc:sldMk cId="1596644368" sldId="277"/>
            <ac:spMk id="12" creationId="{00000000-0000-0000-0000-000000000000}"/>
          </ac:spMkLst>
        </pc:spChg>
      </pc:sldChg>
      <pc:sldChg chg="modSp del mod">
        <pc:chgData name="Thanh Nguyễn" userId="674f2991b8de1555" providerId="LiveId" clId="{6621F670-4069-49C1-B76B-ABC7A09D0CC6}" dt="2024-11-12T22:12:48.756" v="146" actId="2696"/>
        <pc:sldMkLst>
          <pc:docMk/>
          <pc:sldMk cId="518649984" sldId="278"/>
        </pc:sldMkLst>
        <pc:spChg chg="mod">
          <ac:chgData name="Thanh Nguyễn" userId="674f2991b8de1555" providerId="LiveId" clId="{6621F670-4069-49C1-B76B-ABC7A09D0CC6}" dt="2024-11-12T07:13:25.648" v="49" actId="20577"/>
          <ac:spMkLst>
            <pc:docMk/>
            <pc:sldMk cId="518649984" sldId="278"/>
            <ac:spMk id="8" creationId="{00000000-0000-0000-0000-000000000000}"/>
          </ac:spMkLst>
        </pc:spChg>
      </pc:sldChg>
      <pc:sldChg chg="add del">
        <pc:chgData name="Thanh Nguyễn" userId="674f2991b8de1555" providerId="LiveId" clId="{6621F670-4069-49C1-B76B-ABC7A09D0CC6}" dt="2024-11-13T22:20:01.233" v="311" actId="2696"/>
        <pc:sldMkLst>
          <pc:docMk/>
          <pc:sldMk cId="1278490714" sldId="278"/>
        </pc:sldMkLst>
      </pc:sldChg>
      <pc:sldChg chg="addSp delSp modSp mod">
        <pc:chgData name="Thanh Nguyễn" userId="674f2991b8de1555" providerId="LiveId" clId="{6621F670-4069-49C1-B76B-ABC7A09D0CC6}" dt="2024-11-13T22:03:23.131" v="268" actId="1076"/>
        <pc:sldMkLst>
          <pc:docMk/>
          <pc:sldMk cId="366376549" sldId="279"/>
        </pc:sldMkLst>
        <pc:spChg chg="mod">
          <ac:chgData name="Thanh Nguyễn" userId="674f2991b8de1555" providerId="LiveId" clId="{6621F670-4069-49C1-B76B-ABC7A09D0CC6}" dt="2024-11-13T22:03:23.131" v="268" actId="1076"/>
          <ac:spMkLst>
            <pc:docMk/>
            <pc:sldMk cId="366376549" sldId="279"/>
            <ac:spMk id="7" creationId="{00000000-0000-0000-0000-000000000000}"/>
          </ac:spMkLst>
        </pc:spChg>
        <pc:graphicFrameChg chg="add del mod">
          <ac:chgData name="Thanh Nguyễn" userId="674f2991b8de1555" providerId="LiveId" clId="{6621F670-4069-49C1-B76B-ABC7A09D0CC6}" dt="2024-11-13T22:03:06.455" v="264"/>
          <ac:graphicFrameMkLst>
            <pc:docMk/>
            <pc:sldMk cId="366376549" sldId="279"/>
            <ac:graphicFrameMk id="6" creationId="{6F09D2D3-392C-588B-A343-CAAA26DF91DD}"/>
          </ac:graphicFrameMkLst>
        </pc:graphicFrameChg>
      </pc:sldChg>
      <pc:sldChg chg="modSp">
        <pc:chgData name="Thanh Nguyễn" userId="674f2991b8de1555" providerId="LiveId" clId="{6621F670-4069-49C1-B76B-ABC7A09D0CC6}" dt="2024-11-12T21:58:10.268" v="134" actId="20577"/>
        <pc:sldMkLst>
          <pc:docMk/>
          <pc:sldMk cId="425540259" sldId="282"/>
        </pc:sldMkLst>
        <pc:spChg chg="mod">
          <ac:chgData name="Thanh Nguyễn" userId="674f2991b8de1555" providerId="LiveId" clId="{6621F670-4069-49C1-B76B-ABC7A09D0CC6}" dt="2024-11-12T21:58:10.268" v="134" actId="20577"/>
          <ac:spMkLst>
            <pc:docMk/>
            <pc:sldMk cId="425540259" sldId="282"/>
            <ac:spMk id="7" creationId="{00000000-0000-0000-0000-000000000000}"/>
          </ac:spMkLst>
        </pc:spChg>
      </pc:sldChg>
      <pc:sldChg chg="modSp">
        <pc:chgData name="Thanh Nguyễn" userId="674f2991b8de1555" providerId="LiveId" clId="{6621F670-4069-49C1-B76B-ABC7A09D0CC6}" dt="2024-11-25T08:22:29.988" v="373" actId="20577"/>
        <pc:sldMkLst>
          <pc:docMk/>
          <pc:sldMk cId="3606937095" sldId="284"/>
        </pc:sldMkLst>
        <pc:spChg chg="mod">
          <ac:chgData name="Thanh Nguyễn" userId="674f2991b8de1555" providerId="LiveId" clId="{6621F670-4069-49C1-B76B-ABC7A09D0CC6}" dt="2024-11-25T08:22:29.988" v="373" actId="20577"/>
          <ac:spMkLst>
            <pc:docMk/>
            <pc:sldMk cId="3606937095" sldId="284"/>
            <ac:spMk id="4" creationId="{00000000-0000-0000-0000-000000000000}"/>
          </ac:spMkLst>
        </pc:spChg>
      </pc:sldChg>
      <pc:sldChg chg="modSp mod">
        <pc:chgData name="Thanh Nguyễn" userId="674f2991b8de1555" providerId="LiveId" clId="{6621F670-4069-49C1-B76B-ABC7A09D0CC6}" dt="2024-11-25T08:26:35.129" v="469" actId="20577"/>
        <pc:sldMkLst>
          <pc:docMk/>
          <pc:sldMk cId="2564555006" sldId="289"/>
        </pc:sldMkLst>
        <pc:spChg chg="mod">
          <ac:chgData name="Thanh Nguyễn" userId="674f2991b8de1555" providerId="LiveId" clId="{6621F670-4069-49C1-B76B-ABC7A09D0CC6}" dt="2024-11-25T08:26:35.129" v="469" actId="20577"/>
          <ac:spMkLst>
            <pc:docMk/>
            <pc:sldMk cId="2564555006" sldId="289"/>
            <ac:spMk id="9" creationId="{00000000-0000-0000-0000-000000000000}"/>
          </ac:spMkLst>
        </pc:spChg>
      </pc:sldChg>
      <pc:sldChg chg="addSp modSp new mod setBg modAnim">
        <pc:chgData name="Thanh Nguyễn" userId="674f2991b8de1555" providerId="LiveId" clId="{6621F670-4069-49C1-B76B-ABC7A09D0CC6}" dt="2024-11-12T21:47:52.349" v="91" actId="1076"/>
        <pc:sldMkLst>
          <pc:docMk/>
          <pc:sldMk cId="2088928529" sldId="291"/>
        </pc:sldMkLst>
        <pc:spChg chg="add mod">
          <ac:chgData name="Thanh Nguyễn" userId="674f2991b8de1555" providerId="LiveId" clId="{6621F670-4069-49C1-B76B-ABC7A09D0CC6}" dt="2024-11-12T07:16:24.952" v="63" actId="14100"/>
          <ac:spMkLst>
            <pc:docMk/>
            <pc:sldMk cId="2088928529" sldId="291"/>
            <ac:spMk id="3" creationId="{DE7F2108-6F0C-0AE3-D224-80492A3F4C2F}"/>
          </ac:spMkLst>
        </pc:spChg>
        <pc:picChg chg="add mod">
          <ac:chgData name="Thanh Nguyễn" userId="674f2991b8de1555" providerId="LiveId" clId="{6621F670-4069-49C1-B76B-ABC7A09D0CC6}" dt="2024-11-12T21:47:52.349" v="91" actId="1076"/>
          <ac:picMkLst>
            <pc:docMk/>
            <pc:sldMk cId="2088928529" sldId="291"/>
            <ac:picMk id="2" creationId="{1FAAA8E8-B2A6-C637-B56C-17E9B19611BE}"/>
          </ac:picMkLst>
        </pc:picChg>
      </pc:sldChg>
      <pc:sldChg chg="addSp delSp modSp new mod setBg delAnim modAnim">
        <pc:chgData name="Thanh Nguyễn" userId="674f2991b8de1555" providerId="LiveId" clId="{6621F670-4069-49C1-B76B-ABC7A09D0CC6}" dt="2024-11-13T22:06:46.810" v="270"/>
        <pc:sldMkLst>
          <pc:docMk/>
          <pc:sldMk cId="1554762685" sldId="292"/>
        </pc:sldMkLst>
        <pc:spChg chg="add mod">
          <ac:chgData name="Thanh Nguyễn" userId="674f2991b8de1555" providerId="LiveId" clId="{6621F670-4069-49C1-B76B-ABC7A09D0CC6}" dt="2024-11-12T21:57:59.855" v="128" actId="20577"/>
          <ac:spMkLst>
            <pc:docMk/>
            <pc:sldMk cId="1554762685" sldId="292"/>
            <ac:spMk id="3" creationId="{31EE6778-CF91-3517-6710-3FDBB41D18E2}"/>
          </ac:spMkLst>
        </pc:spChg>
        <pc:picChg chg="add mod">
          <ac:chgData name="Thanh Nguyễn" userId="674f2991b8de1555" providerId="LiveId" clId="{6621F670-4069-49C1-B76B-ABC7A09D0CC6}" dt="2024-11-12T21:51:35.832" v="110" actId="1076"/>
          <ac:picMkLst>
            <pc:docMk/>
            <pc:sldMk cId="1554762685" sldId="292"/>
            <ac:picMk id="2" creationId="{5B2544CA-215C-7C81-C41B-D285E7CA42D7}"/>
          </ac:picMkLst>
        </pc:picChg>
        <pc:picChg chg="add mod">
          <ac:chgData name="Thanh Nguyễn" userId="674f2991b8de1555" providerId="LiveId" clId="{6621F670-4069-49C1-B76B-ABC7A09D0CC6}" dt="2024-11-13T22:06:44.500" v="269"/>
          <ac:picMkLst>
            <pc:docMk/>
            <pc:sldMk cId="1554762685" sldId="292"/>
            <ac:picMk id="4" creationId="{2EA9A4E1-B26E-9DE5-F6FB-BEACCE65F474}"/>
          </ac:picMkLst>
        </pc:picChg>
        <pc:picChg chg="add del mod">
          <ac:chgData name="Thanh Nguyễn" userId="674f2991b8de1555" providerId="LiveId" clId="{6621F670-4069-49C1-B76B-ABC7A09D0CC6}" dt="2024-11-12T21:52:37.301" v="112" actId="478"/>
          <ac:picMkLst>
            <pc:docMk/>
            <pc:sldMk cId="1554762685" sldId="292"/>
            <ac:picMk id="4" creationId="{84E40E32-B1DD-C987-2F28-FA03300DD7FC}"/>
          </ac:picMkLst>
        </pc:picChg>
      </pc:sldChg>
      <pc:sldChg chg="delSp add setBg delDesignElem">
        <pc:chgData name="Thanh Nguyễn" userId="674f2991b8de1555" providerId="LiveId" clId="{6621F670-4069-49C1-B76B-ABC7A09D0CC6}" dt="2024-11-12T22:02:45.243" v="136"/>
        <pc:sldMkLst>
          <pc:docMk/>
          <pc:sldMk cId="891788154" sldId="312"/>
        </pc:sldMkLst>
        <pc:spChg chg="del">
          <ac:chgData name="Thanh Nguyễn" userId="674f2991b8de1555" providerId="LiveId" clId="{6621F670-4069-49C1-B76B-ABC7A09D0CC6}" dt="2024-11-12T22:02:45.243" v="136"/>
          <ac:spMkLst>
            <pc:docMk/>
            <pc:sldMk cId="891788154" sldId="312"/>
            <ac:spMk id="9" creationId="{F3060C83-F051-4F0E-ABAD-AA0DFC48B218}"/>
          </ac:spMkLst>
        </pc:spChg>
        <pc:spChg chg="del">
          <ac:chgData name="Thanh Nguyễn" userId="674f2991b8de1555" providerId="LiveId" clId="{6621F670-4069-49C1-B76B-ABC7A09D0CC6}" dt="2024-11-12T22:02:45.243" v="136"/>
          <ac:spMkLst>
            <pc:docMk/>
            <pc:sldMk cId="891788154" sldId="312"/>
            <ac:spMk id="11" creationId="{83C98ABE-055B-441F-B07E-44F97F083C39}"/>
          </ac:spMkLst>
        </pc:spChg>
        <pc:spChg chg="del">
          <ac:chgData name="Thanh Nguyễn" userId="674f2991b8de1555" providerId="LiveId" clId="{6621F670-4069-49C1-B76B-ABC7A09D0CC6}" dt="2024-11-12T22:02:45.243" v="136"/>
          <ac:spMkLst>
            <pc:docMk/>
            <pc:sldMk cId="891788154" sldId="312"/>
            <ac:spMk id="13" creationId="{29FDB030-9B49-4CED-8CCD-4D99382388AC}"/>
          </ac:spMkLst>
        </pc:spChg>
        <pc:spChg chg="del">
          <ac:chgData name="Thanh Nguyễn" userId="674f2991b8de1555" providerId="LiveId" clId="{6621F670-4069-49C1-B76B-ABC7A09D0CC6}" dt="2024-11-12T22:02:45.243" v="136"/>
          <ac:spMkLst>
            <pc:docMk/>
            <pc:sldMk cId="891788154" sldId="312"/>
            <ac:spMk id="15" creationId="{3783CA14-24A1-485C-8B30-D6A5D87987AD}"/>
          </ac:spMkLst>
        </pc:spChg>
        <pc:spChg chg="del">
          <ac:chgData name="Thanh Nguyễn" userId="674f2991b8de1555" providerId="LiveId" clId="{6621F670-4069-49C1-B76B-ABC7A09D0CC6}" dt="2024-11-12T22:02:45.243" v="136"/>
          <ac:spMkLst>
            <pc:docMk/>
            <pc:sldMk cId="891788154" sldId="312"/>
            <ac:spMk id="17" creationId="{9A97C86A-04D6-40F7-AE84-31AB43E6A846}"/>
          </ac:spMkLst>
        </pc:spChg>
        <pc:spChg chg="del">
          <ac:chgData name="Thanh Nguyễn" userId="674f2991b8de1555" providerId="LiveId" clId="{6621F670-4069-49C1-B76B-ABC7A09D0CC6}" dt="2024-11-12T22:02:45.243" v="136"/>
          <ac:spMkLst>
            <pc:docMk/>
            <pc:sldMk cId="891788154" sldId="312"/>
            <ac:spMk id="19" creationId="{FF9F2414-84E8-453E-B1F3-389FDE8192D9}"/>
          </ac:spMkLst>
        </pc:spChg>
        <pc:spChg chg="del">
          <ac:chgData name="Thanh Nguyễn" userId="674f2991b8de1555" providerId="LiveId" clId="{6621F670-4069-49C1-B76B-ABC7A09D0CC6}" dt="2024-11-12T22:02:45.243" v="136"/>
          <ac:spMkLst>
            <pc:docMk/>
            <pc:sldMk cId="891788154" sldId="312"/>
            <ac:spMk id="21" creationId="{3ECA69A1-7536-43AC-85EF-C7106179F5ED}"/>
          </ac:spMkLst>
        </pc:spChg>
      </pc:sldChg>
      <pc:sldChg chg="modSp add mod ord">
        <pc:chgData name="Thanh Nguyễn" userId="674f2991b8de1555" providerId="LiveId" clId="{6621F670-4069-49C1-B76B-ABC7A09D0CC6}" dt="2024-11-13T21:39:59.813" v="259" actId="20577"/>
        <pc:sldMkLst>
          <pc:docMk/>
          <pc:sldMk cId="1567776481" sldId="599"/>
        </pc:sldMkLst>
        <pc:spChg chg="mod">
          <ac:chgData name="Thanh Nguyễn" userId="674f2991b8de1555" providerId="LiveId" clId="{6621F670-4069-49C1-B76B-ABC7A09D0CC6}" dt="2024-11-13T21:39:51.825" v="254" actId="255"/>
          <ac:spMkLst>
            <pc:docMk/>
            <pc:sldMk cId="1567776481" sldId="599"/>
            <ac:spMk id="4" creationId="{05E30AD5-0357-8EFF-55B7-3BC636F0B7EF}"/>
          </ac:spMkLst>
        </pc:spChg>
        <pc:spChg chg="mod">
          <ac:chgData name="Thanh Nguyễn" userId="674f2991b8de1555" providerId="LiveId" clId="{6621F670-4069-49C1-B76B-ABC7A09D0CC6}" dt="2024-11-13T21:39:21.006" v="211" actId="20577"/>
          <ac:spMkLst>
            <pc:docMk/>
            <pc:sldMk cId="1567776481" sldId="599"/>
            <ac:spMk id="5" creationId="{879A8A68-A33B-5A60-449F-C10F9AFF7A29}"/>
          </ac:spMkLst>
        </pc:spChg>
        <pc:spChg chg="mod">
          <ac:chgData name="Thanh Nguyễn" userId="674f2991b8de1555" providerId="LiveId" clId="{6621F670-4069-49C1-B76B-ABC7A09D0CC6}" dt="2024-11-13T21:39:59.813" v="259" actId="20577"/>
          <ac:spMkLst>
            <pc:docMk/>
            <pc:sldMk cId="1567776481" sldId="599"/>
            <ac:spMk id="16" creationId="{35A24931-49D4-4B25-0E13-AC9709C7F78B}"/>
          </ac:spMkLst>
        </pc:spChg>
        <pc:spChg chg="mod">
          <ac:chgData name="Thanh Nguyễn" userId="674f2991b8de1555" providerId="LiveId" clId="{6621F670-4069-49C1-B76B-ABC7A09D0CC6}" dt="2024-11-13T21:39:16.530" v="209" actId="20577"/>
          <ac:spMkLst>
            <pc:docMk/>
            <pc:sldMk cId="1567776481" sldId="599"/>
            <ac:spMk id="19" creationId="{68AEADF8-C320-E5FC-F44A-E66D83F1CC04}"/>
          </ac:spMkLst>
        </pc:spChg>
      </pc:sldChg>
      <pc:sldChg chg="addSp delSp modSp add mod delAnim modAnim">
        <pc:chgData name="Thanh Nguyễn" userId="674f2991b8de1555" providerId="LiveId" clId="{6621F670-4069-49C1-B76B-ABC7A09D0CC6}" dt="2024-11-13T22:22:10.971" v="323" actId="1076"/>
        <pc:sldMkLst>
          <pc:docMk/>
          <pc:sldMk cId="1027998130" sldId="645"/>
        </pc:sldMkLst>
        <pc:spChg chg="add mod">
          <ac:chgData name="Thanh Nguyễn" userId="674f2991b8de1555" providerId="LiveId" clId="{6621F670-4069-49C1-B76B-ABC7A09D0CC6}" dt="2024-11-13T22:22:10.971" v="323" actId="1076"/>
          <ac:spMkLst>
            <pc:docMk/>
            <pc:sldMk cId="1027998130" sldId="645"/>
            <ac:spMk id="4" creationId="{7BD45638-309E-612E-7B35-E74C38479810}"/>
          </ac:spMkLst>
        </pc:spChg>
        <pc:spChg chg="mod">
          <ac:chgData name="Thanh Nguyễn" userId="674f2991b8de1555" providerId="LiveId" clId="{6621F670-4069-49C1-B76B-ABC7A09D0CC6}" dt="2024-11-13T22:08:27.146" v="276" actId="14100"/>
          <ac:spMkLst>
            <pc:docMk/>
            <pc:sldMk cId="1027998130" sldId="645"/>
            <ac:spMk id="23" creationId="{89055C3B-A428-0706-3FFC-4CC9104BC929}"/>
          </ac:spMkLst>
        </pc:spChg>
        <pc:spChg chg="del">
          <ac:chgData name="Thanh Nguyễn" userId="674f2991b8de1555" providerId="LiveId" clId="{6621F670-4069-49C1-B76B-ABC7A09D0CC6}" dt="2024-11-13T22:08:33.155" v="278" actId="478"/>
          <ac:spMkLst>
            <pc:docMk/>
            <pc:sldMk cId="1027998130" sldId="645"/>
            <ac:spMk id="24" creationId="{C44E627F-8226-C33A-7D1C-42393B542E0B}"/>
          </ac:spMkLst>
        </pc:spChg>
        <pc:spChg chg="del">
          <ac:chgData name="Thanh Nguyễn" userId="674f2991b8de1555" providerId="LiveId" clId="{6621F670-4069-49C1-B76B-ABC7A09D0CC6}" dt="2024-11-13T22:08:37.389" v="279" actId="478"/>
          <ac:spMkLst>
            <pc:docMk/>
            <pc:sldMk cId="1027998130" sldId="645"/>
            <ac:spMk id="3073" creationId="{1579F6D9-3F2B-E91A-20D7-62807B966056}"/>
          </ac:spMkLst>
        </pc:spChg>
        <pc:spChg chg="del">
          <ac:chgData name="Thanh Nguyễn" userId="674f2991b8de1555" providerId="LiveId" clId="{6621F670-4069-49C1-B76B-ABC7A09D0CC6}" dt="2024-11-13T22:08:40.760" v="280" actId="478"/>
          <ac:spMkLst>
            <pc:docMk/>
            <pc:sldMk cId="1027998130" sldId="645"/>
            <ac:spMk id="3087" creationId="{7CA36A2D-DE88-95F9-1C56-239E4FFFE477}"/>
          </ac:spMkLst>
        </pc:spChg>
        <pc:graphicFrameChg chg="add del mod">
          <ac:chgData name="Thanh Nguyễn" userId="674f2991b8de1555" providerId="LiveId" clId="{6621F670-4069-49C1-B76B-ABC7A09D0CC6}" dt="2024-11-13T22:08:57.524" v="285"/>
          <ac:graphicFrameMkLst>
            <pc:docMk/>
            <pc:sldMk cId="1027998130" sldId="645"/>
            <ac:graphicFrameMk id="2" creationId="{C945EF8C-4189-74A4-ECD6-1FB60BB5C461}"/>
          </ac:graphicFrameMkLst>
        </pc:graphicFrameChg>
        <pc:picChg chg="del">
          <ac:chgData name="Thanh Nguyễn" userId="674f2991b8de1555" providerId="LiveId" clId="{6621F670-4069-49C1-B76B-ABC7A09D0CC6}" dt="2024-11-13T22:08:22.588" v="275" actId="478"/>
          <ac:picMkLst>
            <pc:docMk/>
            <pc:sldMk cId="1027998130" sldId="645"/>
            <ac:picMk id="16" creationId="{01CEEF91-C00B-0CD4-CB3C-4F9CE9099811}"/>
          </ac:picMkLst>
        </pc:picChg>
        <pc:picChg chg="mod">
          <ac:chgData name="Thanh Nguyễn" userId="674f2991b8de1555" providerId="LiveId" clId="{6621F670-4069-49C1-B76B-ABC7A09D0CC6}" dt="2024-11-13T22:22:08.818" v="322" actId="1076"/>
          <ac:picMkLst>
            <pc:docMk/>
            <pc:sldMk cId="1027998130" sldId="645"/>
            <ac:picMk id="25" creationId="{0206F3F5-798C-A714-FEE0-88A99D0170FA}"/>
          </ac:picMkLst>
        </pc:picChg>
        <pc:picChg chg="del">
          <ac:chgData name="Thanh Nguyễn" userId="674f2991b8de1555" providerId="LiveId" clId="{6621F670-4069-49C1-B76B-ABC7A09D0CC6}" dt="2024-11-13T22:08:43.881" v="281" actId="478"/>
          <ac:picMkLst>
            <pc:docMk/>
            <pc:sldMk cId="1027998130" sldId="645"/>
            <ac:picMk id="3075" creationId="{C9A78530-4B4B-B597-AD9D-822FDF3D9D1F}"/>
          </ac:picMkLst>
        </pc:picChg>
        <pc:picChg chg="del">
          <ac:chgData name="Thanh Nguyễn" userId="674f2991b8de1555" providerId="LiveId" clId="{6621F670-4069-49C1-B76B-ABC7A09D0CC6}" dt="2024-11-13T22:08:45.635" v="282" actId="478"/>
          <ac:picMkLst>
            <pc:docMk/>
            <pc:sldMk cId="1027998130" sldId="645"/>
            <ac:picMk id="3088" creationId="{74BCF108-737F-0DE8-B292-A8AE950E18BF}"/>
          </ac:picMkLst>
        </pc:picChg>
      </pc:sldChg>
      <pc:sldChg chg="add">
        <pc:chgData name="Thanh Nguyễn" userId="674f2991b8de1555" providerId="LiveId" clId="{6621F670-4069-49C1-B76B-ABC7A09D0CC6}" dt="2024-11-12T22:02:45.243" v="136"/>
        <pc:sldMkLst>
          <pc:docMk/>
          <pc:sldMk cId="2579192590" sldId="646"/>
        </pc:sldMkLst>
      </pc:sldChg>
      <pc:sldChg chg="add">
        <pc:chgData name="Thanh Nguyễn" userId="674f2991b8de1555" providerId="LiveId" clId="{6621F670-4069-49C1-B76B-ABC7A09D0CC6}" dt="2024-11-12T22:02:45.243" v="136"/>
        <pc:sldMkLst>
          <pc:docMk/>
          <pc:sldMk cId="1426859159" sldId="648"/>
        </pc:sldMkLst>
      </pc:sldChg>
      <pc:sldChg chg="add">
        <pc:chgData name="Thanh Nguyễn" userId="674f2991b8de1555" providerId="LiveId" clId="{6621F670-4069-49C1-B76B-ABC7A09D0CC6}" dt="2024-11-12T22:02:45.243" v="136"/>
        <pc:sldMkLst>
          <pc:docMk/>
          <pc:sldMk cId="3986873927" sldId="649"/>
        </pc:sldMkLst>
      </pc:sldChg>
      <pc:sldChg chg="addSp delSp modSp add mod">
        <pc:chgData name="Thanh Nguyễn" userId="674f2991b8de1555" providerId="LiveId" clId="{6621F670-4069-49C1-B76B-ABC7A09D0CC6}" dt="2024-11-12T22:08:05.762" v="144" actId="14100"/>
        <pc:sldMkLst>
          <pc:docMk/>
          <pc:sldMk cId="80439577" sldId="650"/>
        </pc:sldMkLst>
        <pc:picChg chg="del">
          <ac:chgData name="Thanh Nguyễn" userId="674f2991b8de1555" providerId="LiveId" clId="{6621F670-4069-49C1-B76B-ABC7A09D0CC6}" dt="2024-11-12T22:07:51.559" v="137" actId="478"/>
          <ac:picMkLst>
            <pc:docMk/>
            <pc:sldMk cId="80439577" sldId="650"/>
            <ac:picMk id="23" creationId="{29135639-1AB7-E882-6C88-7DFF66F9EA91}"/>
          </ac:picMkLst>
        </pc:picChg>
        <pc:picChg chg="add mod">
          <ac:chgData name="Thanh Nguyễn" userId="674f2991b8de1555" providerId="LiveId" clId="{6621F670-4069-49C1-B76B-ABC7A09D0CC6}" dt="2024-11-12T22:08:05.762" v="144" actId="14100"/>
          <ac:picMkLst>
            <pc:docMk/>
            <pc:sldMk cId="80439577" sldId="650"/>
            <ac:picMk id="25" creationId="{69EB155E-D548-177F-23E8-69B08BF50539}"/>
          </ac:picMkLst>
        </pc:picChg>
      </pc:sldChg>
      <pc:sldChg chg="add">
        <pc:chgData name="Thanh Nguyễn" userId="674f2991b8de1555" providerId="LiveId" clId="{6621F670-4069-49C1-B76B-ABC7A09D0CC6}" dt="2024-11-12T22:09:32.474" v="145"/>
        <pc:sldMkLst>
          <pc:docMk/>
          <pc:sldMk cId="3386015377" sldId="668"/>
        </pc:sldMkLst>
      </pc:sldChg>
      <pc:sldChg chg="add">
        <pc:chgData name="Thanh Nguyễn" userId="674f2991b8de1555" providerId="LiveId" clId="{6621F670-4069-49C1-B76B-ABC7A09D0CC6}" dt="2024-11-12T22:02:45.243" v="136"/>
        <pc:sldMkLst>
          <pc:docMk/>
          <pc:sldMk cId="1245974035" sldId="673"/>
        </pc:sldMkLst>
      </pc:sldChg>
      <pc:sldChg chg="add">
        <pc:chgData name="Thanh Nguyễn" userId="674f2991b8de1555" providerId="LiveId" clId="{6621F670-4069-49C1-B76B-ABC7A09D0CC6}" dt="2024-11-12T22:02:45.243" v="136"/>
        <pc:sldMkLst>
          <pc:docMk/>
          <pc:sldMk cId="2830470842" sldId="674"/>
        </pc:sldMkLst>
      </pc:sldChg>
      <pc:sldChg chg="addSp modSp new ord modAnim">
        <pc:chgData name="Thanh Nguyễn" userId="674f2991b8de1555" providerId="LiveId" clId="{6621F670-4069-49C1-B76B-ABC7A09D0CC6}" dt="2024-11-13T22:06:58.587" v="274"/>
        <pc:sldMkLst>
          <pc:docMk/>
          <pc:sldMk cId="4260286763" sldId="675"/>
        </pc:sldMkLst>
        <pc:picChg chg="add mod">
          <ac:chgData name="Thanh Nguyễn" userId="674f2991b8de1555" providerId="LiveId" clId="{6621F670-4069-49C1-B76B-ABC7A09D0CC6}" dt="2024-11-13T22:06:58.587" v="274"/>
          <ac:picMkLst>
            <pc:docMk/>
            <pc:sldMk cId="4260286763" sldId="675"/>
            <ac:picMk id="2" creationId="{53061462-49E4-5BCC-6590-6AABC9884A4D}"/>
          </ac:picMkLst>
        </pc:picChg>
      </pc:sldChg>
      <pc:sldChg chg="addSp modSp new mod ord">
        <pc:chgData name="Thanh Nguyễn" userId="674f2991b8de1555" providerId="LiveId" clId="{6621F670-4069-49C1-B76B-ABC7A09D0CC6}" dt="2024-11-13T22:19:37.029" v="310" actId="14100"/>
        <pc:sldMkLst>
          <pc:docMk/>
          <pc:sldMk cId="3436550163" sldId="676"/>
        </pc:sldMkLst>
        <pc:picChg chg="add mod">
          <ac:chgData name="Thanh Nguyễn" userId="674f2991b8de1555" providerId="LiveId" clId="{6621F670-4069-49C1-B76B-ABC7A09D0CC6}" dt="2024-11-13T22:19:37.029" v="310" actId="14100"/>
          <ac:picMkLst>
            <pc:docMk/>
            <pc:sldMk cId="3436550163" sldId="676"/>
            <ac:picMk id="2" creationId="{31664265-CE31-AD25-0774-132AFFD8276A}"/>
          </ac:picMkLst>
        </pc:picChg>
      </pc:sldChg>
      <pc:sldMasterChg chg="setBg modSldLayout">
        <pc:chgData name="Thanh Nguyễn" userId="674f2991b8de1555" providerId="LiveId" clId="{6621F670-4069-49C1-B76B-ABC7A09D0CC6}" dt="2024-11-12T21:46:41.872" v="86"/>
        <pc:sldMasterMkLst>
          <pc:docMk/>
          <pc:sldMasterMk cId="1436345622" sldId="2147483648"/>
        </pc:sldMasterMkLst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492546941" sldId="2147483649"/>
          </pc:sldLayoutMkLst>
        </pc:sldLayoutChg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2701118324" sldId="2147483650"/>
          </pc:sldLayoutMkLst>
        </pc:sldLayoutChg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1304394959" sldId="2147483651"/>
          </pc:sldLayoutMkLst>
        </pc:sldLayoutChg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2995223922" sldId="2147483652"/>
          </pc:sldLayoutMkLst>
        </pc:sldLayoutChg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2869893611" sldId="2147483653"/>
          </pc:sldLayoutMkLst>
        </pc:sldLayoutChg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2225154579" sldId="2147483654"/>
          </pc:sldLayoutMkLst>
        </pc:sldLayoutChg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3658936461" sldId="2147483655"/>
          </pc:sldLayoutMkLst>
        </pc:sldLayoutChg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2268045866" sldId="2147483656"/>
          </pc:sldLayoutMkLst>
        </pc:sldLayoutChg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1508543934" sldId="2147483657"/>
          </pc:sldLayoutMkLst>
        </pc:sldLayoutChg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3192037615" sldId="2147483658"/>
          </pc:sldLayoutMkLst>
        </pc:sldLayoutChg>
        <pc:sldLayoutChg chg="setBg">
          <pc:chgData name="Thanh Nguyễn" userId="674f2991b8de1555" providerId="LiveId" clId="{6621F670-4069-49C1-B76B-ABC7A09D0CC6}" dt="2024-11-12T21:46:41.872" v="86"/>
          <pc:sldLayoutMkLst>
            <pc:docMk/>
            <pc:sldMasterMk cId="1436345622" sldId="2147483648"/>
            <pc:sldLayoutMk cId="978353115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4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3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5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9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2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5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3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4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4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880D0-2875-46CB-A214-3891B280550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A1319-EE68-47AB-BF35-5DBF1FB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4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3.png"/><Relationship Id="rId4" Type="http://schemas.openxmlformats.org/officeDocument/2006/relationships/hyperlink" Target="file:///D:\B&#192;I%20GI&#7842;NG%20KHTN%209\pp%20KHTN%209\B&#192;I%207%20-%20L&#258;NG%20K&#205;NH\B&#192;I%207%20-%20L&#258;NG%20K&#205;NH\th&#237;%20nghi&#7879;m%20s&#7921;%20ph&#226;n%20t&#237;ch%20&#225;nh%20s&#225;ng.mp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84.pn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microsoft.com/office/2007/relationships/hdphoto" Target="../media/hdphoto1.wdp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4.svg"/><Relationship Id="rId3" Type="http://schemas.openxmlformats.org/officeDocument/2006/relationships/image" Target="../media/image108.svg"/><Relationship Id="rId7" Type="http://schemas.openxmlformats.org/officeDocument/2006/relationships/image" Target="../media/image112.svg"/><Relationship Id="rId12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3.svg"/><Relationship Id="rId5" Type="http://schemas.openxmlformats.org/officeDocument/2006/relationships/image" Target="../media/image110.svg"/><Relationship Id="rId10" Type="http://schemas.openxmlformats.org/officeDocument/2006/relationships/image" Target="../media/image12.png"/><Relationship Id="rId4" Type="http://schemas.openxmlformats.org/officeDocument/2006/relationships/image" Target="../media/image109.png"/><Relationship Id="rId9" Type="http://schemas.openxmlformats.org/officeDocument/2006/relationships/image" Target="../media/image2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image" Target="../media/image42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23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4" Type="http://schemas.openxmlformats.org/officeDocument/2006/relationships/image" Target="../media/image2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svg"/><Relationship Id="rId7" Type="http://schemas.openxmlformats.org/officeDocument/2006/relationships/image" Target="../media/image23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05E30AD5-0357-8EFF-55B7-3BC636F0B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435" y="3620334"/>
            <a:ext cx="7316785" cy="110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69161" eaLnBrk="1" hangingPunct="1">
              <a:spcBef>
                <a:spcPts val="600"/>
              </a:spcBef>
            </a:pPr>
            <a:r>
              <a:rPr lang="en-US" altLang="en-US" sz="2472" i="1" dirty="0">
                <a:solidFill>
                  <a:srgbClr val="A50021"/>
                </a:solidFill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ện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Nguyễn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Thanh.</a:t>
            </a:r>
          </a:p>
          <a:p>
            <a:pPr algn="ctr" defTabSz="1069161" eaLnBrk="1" hangingPunct="1">
              <a:spcBef>
                <a:spcPts val="600"/>
              </a:spcBef>
            </a:pP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Khoa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WordArt 3">
            <a:extLst>
              <a:ext uri="{FF2B5EF4-FFF2-40B4-BE49-F238E27FC236}">
                <a16:creationId xmlns:a16="http://schemas.microsoft.com/office/drawing/2014/main" id="{879A8A68-A33B-5A60-449F-C10F9AFF7A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65696" y="2384811"/>
            <a:ext cx="3522561" cy="7229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69161"/>
            <a:r>
              <a:rPr lang="en-US" sz="4183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Môn: KHTN 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1A0E70-B2B9-D2DC-0B6F-7AEC74F08CD1}"/>
              </a:ext>
            </a:extLst>
          </p:cNvPr>
          <p:cNvGrpSpPr>
            <a:grpSpLocks/>
          </p:cNvGrpSpPr>
          <p:nvPr/>
        </p:nvGrpSpPr>
        <p:grpSpPr bwMode="auto">
          <a:xfrm>
            <a:off x="-179411" y="52507"/>
            <a:ext cx="12552959" cy="4364"/>
            <a:chOff x="0" y="-17"/>
            <a:chExt cx="5875" cy="4364"/>
          </a:xfrm>
        </p:grpSpPr>
        <p:sp>
          <p:nvSpPr>
            <p:cNvPr id="20" name="Line 5">
              <a:extLst>
                <a:ext uri="{FF2B5EF4-FFF2-40B4-BE49-F238E27FC236}">
                  <a16:creationId xmlns:a16="http://schemas.microsoft.com/office/drawing/2014/main" id="{B14A1464-BD81-2B6C-BD53-C95E045447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" y="4201"/>
              <a:ext cx="5534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69161"/>
              <a:endParaRPr lang="en-US" sz="285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6">
              <a:extLst>
                <a:ext uri="{FF2B5EF4-FFF2-40B4-BE49-F238E27FC236}">
                  <a16:creationId xmlns:a16="http://schemas.microsoft.com/office/drawing/2014/main" id="{F070F670-700D-0DCB-BFCB-EFAA44C54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" y="4246"/>
              <a:ext cx="5602" cy="0"/>
            </a:xfrm>
            <a:prstGeom prst="line">
              <a:avLst/>
            </a:prstGeom>
            <a:noFill/>
            <a:ln w="9525">
              <a:solidFill>
                <a:srgbClr val="2CCB0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69161"/>
              <a:endParaRPr lang="en-US" sz="2852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5F5A92-EB80-08D6-A633-B31D60D011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3"/>
              <a:ext cx="5738" cy="45"/>
              <a:chOff x="0" y="2160"/>
              <a:chExt cx="5602" cy="45"/>
            </a:xfrm>
          </p:grpSpPr>
          <p:sp>
            <p:nvSpPr>
              <p:cNvPr id="40" name="Line 8">
                <a:extLst>
                  <a:ext uri="{FF2B5EF4-FFF2-40B4-BE49-F238E27FC236}">
                    <a16:creationId xmlns:a16="http://schemas.microsoft.com/office/drawing/2014/main" id="{A31F193F-4090-597D-A26C-9E59B366FD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" y="2160"/>
                <a:ext cx="5534" cy="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069161"/>
                <a:endParaRPr lang="en-US" sz="285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Line 9">
                <a:extLst>
                  <a:ext uri="{FF2B5EF4-FFF2-40B4-BE49-F238E27FC236}">
                    <a16:creationId xmlns:a16="http://schemas.microsoft.com/office/drawing/2014/main" id="{0128982B-1B48-54E8-C213-9CD2B3C6D4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205"/>
                <a:ext cx="5602" cy="0"/>
              </a:xfrm>
              <a:prstGeom prst="line">
                <a:avLst/>
              </a:prstGeom>
              <a:noFill/>
              <a:ln w="9525">
                <a:solidFill>
                  <a:srgbClr val="2CCB0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069161"/>
                <a:endParaRPr lang="en-US" sz="2852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8EA2DEB-0AF1-42CB-CC42-41DEDDB63F4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 flipV="1">
              <a:off x="3416" y="2138"/>
              <a:ext cx="4320" cy="45"/>
              <a:chOff x="0" y="2160"/>
              <a:chExt cx="5602" cy="45"/>
            </a:xfrm>
          </p:grpSpPr>
          <p:sp>
            <p:nvSpPr>
              <p:cNvPr id="38" name="Line 11">
                <a:extLst>
                  <a:ext uri="{FF2B5EF4-FFF2-40B4-BE49-F238E27FC236}">
                    <a16:creationId xmlns:a16="http://schemas.microsoft.com/office/drawing/2014/main" id="{039920B2-B98D-8901-CEFB-E44CB5F43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" y="2160"/>
                <a:ext cx="5534" cy="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069161"/>
                <a:endParaRPr lang="en-US" sz="285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Line 12">
                <a:extLst>
                  <a:ext uri="{FF2B5EF4-FFF2-40B4-BE49-F238E27FC236}">
                    <a16:creationId xmlns:a16="http://schemas.microsoft.com/office/drawing/2014/main" id="{DED168DB-F499-912D-FB9C-D0F914041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205"/>
                <a:ext cx="5602" cy="0"/>
              </a:xfrm>
              <a:prstGeom prst="line">
                <a:avLst/>
              </a:prstGeom>
              <a:noFill/>
              <a:ln w="9525">
                <a:solidFill>
                  <a:srgbClr val="2CCB0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069161"/>
                <a:endParaRPr lang="en-US" sz="2852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8EAE83-38DF-18E8-06AB-7F6E782CB877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 flipH="1" flipV="1">
              <a:off x="-2025" y="2120"/>
              <a:ext cx="4320" cy="45"/>
              <a:chOff x="0" y="2160"/>
              <a:chExt cx="5602" cy="45"/>
            </a:xfrm>
          </p:grpSpPr>
          <p:sp>
            <p:nvSpPr>
              <p:cNvPr id="36" name="Line 14">
                <a:extLst>
                  <a:ext uri="{FF2B5EF4-FFF2-40B4-BE49-F238E27FC236}">
                    <a16:creationId xmlns:a16="http://schemas.microsoft.com/office/drawing/2014/main" id="{2D18B840-0568-901B-B8FA-195D961EA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" y="2160"/>
                <a:ext cx="5534" cy="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069161"/>
                <a:endParaRPr lang="en-US" sz="285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Line 15">
                <a:extLst>
                  <a:ext uri="{FF2B5EF4-FFF2-40B4-BE49-F238E27FC236}">
                    <a16:creationId xmlns:a16="http://schemas.microsoft.com/office/drawing/2014/main" id="{40679DBA-F92D-DD49-CFCF-95597CDCE6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205"/>
                <a:ext cx="5602" cy="0"/>
              </a:xfrm>
              <a:prstGeom prst="line">
                <a:avLst/>
              </a:prstGeom>
              <a:noFill/>
              <a:ln w="9525">
                <a:solidFill>
                  <a:srgbClr val="2CCB0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069161"/>
                <a:endParaRPr lang="en-US" sz="2852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5EC39DB-AC31-C72D-0993-28F186533E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5" y="3798"/>
              <a:ext cx="590" cy="528"/>
              <a:chOff x="4694" y="2685"/>
              <a:chExt cx="672" cy="62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66D3EDC-2741-6DED-03C6-3CF367A893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131373" flipV="1">
                <a:off x="4921" y="2886"/>
                <a:ext cx="445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89237DF-588C-3F66-E90A-AEF9735FB9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667317" flipV="1">
                <a:off x="4857" y="2795"/>
                <a:ext cx="445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3" descr="sflower">
                <a:extLst>
                  <a:ext uri="{FF2B5EF4-FFF2-40B4-BE49-F238E27FC236}">
                    <a16:creationId xmlns:a16="http://schemas.microsoft.com/office/drawing/2014/main" id="{52AA1252-0BED-95DD-F2D5-2245C5B370E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8349">
                <a:off x="4740" y="3022"/>
                <a:ext cx="3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4" descr="sflower">
                <a:extLst>
                  <a:ext uri="{FF2B5EF4-FFF2-40B4-BE49-F238E27FC236}">
                    <a16:creationId xmlns:a16="http://schemas.microsoft.com/office/drawing/2014/main" id="{30EA502F-01B6-5485-16D6-4A8DC08C715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51005">
                <a:off x="4694" y="2886"/>
                <a:ext cx="335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25" descr="sflower">
              <a:extLst>
                <a:ext uri="{FF2B5EF4-FFF2-40B4-BE49-F238E27FC236}">
                  <a16:creationId xmlns:a16="http://schemas.microsoft.com/office/drawing/2014/main" id="{94C7D1B4-90BE-94C1-D02B-01984A2369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840141">
              <a:off x="-18" y="18"/>
              <a:ext cx="28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sflower">
              <a:extLst>
                <a:ext uri="{FF2B5EF4-FFF2-40B4-BE49-F238E27FC236}">
                  <a16:creationId xmlns:a16="http://schemas.microsoft.com/office/drawing/2014/main" id="{015D03E7-73CD-CD0C-9BFB-4EBC74558DD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152797">
              <a:off x="5506" y="0"/>
              <a:ext cx="25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sflower">
              <a:extLst>
                <a:ext uri="{FF2B5EF4-FFF2-40B4-BE49-F238E27FC236}">
                  <a16:creationId xmlns:a16="http://schemas.microsoft.com/office/drawing/2014/main" id="{0AF2898A-3504-4430-98E3-CEBFA24C11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152797">
              <a:off x="5620" y="210"/>
              <a:ext cx="11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sflower">
              <a:extLst>
                <a:ext uri="{FF2B5EF4-FFF2-40B4-BE49-F238E27FC236}">
                  <a16:creationId xmlns:a16="http://schemas.microsoft.com/office/drawing/2014/main" id="{C02D81F4-14E8-CE2F-779B-5CBA1E42782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22687">
              <a:off x="275" y="19"/>
              <a:ext cx="19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sflower">
              <a:extLst>
                <a:ext uri="{FF2B5EF4-FFF2-40B4-BE49-F238E27FC236}">
                  <a16:creationId xmlns:a16="http://schemas.microsoft.com/office/drawing/2014/main" id="{13A469D2-D2A9-9ABF-513B-52F4745A90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03588">
              <a:off x="-18" y="4050"/>
              <a:ext cx="28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sflower">
              <a:extLst>
                <a:ext uri="{FF2B5EF4-FFF2-40B4-BE49-F238E27FC236}">
                  <a16:creationId xmlns:a16="http://schemas.microsoft.com/office/drawing/2014/main" id="{B0A20C76-9D52-9765-CD0A-E953362910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53276">
              <a:off x="273" y="4178"/>
              <a:ext cx="181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 descr="POINSET2">
            <a:extLst>
              <a:ext uri="{FF2B5EF4-FFF2-40B4-BE49-F238E27FC236}">
                <a16:creationId xmlns:a16="http://schemas.microsoft.com/office/drawing/2014/main" id="{DA80DE07-8651-2380-D1E4-BB6F2CB7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54" y="32717"/>
            <a:ext cx="1886471" cy="18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ose9">
            <a:extLst>
              <a:ext uri="{FF2B5EF4-FFF2-40B4-BE49-F238E27FC236}">
                <a16:creationId xmlns:a16="http://schemas.microsoft.com/office/drawing/2014/main" id="{636A81EE-F2DB-AC4E-6437-3D87A87991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672" y="5599934"/>
            <a:ext cx="4636378" cy="118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ingle flower">
            <a:extLst>
              <a:ext uri="{FF2B5EF4-FFF2-40B4-BE49-F238E27FC236}">
                <a16:creationId xmlns:a16="http://schemas.microsoft.com/office/drawing/2014/main" id="{AAAD0913-B064-BD06-16E7-F7E25ABFA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70" y="5701053"/>
            <a:ext cx="902524" cy="79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36">
            <a:extLst>
              <a:ext uri="{FF2B5EF4-FFF2-40B4-BE49-F238E27FC236}">
                <a16:creationId xmlns:a16="http://schemas.microsoft.com/office/drawing/2014/main" id="{35A24931-49D4-4B25-0E13-AC9709C7F7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0355" y="1431636"/>
            <a:ext cx="8093245" cy="5375987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83460"/>
              </a:avLst>
            </a:prstTxWarp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69161"/>
            <a:r>
              <a:rPr lang="en-US" sz="4563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Kính</a:t>
            </a:r>
            <a:r>
              <a:rPr lang="en-US" sz="4563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4563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chào</a:t>
            </a:r>
            <a:r>
              <a:rPr lang="en-US" sz="4563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4563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quý</a:t>
            </a:r>
            <a:r>
              <a:rPr lang="en-US" sz="4563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4563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thầy</a:t>
            </a:r>
            <a:r>
              <a:rPr lang="en-US" sz="4563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4563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cô</a:t>
            </a:r>
            <a:r>
              <a:rPr lang="en-US" sz="4563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4563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về</a:t>
            </a:r>
            <a:r>
              <a:rPr lang="en-US" sz="4563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4563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dự</a:t>
            </a:r>
            <a:r>
              <a:rPr lang="en-US" sz="4563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4563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giờ</a:t>
            </a:r>
            <a:r>
              <a:rPr lang="en-US" sz="4563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, </a:t>
            </a:r>
            <a:r>
              <a:rPr lang="en-US" sz="4563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thăm</a:t>
            </a:r>
            <a:r>
              <a:rPr lang="en-US" sz="4563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4563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lớp</a:t>
            </a:r>
            <a:r>
              <a:rPr lang="en-US" sz="4563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 9A2</a:t>
            </a:r>
            <a:endParaRPr lang="en-US" sz="4563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AEADF8-C320-E5FC-F44A-E66D83F1CC04}"/>
              </a:ext>
            </a:extLst>
          </p:cNvPr>
          <p:cNvSpPr/>
          <p:nvPr/>
        </p:nvSpPr>
        <p:spPr>
          <a:xfrm>
            <a:off x="3708742" y="249687"/>
            <a:ext cx="5020702" cy="496724"/>
          </a:xfrm>
          <a:prstGeom prst="rect">
            <a:avLst/>
          </a:prstGeom>
          <a:noFill/>
        </p:spPr>
        <p:txBody>
          <a:bodyPr wrap="none" lIns="65199" tIns="32600" rIns="65199" bIns="3260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35650"/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thcs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CẨM THỊNH</a:t>
            </a:r>
          </a:p>
        </p:txBody>
      </p:sp>
      <p:pic>
        <p:nvPicPr>
          <p:cNvPr id="42" name="Picture 41" descr="POINSET2">
            <a:extLst>
              <a:ext uri="{FF2B5EF4-FFF2-40B4-BE49-F238E27FC236}">
                <a16:creationId xmlns:a16="http://schemas.microsoft.com/office/drawing/2014/main" id="{8D8EC204-6C80-A593-78D0-16FFD0CCD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9756" y="-82112"/>
            <a:ext cx="1666002" cy="18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POINSET2">
            <a:extLst>
              <a:ext uri="{FF2B5EF4-FFF2-40B4-BE49-F238E27FC236}">
                <a16:creationId xmlns:a16="http://schemas.microsoft.com/office/drawing/2014/main" id="{27F40830-C717-0EEF-D5B0-E2DA64E59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23866" y="4942366"/>
            <a:ext cx="1886471" cy="18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POINSET2">
            <a:extLst>
              <a:ext uri="{FF2B5EF4-FFF2-40B4-BE49-F238E27FC236}">
                <a16:creationId xmlns:a16="http://schemas.microsoft.com/office/drawing/2014/main" id="{471200B2-41BE-8B6A-0BAA-CB372996B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886" y="4997286"/>
            <a:ext cx="1886471" cy="18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776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4000" y="210532"/>
            <a:ext cx="861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HIỆN TƯỢNG TÁN SẮC ÁNH SÁNG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732" y="0"/>
            <a:ext cx="1988668" cy="1988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54" y="4846625"/>
            <a:ext cx="2011375" cy="2011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760" y="994334"/>
            <a:ext cx="770128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hiện tượng tán sắc ánh sáng</a:t>
            </a:r>
          </a:p>
          <a:p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Lăng kính gắn trên giá (1);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Đèn chiếu ánh sáng trắng có khe hẹp (2);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Màn hứng chùm sáng (3);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Nguồn điện và dây nối (4);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Tấm kính lọc sắc màu đỏ và tấm kính lọc sắc màu tím (5).</a:t>
            </a:r>
          </a:p>
          <a:p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hành: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Bố trí thí nghiệm như Hình 7.4.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Chiếu chùm ánh sáng trắng từ đèn vào mặt bên của lăng kính, dùng màn chắn dịch chuyển phía sau lăng kính để hứng vệt sáng trên màn.</a:t>
            </a:r>
          </a:p>
        </p:txBody>
      </p:sp>
      <p:pic>
        <p:nvPicPr>
          <p:cNvPr id="1030" name="Picture 6" descr="Giải Khoa học tự nhiên 9 Kết nối bài 7: Lăng kính - Tech1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880" y="1942059"/>
            <a:ext cx="4135120" cy="25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45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7F2108-6F0C-0AE3-D224-80492A3F4C2F}"/>
              </a:ext>
            </a:extLst>
          </p:cNvPr>
          <p:cNvSpPr txBox="1"/>
          <p:nvPr/>
        </p:nvSpPr>
        <p:spPr>
          <a:xfrm>
            <a:off x="1248032" y="374574"/>
            <a:ext cx="10515600" cy="6108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 1 - HOẠT ĐỘNG NHÓM (3P)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SỐ: ……………………………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yt1s.com - Đồng hồ đếm ngược 3 phút có âm thanh  3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1FAAA8E8-B2A6-C637-B56C-17E9B19611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8519" y="0"/>
            <a:ext cx="2383481" cy="134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E97C5-AE35-F096-0F4D-A85724964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090"/>
            <a:ext cx="12192000" cy="3602181"/>
          </a:xfrm>
          <a:prstGeom prst="rect">
            <a:avLst/>
          </a:prstGeom>
        </p:spPr>
      </p:pic>
      <p:sp>
        <p:nvSpPr>
          <p:cNvPr id="10" name="Google Shape;1924;p44">
            <a:extLst>
              <a:ext uri="{FF2B5EF4-FFF2-40B4-BE49-F238E27FC236}">
                <a16:creationId xmlns:a16="http://schemas.microsoft.com/office/drawing/2014/main" id="{588182E8-B40B-0F84-A481-227DBEC34ABA}"/>
              </a:ext>
            </a:extLst>
          </p:cNvPr>
          <p:cNvSpPr txBox="1">
            <a:spLocks/>
          </p:cNvSpPr>
          <p:nvPr/>
        </p:nvSpPr>
        <p:spPr>
          <a:xfrm>
            <a:off x="4098875" y="229466"/>
            <a:ext cx="37257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D35C27"/>
                </a:solidFill>
                <a:latin typeface="Fira Sans Condensed Medium" panose="020B0603050000020004" pitchFamily="34" charset="0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000" b="1" dirty="0">
                <a:solidFill>
                  <a:schemeClr val="tx1"/>
                </a:solidFill>
              </a:rPr>
              <a:t>PHIẾU HỌC TẬP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881C8-2E91-2610-DDB6-6967B46B817C}"/>
              </a:ext>
            </a:extLst>
          </p:cNvPr>
          <p:cNvSpPr txBox="1"/>
          <p:nvPr/>
        </p:nvSpPr>
        <p:spPr>
          <a:xfrm>
            <a:off x="179028" y="4818960"/>
            <a:ext cx="11801478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b="1" dirty="0" err="1"/>
              <a:t>Câu</a:t>
            </a:r>
            <a:r>
              <a:rPr lang="vi-VN" sz="2400" b="1" dirty="0"/>
              <a:t> 1: </a:t>
            </a:r>
            <a:r>
              <a:rPr lang="vi-VN" sz="2400" dirty="0"/>
              <a:t>Ánh sáng truyền từ đèn chiếu có khe hẹp đi qua lăng kính và đến màn chắn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C24D6-9F85-D6F9-B1E4-FB3952BF88BE}"/>
              </a:ext>
            </a:extLst>
          </p:cNvPr>
          <p:cNvSpPr txBox="1"/>
          <p:nvPr/>
        </p:nvSpPr>
        <p:spPr>
          <a:xfrm>
            <a:off x="195261" y="5488780"/>
            <a:ext cx="11801478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b="1" dirty="0" err="1"/>
              <a:t>Câu</a:t>
            </a:r>
            <a:r>
              <a:rPr lang="vi-VN" sz="2400" b="1" dirty="0"/>
              <a:t> </a:t>
            </a:r>
            <a:r>
              <a:rPr lang="en-US" sz="2400" b="1" dirty="0"/>
              <a:t>2</a:t>
            </a:r>
            <a:r>
              <a:rPr lang="vi-VN" sz="2400" b="1" dirty="0"/>
              <a:t>: </a:t>
            </a:r>
            <a:r>
              <a:rPr lang="vi-VN" sz="2400" dirty="0"/>
              <a:t>Những màu sắc có trên màn: Đỏ, da cam, vàng, lục, lam, chàm, tím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79E4ED-850E-788D-511B-059C3273785F}"/>
              </a:ext>
            </a:extLst>
          </p:cNvPr>
          <p:cNvSpPr txBox="1"/>
          <p:nvPr/>
        </p:nvSpPr>
        <p:spPr>
          <a:xfrm>
            <a:off x="211494" y="6158600"/>
            <a:ext cx="11801478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b="1" dirty="0" err="1"/>
              <a:t>Câu</a:t>
            </a:r>
            <a:r>
              <a:rPr lang="vi-VN" sz="2400" b="1" dirty="0"/>
              <a:t> </a:t>
            </a:r>
            <a:r>
              <a:rPr lang="en-US" sz="2400" b="1" dirty="0"/>
              <a:t>3</a:t>
            </a:r>
            <a:r>
              <a:rPr lang="vi-VN" sz="2400" b="1" dirty="0"/>
              <a:t>: </a:t>
            </a:r>
            <a:r>
              <a:rPr lang="vi-VN" sz="2400" dirty="0"/>
              <a:t>Những màu sắc khác nhau cho biết thành phần tạo nên chùm sáng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60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4000" y="210532"/>
            <a:ext cx="8087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HIỆN TƯỢNG TÁN SẮC ÁNH SÁNG</a:t>
            </a:r>
          </a:p>
        </p:txBody>
      </p:sp>
      <p:pic>
        <p:nvPicPr>
          <p:cNvPr id="4" name="Thí nghiệm tán sắc ánh sáng qua lăng kí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0583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096000" y="1907311"/>
            <a:ext cx="5325623" cy="4037790"/>
          </a:xfrm>
          <a:custGeom>
            <a:avLst/>
            <a:gdLst/>
            <a:ahLst/>
            <a:cxnLst/>
            <a:rect l="l" t="t" r="r" b="b"/>
            <a:pathLst>
              <a:path w="7988434" h="6056685">
                <a:moveTo>
                  <a:pt x="0" y="0"/>
                </a:moveTo>
                <a:lnTo>
                  <a:pt x="7988434" y="0"/>
                </a:lnTo>
                <a:lnTo>
                  <a:pt x="7988434" y="6056685"/>
                </a:lnTo>
                <a:lnTo>
                  <a:pt x="0" y="6056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690890" y="3076789"/>
            <a:ext cx="413584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Khi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chiếu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một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chùm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sáng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trắng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hẹp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qua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lăng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kính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, ta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sẽ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thu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được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dải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màu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từ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đỏ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đến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tím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.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Dải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màu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này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là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quang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phổ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của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ánh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sáng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trắng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.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Hiện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tượng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ánh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sáng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bị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phân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tách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thành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các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màu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sắc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khác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nhau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như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thí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nghiệm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này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gọi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là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hiện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tượng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tán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sắc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ánh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2400" dirty="0" err="1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sáng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 rot="-592139">
            <a:off x="-548936" y="786224"/>
            <a:ext cx="1809073" cy="993345"/>
          </a:xfrm>
          <a:custGeom>
            <a:avLst/>
            <a:gdLst/>
            <a:ahLst/>
            <a:cxnLst/>
            <a:rect l="l" t="t" r="r" b="b"/>
            <a:pathLst>
              <a:path w="2713610" h="1490018">
                <a:moveTo>
                  <a:pt x="0" y="0"/>
                </a:moveTo>
                <a:lnTo>
                  <a:pt x="2713610" y="0"/>
                </a:lnTo>
                <a:lnTo>
                  <a:pt x="2713610" y="1490018"/>
                </a:lnTo>
                <a:lnTo>
                  <a:pt x="0" y="1490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41351" y="755365"/>
            <a:ext cx="1350649" cy="1237685"/>
          </a:xfrm>
          <a:custGeom>
            <a:avLst/>
            <a:gdLst/>
            <a:ahLst/>
            <a:cxnLst/>
            <a:rect l="l" t="t" r="r" b="b"/>
            <a:pathLst>
              <a:path w="2025973" h="1856528">
                <a:moveTo>
                  <a:pt x="0" y="0"/>
                </a:moveTo>
                <a:lnTo>
                  <a:pt x="2025973" y="0"/>
                </a:lnTo>
                <a:lnTo>
                  <a:pt x="2025973" y="1856527"/>
                </a:lnTo>
                <a:lnTo>
                  <a:pt x="0" y="1856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41094">
            <a:off x="300920" y="5559325"/>
            <a:ext cx="1740930" cy="1611151"/>
          </a:xfrm>
          <a:custGeom>
            <a:avLst/>
            <a:gdLst/>
            <a:ahLst/>
            <a:cxnLst/>
            <a:rect l="l" t="t" r="r" b="b"/>
            <a:pathLst>
              <a:path w="2611395" h="2416727">
                <a:moveTo>
                  <a:pt x="0" y="0"/>
                </a:moveTo>
                <a:lnTo>
                  <a:pt x="2611395" y="0"/>
                </a:lnTo>
                <a:lnTo>
                  <a:pt x="2611395" y="2416728"/>
                </a:lnTo>
                <a:lnTo>
                  <a:pt x="0" y="2416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932761" y="5123949"/>
            <a:ext cx="887105" cy="906891"/>
          </a:xfrm>
          <a:custGeom>
            <a:avLst/>
            <a:gdLst/>
            <a:ahLst/>
            <a:cxnLst/>
            <a:rect l="l" t="t" r="r" b="b"/>
            <a:pathLst>
              <a:path w="1330657" h="1360337">
                <a:moveTo>
                  <a:pt x="0" y="0"/>
                </a:moveTo>
                <a:lnTo>
                  <a:pt x="1330657" y="0"/>
                </a:lnTo>
                <a:lnTo>
                  <a:pt x="1330657" y="1360337"/>
                </a:lnTo>
                <a:lnTo>
                  <a:pt x="0" y="1360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5600" y="210532"/>
            <a:ext cx="8087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HIỆN TƯỢNG TÁN SẮC ÁNH SÁNG</a:t>
            </a:r>
          </a:p>
        </p:txBody>
      </p:sp>
      <p:pic>
        <p:nvPicPr>
          <p:cNvPr id="23" name="Picture 2" descr="Lý thuyết KHTN 9 Kết nối tri thức Bài 7: Lăng kín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4" y="2210423"/>
            <a:ext cx="5740400" cy="32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5600" y="210532"/>
            <a:ext cx="8087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HIỆN TƯỢNG TÁN SẮC ÁNH SÁNG</a:t>
            </a:r>
          </a:p>
        </p:txBody>
      </p:sp>
      <p:sp>
        <p:nvSpPr>
          <p:cNvPr id="4" name="Freeform 6"/>
          <p:cNvSpPr/>
          <p:nvPr/>
        </p:nvSpPr>
        <p:spPr>
          <a:xfrm>
            <a:off x="1477818" y="1785568"/>
            <a:ext cx="8469746" cy="3740331"/>
          </a:xfrm>
          <a:custGeom>
            <a:avLst/>
            <a:gdLst/>
            <a:ahLst/>
            <a:cxnLst/>
            <a:rect l="l" t="t" r="r" b="b"/>
            <a:pathLst>
              <a:path w="6021596" h="3387148">
                <a:moveTo>
                  <a:pt x="0" y="0"/>
                </a:moveTo>
                <a:lnTo>
                  <a:pt x="6021596" y="0"/>
                </a:lnTo>
                <a:lnTo>
                  <a:pt x="6021596" y="3387148"/>
                </a:lnTo>
                <a:lnTo>
                  <a:pt x="0" y="33871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5" name="Freeform 13"/>
          <p:cNvSpPr/>
          <p:nvPr/>
        </p:nvSpPr>
        <p:spPr>
          <a:xfrm>
            <a:off x="3497787" y="1405830"/>
            <a:ext cx="4002009" cy="633045"/>
          </a:xfrm>
          <a:custGeom>
            <a:avLst/>
            <a:gdLst/>
            <a:ahLst/>
            <a:cxnLst/>
            <a:rect l="l" t="t" r="r" b="b"/>
            <a:pathLst>
              <a:path w="4002009" h="633045">
                <a:moveTo>
                  <a:pt x="0" y="0"/>
                </a:moveTo>
                <a:lnTo>
                  <a:pt x="4002009" y="0"/>
                </a:lnTo>
                <a:lnTo>
                  <a:pt x="4002009" y="633045"/>
                </a:lnTo>
                <a:lnTo>
                  <a:pt x="0" y="633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2129357" y="2258893"/>
            <a:ext cx="73706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17"/>
          <p:cNvSpPr/>
          <p:nvPr/>
        </p:nvSpPr>
        <p:spPr>
          <a:xfrm rot="-641094">
            <a:off x="566238" y="4432005"/>
            <a:ext cx="2611395" cy="2416727"/>
          </a:xfrm>
          <a:custGeom>
            <a:avLst/>
            <a:gdLst/>
            <a:ahLst/>
            <a:cxnLst/>
            <a:rect l="l" t="t" r="r" b="b"/>
            <a:pathLst>
              <a:path w="2611395" h="2416727">
                <a:moveTo>
                  <a:pt x="0" y="0"/>
                </a:moveTo>
                <a:lnTo>
                  <a:pt x="2611395" y="0"/>
                </a:lnTo>
                <a:lnTo>
                  <a:pt x="2611395" y="2416728"/>
                </a:lnTo>
                <a:lnTo>
                  <a:pt x="0" y="2416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637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5600" y="210532"/>
            <a:ext cx="8087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HIỆN TƯỢNG TÁN SẮC ÁNH SÁNG</a:t>
            </a:r>
          </a:p>
        </p:txBody>
      </p:sp>
      <p:pic>
        <p:nvPicPr>
          <p:cNvPr id="2050" name="Picture 2" descr="Best Question Mark Icon Stock Photos, Pictures &amp; Royalty-Free Images -  iStock | Question mark icon, Question icon, Question 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43" y="1137291"/>
            <a:ext cx="58293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 rot="-5400000">
            <a:off x="6582935" y="1280320"/>
            <a:ext cx="4235701" cy="5543245"/>
          </a:xfrm>
          <a:custGeom>
            <a:avLst/>
            <a:gdLst/>
            <a:ahLst/>
            <a:cxnLst/>
            <a:rect l="l" t="t" r="r" b="b"/>
            <a:pathLst>
              <a:path w="3574830" h="5106900">
                <a:moveTo>
                  <a:pt x="0" y="0"/>
                </a:moveTo>
                <a:lnTo>
                  <a:pt x="3574830" y="0"/>
                </a:lnTo>
                <a:lnTo>
                  <a:pt x="3574830" y="5106900"/>
                </a:lnTo>
                <a:lnTo>
                  <a:pt x="0" y="5106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6391175" y="2483318"/>
            <a:ext cx="4177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Freeform 7"/>
          <p:cNvSpPr/>
          <p:nvPr/>
        </p:nvSpPr>
        <p:spPr>
          <a:xfrm rot="-5400000">
            <a:off x="6546038" y="1241819"/>
            <a:ext cx="4235701" cy="5543245"/>
          </a:xfrm>
          <a:custGeom>
            <a:avLst/>
            <a:gdLst/>
            <a:ahLst/>
            <a:cxnLst/>
            <a:rect l="l" t="t" r="r" b="b"/>
            <a:pathLst>
              <a:path w="3574830" h="5106900">
                <a:moveTo>
                  <a:pt x="0" y="0"/>
                </a:moveTo>
                <a:lnTo>
                  <a:pt x="3574830" y="0"/>
                </a:lnTo>
                <a:lnTo>
                  <a:pt x="3574830" y="5106900"/>
                </a:lnTo>
                <a:lnTo>
                  <a:pt x="0" y="5106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6354278" y="2444817"/>
            <a:ext cx="4177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18715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4000" y="210532"/>
            <a:ext cx="861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HIỆN TƯỢNG TÁN SẮC ÁNH SÁNG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54" y="4846625"/>
            <a:ext cx="2011375" cy="2011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760" y="994334"/>
            <a:ext cx="77012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thí nghiệm như thí nghiệm 1.</a:t>
            </a:r>
          </a:p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hành: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Bố trí thí nghiệm như hình 7.4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Chiếu ánh sáng trắng từ đèn vào mặt bên của lăng kính.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 lượt dùng kính lọc sắc màu đỏ và màu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chắn vào khe hẹp của nguồn sáng.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Dùng màn chắn dịch chuyển phía sau lăng kính để hứng vệt sáng trên màn.</a:t>
            </a:r>
          </a:p>
        </p:txBody>
      </p:sp>
      <p:pic>
        <p:nvPicPr>
          <p:cNvPr id="1030" name="Picture 6" descr="Giải Khoa học tự nhiên 9 Kết nối bài 7: Lăng kính - Tech1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60" y="1005839"/>
            <a:ext cx="4135120" cy="25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02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EE6778-CF91-3517-6710-3FDBB41D18E2}"/>
              </a:ext>
            </a:extLst>
          </p:cNvPr>
          <p:cNvSpPr txBox="1"/>
          <p:nvPr/>
        </p:nvSpPr>
        <p:spPr>
          <a:xfrm>
            <a:off x="889686" y="610997"/>
            <a:ext cx="11059297" cy="5316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 2 - HOẠT ĐỘNG NHÓM (2P)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SỐ: ……………………………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file"/>
              </a:rPr>
              <a:t>Thí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file"/>
              </a:rPr>
              <a:t>nghiệm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file"/>
              </a:rPr>
              <a:t> 2: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So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lệch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yt1s.com - Đồng hồ đếm ngược 2 phút có âm thanh  2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5B2544CA-215C-7C81-C41B-D285E7CA4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6281" y="0"/>
            <a:ext cx="2645719" cy="14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6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061462-49E4-5BCC-6590-6AABC9884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090"/>
            <a:ext cx="12192000" cy="360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8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1999" cy="119149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401782" y="-18473"/>
            <a:ext cx="2087419" cy="960582"/>
          </a:xfrm>
          <a:prstGeom prst="cloud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-731981" y="808181"/>
            <a:ext cx="2087419" cy="960582"/>
          </a:xfrm>
          <a:prstGeom prst="cloud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9107054" y="230909"/>
            <a:ext cx="2087419" cy="960582"/>
          </a:xfrm>
          <a:prstGeom prst="cloud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20655" y="337127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80" y="1801092"/>
            <a:ext cx="6290374" cy="3694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9" y="3973941"/>
            <a:ext cx="1357744" cy="135774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018206" y="1898299"/>
            <a:ext cx="4350534" cy="1932705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45492" y="2387599"/>
            <a:ext cx="3495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66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E3184C17-85FA-BE75-710D-289E7AAB4D90}"/>
              </a:ext>
            </a:extLst>
          </p:cNvPr>
          <p:cNvSpPr/>
          <p:nvPr/>
        </p:nvSpPr>
        <p:spPr>
          <a:xfrm>
            <a:off x="916720" y="2164702"/>
            <a:ext cx="10821113" cy="3429000"/>
          </a:xfrm>
          <a:custGeom>
            <a:avLst/>
            <a:gdLst>
              <a:gd name="connsiteX0" fmla="*/ 0 w 9178865"/>
              <a:gd name="connsiteY0" fmla="*/ 0 h 2271048"/>
              <a:gd name="connsiteX1" fmla="*/ 852957 w 9178865"/>
              <a:gd name="connsiteY1" fmla="*/ 0 h 2271048"/>
              <a:gd name="connsiteX2" fmla="*/ 1529907 w 9178865"/>
              <a:gd name="connsiteY2" fmla="*/ 0 h 2271048"/>
              <a:gd name="connsiteX3" fmla="*/ 2030850 w 9178865"/>
              <a:gd name="connsiteY3" fmla="*/ 0 h 2271048"/>
              <a:gd name="connsiteX4" fmla="*/ 2795803 w 9178865"/>
              <a:gd name="connsiteY4" fmla="*/ 0 h 2271048"/>
              <a:gd name="connsiteX5" fmla="*/ 3472753 w 9178865"/>
              <a:gd name="connsiteY5" fmla="*/ 0 h 2271048"/>
              <a:gd name="connsiteX6" fmla="*/ 4325710 w 9178865"/>
              <a:gd name="connsiteY6" fmla="*/ 0 h 2271048"/>
              <a:gd name="connsiteX7" fmla="*/ 4826653 w 9178865"/>
              <a:gd name="connsiteY7" fmla="*/ 0 h 2271048"/>
              <a:gd name="connsiteX8" fmla="*/ 5591606 w 9178865"/>
              <a:gd name="connsiteY8" fmla="*/ 0 h 2271048"/>
              <a:gd name="connsiteX9" fmla="*/ 6180553 w 9178865"/>
              <a:gd name="connsiteY9" fmla="*/ 0 h 2271048"/>
              <a:gd name="connsiteX10" fmla="*/ 6681496 w 9178865"/>
              <a:gd name="connsiteY10" fmla="*/ 0 h 2271048"/>
              <a:gd name="connsiteX11" fmla="*/ 7182439 w 9178865"/>
              <a:gd name="connsiteY11" fmla="*/ 0 h 2271048"/>
              <a:gd name="connsiteX12" fmla="*/ 7771385 w 9178865"/>
              <a:gd name="connsiteY12" fmla="*/ 0 h 2271048"/>
              <a:gd name="connsiteX13" fmla="*/ 8800349 w 9178865"/>
              <a:gd name="connsiteY13" fmla="*/ 0 h 2271048"/>
              <a:gd name="connsiteX14" fmla="*/ 9178865 w 9178865"/>
              <a:gd name="connsiteY14" fmla="*/ 378516 h 2271048"/>
              <a:gd name="connsiteX15" fmla="*/ 9178865 w 9178865"/>
              <a:gd name="connsiteY15" fmla="*/ 971509 h 2271048"/>
              <a:gd name="connsiteX16" fmla="*/ 9178865 w 9178865"/>
              <a:gd name="connsiteY16" fmla="*/ 1602353 h 2271048"/>
              <a:gd name="connsiteX17" fmla="*/ 9178865 w 9178865"/>
              <a:gd name="connsiteY17" fmla="*/ 2271048 h 2271048"/>
              <a:gd name="connsiteX18" fmla="*/ 8798598 w 9178865"/>
              <a:gd name="connsiteY18" fmla="*/ 2271048 h 2271048"/>
              <a:gd name="connsiteX19" fmla="*/ 7959387 w 9178865"/>
              <a:gd name="connsiteY19" fmla="*/ 2271048 h 2271048"/>
              <a:gd name="connsiteX20" fmla="*/ 7120177 w 9178865"/>
              <a:gd name="connsiteY20" fmla="*/ 2271048 h 2271048"/>
              <a:gd name="connsiteX21" fmla="*/ 6280966 w 9178865"/>
              <a:gd name="connsiteY21" fmla="*/ 2271048 h 2271048"/>
              <a:gd name="connsiteX22" fmla="*/ 5625333 w 9178865"/>
              <a:gd name="connsiteY22" fmla="*/ 2271048 h 2271048"/>
              <a:gd name="connsiteX23" fmla="*/ 4786122 w 9178865"/>
              <a:gd name="connsiteY23" fmla="*/ 2271048 h 2271048"/>
              <a:gd name="connsiteX24" fmla="*/ 4038701 w 9178865"/>
              <a:gd name="connsiteY24" fmla="*/ 2271048 h 2271048"/>
              <a:gd name="connsiteX25" fmla="*/ 3658433 w 9178865"/>
              <a:gd name="connsiteY25" fmla="*/ 2271048 h 2271048"/>
              <a:gd name="connsiteX26" fmla="*/ 3186377 w 9178865"/>
              <a:gd name="connsiteY26" fmla="*/ 2271048 h 2271048"/>
              <a:gd name="connsiteX27" fmla="*/ 2438956 w 9178865"/>
              <a:gd name="connsiteY27" fmla="*/ 2271048 h 2271048"/>
              <a:gd name="connsiteX28" fmla="*/ 1783322 w 9178865"/>
              <a:gd name="connsiteY28" fmla="*/ 2271048 h 2271048"/>
              <a:gd name="connsiteX29" fmla="*/ 1127689 w 9178865"/>
              <a:gd name="connsiteY29" fmla="*/ 2271048 h 2271048"/>
              <a:gd name="connsiteX30" fmla="*/ 0 w 9178865"/>
              <a:gd name="connsiteY30" fmla="*/ 2271048 h 2271048"/>
              <a:gd name="connsiteX31" fmla="*/ 0 w 9178865"/>
              <a:gd name="connsiteY31" fmla="*/ 1680576 h 2271048"/>
              <a:gd name="connsiteX32" fmla="*/ 0 w 9178865"/>
              <a:gd name="connsiteY32" fmla="*/ 1112814 h 2271048"/>
              <a:gd name="connsiteX33" fmla="*/ 0 w 9178865"/>
              <a:gd name="connsiteY33" fmla="*/ 545052 h 2271048"/>
              <a:gd name="connsiteX34" fmla="*/ 0 w 9178865"/>
              <a:gd name="connsiteY34" fmla="*/ 0 h 227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78865" h="2271048" extrusionOk="0">
                <a:moveTo>
                  <a:pt x="0" y="0"/>
                </a:moveTo>
                <a:cubicBezTo>
                  <a:pt x="180758" y="4581"/>
                  <a:pt x="624732" y="-5863"/>
                  <a:pt x="852957" y="0"/>
                </a:cubicBezTo>
                <a:cubicBezTo>
                  <a:pt x="1081182" y="5863"/>
                  <a:pt x="1198037" y="-11580"/>
                  <a:pt x="1529907" y="0"/>
                </a:cubicBezTo>
                <a:cubicBezTo>
                  <a:pt x="1861777" y="11580"/>
                  <a:pt x="1826516" y="5194"/>
                  <a:pt x="2030850" y="0"/>
                </a:cubicBezTo>
                <a:cubicBezTo>
                  <a:pt x="2235184" y="-5194"/>
                  <a:pt x="2525357" y="-20772"/>
                  <a:pt x="2795803" y="0"/>
                </a:cubicBezTo>
                <a:cubicBezTo>
                  <a:pt x="3066249" y="20772"/>
                  <a:pt x="3313954" y="14365"/>
                  <a:pt x="3472753" y="0"/>
                </a:cubicBezTo>
                <a:cubicBezTo>
                  <a:pt x="3631552" y="-14365"/>
                  <a:pt x="4108236" y="-831"/>
                  <a:pt x="4325710" y="0"/>
                </a:cubicBezTo>
                <a:cubicBezTo>
                  <a:pt x="4543184" y="831"/>
                  <a:pt x="4697622" y="1056"/>
                  <a:pt x="4826653" y="0"/>
                </a:cubicBezTo>
                <a:cubicBezTo>
                  <a:pt x="4955684" y="-1056"/>
                  <a:pt x="5287642" y="23510"/>
                  <a:pt x="5591606" y="0"/>
                </a:cubicBezTo>
                <a:cubicBezTo>
                  <a:pt x="5895570" y="-23510"/>
                  <a:pt x="5914724" y="-8292"/>
                  <a:pt x="6180553" y="0"/>
                </a:cubicBezTo>
                <a:cubicBezTo>
                  <a:pt x="6446382" y="8292"/>
                  <a:pt x="6579960" y="-10389"/>
                  <a:pt x="6681496" y="0"/>
                </a:cubicBezTo>
                <a:cubicBezTo>
                  <a:pt x="6783032" y="10389"/>
                  <a:pt x="7034241" y="-3594"/>
                  <a:pt x="7182439" y="0"/>
                </a:cubicBezTo>
                <a:cubicBezTo>
                  <a:pt x="7330637" y="3594"/>
                  <a:pt x="7563622" y="1710"/>
                  <a:pt x="7771385" y="0"/>
                </a:cubicBezTo>
                <a:cubicBezTo>
                  <a:pt x="7979148" y="-1710"/>
                  <a:pt x="8368859" y="16720"/>
                  <a:pt x="8800349" y="0"/>
                </a:cubicBezTo>
                <a:cubicBezTo>
                  <a:pt x="8964086" y="169116"/>
                  <a:pt x="8988492" y="203587"/>
                  <a:pt x="9178865" y="378516"/>
                </a:cubicBezTo>
                <a:cubicBezTo>
                  <a:pt x="9205922" y="587607"/>
                  <a:pt x="9169448" y="846740"/>
                  <a:pt x="9178865" y="971509"/>
                </a:cubicBezTo>
                <a:cubicBezTo>
                  <a:pt x="9188282" y="1096278"/>
                  <a:pt x="9197790" y="1450903"/>
                  <a:pt x="9178865" y="1602353"/>
                </a:cubicBezTo>
                <a:cubicBezTo>
                  <a:pt x="9159940" y="1753803"/>
                  <a:pt x="9211801" y="1988155"/>
                  <a:pt x="9178865" y="2271048"/>
                </a:cubicBezTo>
                <a:cubicBezTo>
                  <a:pt x="9079561" y="2259851"/>
                  <a:pt x="8932159" y="2277067"/>
                  <a:pt x="8798598" y="2271048"/>
                </a:cubicBezTo>
                <a:cubicBezTo>
                  <a:pt x="8665037" y="2265029"/>
                  <a:pt x="8282350" y="2256468"/>
                  <a:pt x="7959387" y="2271048"/>
                </a:cubicBezTo>
                <a:cubicBezTo>
                  <a:pt x="7636424" y="2285628"/>
                  <a:pt x="7383085" y="2293832"/>
                  <a:pt x="7120177" y="2271048"/>
                </a:cubicBezTo>
                <a:cubicBezTo>
                  <a:pt x="6857269" y="2248265"/>
                  <a:pt x="6652296" y="2229254"/>
                  <a:pt x="6280966" y="2271048"/>
                </a:cubicBezTo>
                <a:cubicBezTo>
                  <a:pt x="5909636" y="2312842"/>
                  <a:pt x="5845600" y="2238639"/>
                  <a:pt x="5625333" y="2271048"/>
                </a:cubicBezTo>
                <a:cubicBezTo>
                  <a:pt x="5405066" y="2303457"/>
                  <a:pt x="4978581" y="2273492"/>
                  <a:pt x="4786122" y="2271048"/>
                </a:cubicBezTo>
                <a:cubicBezTo>
                  <a:pt x="4593663" y="2268604"/>
                  <a:pt x="4319558" y="2242445"/>
                  <a:pt x="4038701" y="2271048"/>
                </a:cubicBezTo>
                <a:cubicBezTo>
                  <a:pt x="3757844" y="2299651"/>
                  <a:pt x="3805540" y="2261553"/>
                  <a:pt x="3658433" y="2271048"/>
                </a:cubicBezTo>
                <a:cubicBezTo>
                  <a:pt x="3511326" y="2280543"/>
                  <a:pt x="3321335" y="2254567"/>
                  <a:pt x="3186377" y="2271048"/>
                </a:cubicBezTo>
                <a:cubicBezTo>
                  <a:pt x="3051419" y="2287529"/>
                  <a:pt x="2717142" y="2291247"/>
                  <a:pt x="2438956" y="2271048"/>
                </a:cubicBezTo>
                <a:cubicBezTo>
                  <a:pt x="2160770" y="2250849"/>
                  <a:pt x="1920187" y="2270470"/>
                  <a:pt x="1783322" y="2271048"/>
                </a:cubicBezTo>
                <a:cubicBezTo>
                  <a:pt x="1646457" y="2271626"/>
                  <a:pt x="1314024" y="2251481"/>
                  <a:pt x="1127689" y="2271048"/>
                </a:cubicBezTo>
                <a:cubicBezTo>
                  <a:pt x="941354" y="2290615"/>
                  <a:pt x="275880" y="2216248"/>
                  <a:pt x="0" y="2271048"/>
                </a:cubicBezTo>
                <a:cubicBezTo>
                  <a:pt x="-19432" y="2064226"/>
                  <a:pt x="-18327" y="1940263"/>
                  <a:pt x="0" y="1680576"/>
                </a:cubicBezTo>
                <a:cubicBezTo>
                  <a:pt x="18327" y="1420889"/>
                  <a:pt x="-20562" y="1282112"/>
                  <a:pt x="0" y="1112814"/>
                </a:cubicBezTo>
                <a:cubicBezTo>
                  <a:pt x="20562" y="943516"/>
                  <a:pt x="13858" y="701579"/>
                  <a:pt x="0" y="545052"/>
                </a:cubicBezTo>
                <a:cubicBezTo>
                  <a:pt x="-13858" y="388525"/>
                  <a:pt x="-15835" y="24380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983511445">
                  <a:custGeom>
                    <a:avLst/>
                    <a:gdLst>
                      <a:gd name="connsiteX0" fmla="*/ 0 w 10821113"/>
                      <a:gd name="connsiteY0" fmla="*/ 0 h 3429000"/>
                      <a:gd name="connsiteX1" fmla="*/ 1005564 w 10821113"/>
                      <a:gd name="connsiteY1" fmla="*/ 0 h 3429000"/>
                      <a:gd name="connsiteX2" fmla="*/ 1803632 w 10821113"/>
                      <a:gd name="connsiteY2" fmla="*/ 0 h 3429000"/>
                      <a:gd name="connsiteX3" fmla="*/ 2394202 w 10821113"/>
                      <a:gd name="connsiteY3" fmla="*/ 0 h 3429000"/>
                      <a:gd name="connsiteX4" fmla="*/ 3296017 w 10821113"/>
                      <a:gd name="connsiteY4" fmla="*/ 0 h 3429000"/>
                      <a:gd name="connsiteX5" fmla="*/ 4094084 w 10821113"/>
                      <a:gd name="connsiteY5" fmla="*/ 0 h 3429000"/>
                      <a:gd name="connsiteX6" fmla="*/ 5099649 w 10821113"/>
                      <a:gd name="connsiteY6" fmla="*/ 0 h 3429000"/>
                      <a:gd name="connsiteX7" fmla="*/ 5690219 w 10821113"/>
                      <a:gd name="connsiteY7" fmla="*/ 0 h 3429000"/>
                      <a:gd name="connsiteX8" fmla="*/ 6592035 w 10821113"/>
                      <a:gd name="connsiteY8" fmla="*/ 0 h 3429000"/>
                      <a:gd name="connsiteX9" fmla="*/ 7286354 w 10821113"/>
                      <a:gd name="connsiteY9" fmla="*/ 0 h 3429000"/>
                      <a:gd name="connsiteX10" fmla="*/ 7876924 w 10821113"/>
                      <a:gd name="connsiteY10" fmla="*/ 0 h 3429000"/>
                      <a:gd name="connsiteX11" fmla="*/ 8467493 w 10821113"/>
                      <a:gd name="connsiteY11" fmla="*/ 0 h 3429000"/>
                      <a:gd name="connsiteX12" fmla="*/ 9161811 w 10821113"/>
                      <a:gd name="connsiteY12" fmla="*/ 0 h 3429000"/>
                      <a:gd name="connsiteX13" fmla="*/ 10374874 w 10821113"/>
                      <a:gd name="connsiteY13" fmla="*/ 0 h 3429000"/>
                      <a:gd name="connsiteX14" fmla="*/ 10821113 w 10821113"/>
                      <a:gd name="connsiteY14" fmla="*/ 571512 h 3429000"/>
                      <a:gd name="connsiteX15" fmla="*/ 10821113 w 10821113"/>
                      <a:gd name="connsiteY15" fmla="*/ 1466857 h 3429000"/>
                      <a:gd name="connsiteX16" fmla="*/ 10821113 w 10821113"/>
                      <a:gd name="connsiteY16" fmla="*/ 2419353 h 3429000"/>
                      <a:gd name="connsiteX17" fmla="*/ 10821113 w 10821113"/>
                      <a:gd name="connsiteY17" fmla="*/ 3429000 h 3429000"/>
                      <a:gd name="connsiteX18" fmla="*/ 10372810 w 10821113"/>
                      <a:gd name="connsiteY18" fmla="*/ 3429000 h 3429000"/>
                      <a:gd name="connsiteX19" fmla="*/ 9383450 w 10821113"/>
                      <a:gd name="connsiteY19" fmla="*/ 3429000 h 3429000"/>
                      <a:gd name="connsiteX20" fmla="*/ 8394092 w 10821113"/>
                      <a:gd name="connsiteY20" fmla="*/ 3429000 h 3429000"/>
                      <a:gd name="connsiteX21" fmla="*/ 7404732 w 10821113"/>
                      <a:gd name="connsiteY21" fmla="*/ 3429000 h 3429000"/>
                      <a:gd name="connsiteX22" fmla="*/ 6631796 w 10821113"/>
                      <a:gd name="connsiteY22" fmla="*/ 3429000 h 3429000"/>
                      <a:gd name="connsiteX23" fmla="*/ 5642436 w 10821113"/>
                      <a:gd name="connsiteY23" fmla="*/ 3429000 h 3429000"/>
                      <a:gd name="connsiteX24" fmla="*/ 4761290 w 10821113"/>
                      <a:gd name="connsiteY24" fmla="*/ 3429000 h 3429000"/>
                      <a:gd name="connsiteX25" fmla="*/ 4312986 w 10821113"/>
                      <a:gd name="connsiteY25" fmla="*/ 3429000 h 3429000"/>
                      <a:gd name="connsiteX26" fmla="*/ 3756471 w 10821113"/>
                      <a:gd name="connsiteY26" fmla="*/ 3429000 h 3429000"/>
                      <a:gd name="connsiteX27" fmla="*/ 2875324 w 10821113"/>
                      <a:gd name="connsiteY27" fmla="*/ 3429000 h 3429000"/>
                      <a:gd name="connsiteX28" fmla="*/ 2102387 w 10821113"/>
                      <a:gd name="connsiteY28" fmla="*/ 3429000 h 3429000"/>
                      <a:gd name="connsiteX29" fmla="*/ 1329450 w 10821113"/>
                      <a:gd name="connsiteY29" fmla="*/ 3429000 h 3429000"/>
                      <a:gd name="connsiteX30" fmla="*/ 0 w 10821113"/>
                      <a:gd name="connsiteY30" fmla="*/ 3429000 h 3429000"/>
                      <a:gd name="connsiteX31" fmla="*/ 0 w 10821113"/>
                      <a:gd name="connsiteY31" fmla="*/ 2537460 h 3429000"/>
                      <a:gd name="connsiteX32" fmla="*/ 0 w 10821113"/>
                      <a:gd name="connsiteY32" fmla="*/ 1680210 h 3429000"/>
                      <a:gd name="connsiteX33" fmla="*/ 0 w 10821113"/>
                      <a:gd name="connsiteY33" fmla="*/ 822960 h 3429000"/>
                      <a:gd name="connsiteX34" fmla="*/ 0 w 10821113"/>
                      <a:gd name="connsiteY34" fmla="*/ 0 h 3429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821113" h="3429000" extrusionOk="0">
                        <a:moveTo>
                          <a:pt x="0" y="0"/>
                        </a:moveTo>
                        <a:cubicBezTo>
                          <a:pt x="254466" y="-45682"/>
                          <a:pt x="789858" y="-26822"/>
                          <a:pt x="1005564" y="0"/>
                        </a:cubicBezTo>
                        <a:cubicBezTo>
                          <a:pt x="1262609" y="17521"/>
                          <a:pt x="1416433" y="14532"/>
                          <a:pt x="1803632" y="0"/>
                        </a:cubicBezTo>
                        <a:cubicBezTo>
                          <a:pt x="2193015" y="7513"/>
                          <a:pt x="2144431" y="11098"/>
                          <a:pt x="2394202" y="0"/>
                        </a:cubicBezTo>
                        <a:cubicBezTo>
                          <a:pt x="2618509" y="-24205"/>
                          <a:pt x="2919620" y="-23881"/>
                          <a:pt x="3296017" y="0"/>
                        </a:cubicBezTo>
                        <a:cubicBezTo>
                          <a:pt x="3617083" y="26947"/>
                          <a:pt x="3870802" y="14711"/>
                          <a:pt x="4094084" y="0"/>
                        </a:cubicBezTo>
                        <a:cubicBezTo>
                          <a:pt x="4279762" y="-30605"/>
                          <a:pt x="4828632" y="4006"/>
                          <a:pt x="5099649" y="0"/>
                        </a:cubicBezTo>
                        <a:cubicBezTo>
                          <a:pt x="5363806" y="-1619"/>
                          <a:pt x="5402702" y="22204"/>
                          <a:pt x="5690219" y="0"/>
                        </a:cubicBezTo>
                        <a:cubicBezTo>
                          <a:pt x="5821500" y="76013"/>
                          <a:pt x="6224763" y="39181"/>
                          <a:pt x="6592035" y="0"/>
                        </a:cubicBezTo>
                        <a:cubicBezTo>
                          <a:pt x="6953819" y="-33770"/>
                          <a:pt x="6973284" y="-14877"/>
                          <a:pt x="7286354" y="0"/>
                        </a:cubicBezTo>
                        <a:cubicBezTo>
                          <a:pt x="7587077" y="21697"/>
                          <a:pt x="7751539" y="-19522"/>
                          <a:pt x="7876924" y="0"/>
                        </a:cubicBezTo>
                        <a:cubicBezTo>
                          <a:pt x="7982619" y="209"/>
                          <a:pt x="8298044" y="-32"/>
                          <a:pt x="8467493" y="0"/>
                        </a:cubicBezTo>
                        <a:cubicBezTo>
                          <a:pt x="8656454" y="51204"/>
                          <a:pt x="8930496" y="-24942"/>
                          <a:pt x="9161811" y="0"/>
                        </a:cubicBezTo>
                        <a:cubicBezTo>
                          <a:pt x="9364088" y="28901"/>
                          <a:pt x="9893115" y="-23541"/>
                          <a:pt x="10374874" y="0"/>
                        </a:cubicBezTo>
                        <a:cubicBezTo>
                          <a:pt x="10572263" y="253233"/>
                          <a:pt x="10584129" y="309256"/>
                          <a:pt x="10821113" y="571512"/>
                        </a:cubicBezTo>
                        <a:cubicBezTo>
                          <a:pt x="10808345" y="888916"/>
                          <a:pt x="10816693" y="1308991"/>
                          <a:pt x="10821113" y="1466857"/>
                        </a:cubicBezTo>
                        <a:cubicBezTo>
                          <a:pt x="10854709" y="1643646"/>
                          <a:pt x="10818088" y="2154756"/>
                          <a:pt x="10821113" y="2419353"/>
                        </a:cubicBezTo>
                        <a:cubicBezTo>
                          <a:pt x="10728878" y="2672657"/>
                          <a:pt x="10868859" y="3048936"/>
                          <a:pt x="10821113" y="3429000"/>
                        </a:cubicBezTo>
                        <a:cubicBezTo>
                          <a:pt x="10728564" y="3399921"/>
                          <a:pt x="10531941" y="3433939"/>
                          <a:pt x="10372810" y="3429000"/>
                        </a:cubicBezTo>
                        <a:cubicBezTo>
                          <a:pt x="10175193" y="3433790"/>
                          <a:pt x="9781172" y="3457253"/>
                          <a:pt x="9383450" y="3429000"/>
                        </a:cubicBezTo>
                        <a:cubicBezTo>
                          <a:pt x="9028243" y="3388973"/>
                          <a:pt x="8707304" y="3428635"/>
                          <a:pt x="8394092" y="3429000"/>
                        </a:cubicBezTo>
                        <a:cubicBezTo>
                          <a:pt x="8115582" y="3393532"/>
                          <a:pt x="7810406" y="3320387"/>
                          <a:pt x="7404732" y="3429000"/>
                        </a:cubicBezTo>
                        <a:cubicBezTo>
                          <a:pt x="6975857" y="3493133"/>
                          <a:pt x="6887053" y="3377644"/>
                          <a:pt x="6631796" y="3429000"/>
                        </a:cubicBezTo>
                        <a:cubicBezTo>
                          <a:pt x="6384857" y="3506095"/>
                          <a:pt x="5872324" y="3404878"/>
                          <a:pt x="5642436" y="3429000"/>
                        </a:cubicBezTo>
                        <a:cubicBezTo>
                          <a:pt x="5465798" y="3410626"/>
                          <a:pt x="5120871" y="3461828"/>
                          <a:pt x="4761290" y="3429000"/>
                        </a:cubicBezTo>
                        <a:cubicBezTo>
                          <a:pt x="4440336" y="3468606"/>
                          <a:pt x="4487407" y="3425323"/>
                          <a:pt x="4312986" y="3429000"/>
                        </a:cubicBezTo>
                        <a:cubicBezTo>
                          <a:pt x="4134318" y="3466576"/>
                          <a:pt x="3927442" y="3396616"/>
                          <a:pt x="3756471" y="3429000"/>
                        </a:cubicBezTo>
                        <a:cubicBezTo>
                          <a:pt x="3577178" y="3393966"/>
                          <a:pt x="3152302" y="3463137"/>
                          <a:pt x="2875324" y="3429000"/>
                        </a:cubicBezTo>
                        <a:cubicBezTo>
                          <a:pt x="2528827" y="3365950"/>
                          <a:pt x="2259039" y="3430988"/>
                          <a:pt x="2102387" y="3429000"/>
                        </a:cubicBezTo>
                        <a:cubicBezTo>
                          <a:pt x="1946796" y="3391564"/>
                          <a:pt x="1591544" y="3366355"/>
                          <a:pt x="1329450" y="3429000"/>
                        </a:cubicBezTo>
                        <a:cubicBezTo>
                          <a:pt x="1097425" y="3463185"/>
                          <a:pt x="349037" y="3355044"/>
                          <a:pt x="0" y="3429000"/>
                        </a:cubicBezTo>
                        <a:cubicBezTo>
                          <a:pt x="-59143" y="3131290"/>
                          <a:pt x="-66371" y="2936029"/>
                          <a:pt x="0" y="2537460"/>
                        </a:cubicBezTo>
                        <a:cubicBezTo>
                          <a:pt x="-3053" y="2156637"/>
                          <a:pt x="-35783" y="1933847"/>
                          <a:pt x="0" y="1680210"/>
                        </a:cubicBezTo>
                        <a:cubicBezTo>
                          <a:pt x="-21993" y="1407099"/>
                          <a:pt x="12643" y="1040942"/>
                          <a:pt x="0" y="822960"/>
                        </a:cubicBezTo>
                        <a:cubicBezTo>
                          <a:pt x="-25833" y="600596"/>
                          <a:pt x="32460" y="3730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687D07-B6FD-4B96-E5E2-FC554656EB67}"/>
              </a:ext>
            </a:extLst>
          </p:cNvPr>
          <p:cNvGrpSpPr/>
          <p:nvPr/>
        </p:nvGrpSpPr>
        <p:grpSpPr>
          <a:xfrm>
            <a:off x="246837" y="357482"/>
            <a:ext cx="4460872" cy="500641"/>
            <a:chOff x="489662" y="435125"/>
            <a:chExt cx="5161330" cy="57925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DBB01D-02F5-A2F5-36B3-477B0AC9343E}"/>
                </a:ext>
              </a:extLst>
            </p:cNvPr>
            <p:cNvSpPr/>
            <p:nvPr/>
          </p:nvSpPr>
          <p:spPr>
            <a:xfrm>
              <a:off x="546937" y="435125"/>
              <a:ext cx="5104055" cy="579253"/>
            </a:xfrm>
            <a:prstGeom prst="roundRect">
              <a:avLst>
                <a:gd name="adj" fmla="val 3718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7C95F7-7732-DAF1-D40D-6B673B84BDD3}"/>
                </a:ext>
              </a:extLst>
            </p:cNvPr>
            <p:cNvSpPr txBox="1"/>
            <p:nvPr/>
          </p:nvSpPr>
          <p:spPr>
            <a:xfrm>
              <a:off x="779289" y="493667"/>
              <a:ext cx="4771119" cy="46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 Condensed Medium" panose="020B0603050000020004" pitchFamily="34" charset="0"/>
                  <a:ea typeface="+mn-ea"/>
                  <a:cs typeface="+mn-cs"/>
                </a:rPr>
                <a:t>II. Hiện tượng tán sắc ánh sáng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Condensed Medium" panose="020B06030500000200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2EA87D9-C054-6DEF-D113-DDF3FB536701}"/>
                </a:ext>
              </a:extLst>
            </p:cNvPr>
            <p:cNvGrpSpPr/>
            <p:nvPr/>
          </p:nvGrpSpPr>
          <p:grpSpPr>
            <a:xfrm>
              <a:off x="489662" y="435125"/>
              <a:ext cx="579253" cy="579253"/>
              <a:chOff x="1321149" y="2630212"/>
              <a:chExt cx="1675995" cy="167599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37E4B6-E51C-F103-7BB1-FEE86FC12266}"/>
                  </a:ext>
                </a:extLst>
              </p:cNvPr>
              <p:cNvSpPr/>
              <p:nvPr/>
            </p:nvSpPr>
            <p:spPr>
              <a:xfrm>
                <a:off x="1321149" y="2630212"/>
                <a:ext cx="1675995" cy="1675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4" descr="Prism ">
                <a:extLst>
                  <a:ext uri="{FF2B5EF4-FFF2-40B4-BE49-F238E27FC236}">
                    <a16:creationId xmlns:a16="http://schemas.microsoft.com/office/drawing/2014/main" id="{90C59DA7-831E-B0EE-E2C0-1089620C77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4295" y="2722635"/>
                <a:ext cx="1412729" cy="1412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" name="Picture 3" descr="A person standing next to a piece of paper&#10;&#10;Description automatically generated">
            <a:extLst>
              <a:ext uri="{FF2B5EF4-FFF2-40B4-BE49-F238E27FC236}">
                <a16:creationId xmlns:a16="http://schemas.microsoft.com/office/drawing/2014/main" id="{D8927012-FD7C-FCFD-1E09-1491E3820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7" y="3548073"/>
            <a:ext cx="3429000" cy="3429000"/>
          </a:xfrm>
          <a:prstGeom prst="rect">
            <a:avLst/>
          </a:prstGeom>
        </p:spPr>
      </p:pic>
      <p:sp>
        <p:nvSpPr>
          <p:cNvPr id="16" name="Google Shape;1924;p44">
            <a:extLst>
              <a:ext uri="{FF2B5EF4-FFF2-40B4-BE49-F238E27FC236}">
                <a16:creationId xmlns:a16="http://schemas.microsoft.com/office/drawing/2014/main" id="{47DF1E67-9539-EB96-4B7A-EA83D7F90FA2}"/>
              </a:ext>
            </a:extLst>
          </p:cNvPr>
          <p:cNvSpPr txBox="1">
            <a:spLocks/>
          </p:cNvSpPr>
          <p:nvPr/>
        </p:nvSpPr>
        <p:spPr>
          <a:xfrm>
            <a:off x="4233132" y="1456816"/>
            <a:ext cx="37257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D35C27"/>
                </a:solidFill>
                <a:latin typeface="Fira Sans Condensed Medium" panose="020B0603050000020004" pitchFamily="34" charset="0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Medium" panose="020B0603050000020004" pitchFamily="34" charset="0"/>
                <a:ea typeface="+mn-ea"/>
                <a:cs typeface="+mn-cs"/>
              </a:rPr>
              <a:t>PHIẾU HỌC TẬP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F4D9FE-2049-4E22-57BD-03461791295F}"/>
              </a:ext>
            </a:extLst>
          </p:cNvPr>
          <p:cNvSpPr txBox="1"/>
          <p:nvPr/>
        </p:nvSpPr>
        <p:spPr>
          <a:xfrm>
            <a:off x="1555493" y="2497058"/>
            <a:ext cx="9543566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lang="vi-VN" sz="2800" dirty="0">
                <a:solidFill>
                  <a:prstClr val="black"/>
                </a:solidFill>
              </a:rPr>
              <a:t>Khi chiếu ánh sáng qua tấm kính lọc sắc đến mặt bên lăng kính, ánh sáng không bị tách thành nhiều 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1D734E-3920-91D8-B51D-94FA58947497}"/>
              </a:ext>
            </a:extLst>
          </p:cNvPr>
          <p:cNvSpPr txBox="1"/>
          <p:nvPr/>
        </p:nvSpPr>
        <p:spPr>
          <a:xfrm>
            <a:off x="3458753" y="3959497"/>
            <a:ext cx="7816527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lang="vi-VN" sz="2800" dirty="0">
                <a:solidFill>
                  <a:prstClr val="black"/>
                </a:solidFill>
              </a:rPr>
              <a:t>Ánh sáng màu </a:t>
            </a:r>
            <a:r>
              <a:rPr lang="en-US" sz="2800" dirty="0">
                <a:solidFill>
                  <a:prstClr val="black"/>
                </a:solidFill>
              </a:rPr>
              <a:t>lam</a:t>
            </a:r>
            <a:r>
              <a:rPr lang="vi-VN" sz="2800" dirty="0">
                <a:solidFill>
                  <a:prstClr val="black"/>
                </a:solidFill>
              </a:rPr>
              <a:t> có góc lệch lớn hơn ánh sáng màu 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597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15334-2ADE-407E-6AD3-B77E56C67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055C3B-A428-0706-3FFC-4CC9104BC929}"/>
              </a:ext>
            </a:extLst>
          </p:cNvPr>
          <p:cNvSpPr/>
          <p:nvPr/>
        </p:nvSpPr>
        <p:spPr>
          <a:xfrm>
            <a:off x="563834" y="1585255"/>
            <a:ext cx="11461912" cy="4343292"/>
          </a:xfrm>
          <a:prstGeom prst="roundRect">
            <a:avLst>
              <a:gd name="adj" fmla="val 9366"/>
            </a:avLst>
          </a:prstGeom>
          <a:noFill/>
          <a:ln w="19050">
            <a:solidFill>
              <a:srgbClr val="F25D07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C29787-D48D-5B5A-EBAF-0E1C145ED39A}"/>
              </a:ext>
            </a:extLst>
          </p:cNvPr>
          <p:cNvGrpSpPr/>
          <p:nvPr/>
        </p:nvGrpSpPr>
        <p:grpSpPr>
          <a:xfrm>
            <a:off x="313512" y="669607"/>
            <a:ext cx="4460872" cy="500641"/>
            <a:chOff x="489662" y="435125"/>
            <a:chExt cx="5161330" cy="57925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3FA542B-0C29-F2A9-6D4D-79D9F2ADFA6B}"/>
                </a:ext>
              </a:extLst>
            </p:cNvPr>
            <p:cNvSpPr/>
            <p:nvPr/>
          </p:nvSpPr>
          <p:spPr>
            <a:xfrm>
              <a:off x="546937" y="435125"/>
              <a:ext cx="5104055" cy="579253"/>
            </a:xfrm>
            <a:prstGeom prst="roundRect">
              <a:avLst>
                <a:gd name="adj" fmla="val 3718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989817-BADE-31BD-EFE5-D038CB674BC6}"/>
                </a:ext>
              </a:extLst>
            </p:cNvPr>
            <p:cNvSpPr txBox="1"/>
            <p:nvPr/>
          </p:nvSpPr>
          <p:spPr>
            <a:xfrm>
              <a:off x="779289" y="493667"/>
              <a:ext cx="4771119" cy="46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>
                  <a:solidFill>
                    <a:schemeClr val="bg1"/>
                  </a:solidFill>
                  <a:latin typeface="Fira Sans Condensed Medium" panose="020B0603050000020004" pitchFamily="34" charset="0"/>
                </a:rPr>
                <a:t>II. Hiện tượng tán sắc ánh sáng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Condensed Medium" panose="020B06030500000200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38B0C0-0F65-1B52-5095-A8765FD215A7}"/>
                </a:ext>
              </a:extLst>
            </p:cNvPr>
            <p:cNvGrpSpPr/>
            <p:nvPr/>
          </p:nvGrpSpPr>
          <p:grpSpPr>
            <a:xfrm>
              <a:off x="489662" y="435125"/>
              <a:ext cx="579253" cy="579253"/>
              <a:chOff x="1321149" y="2630212"/>
              <a:chExt cx="1675995" cy="167599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53E00D3-81B7-9290-D6EC-6771EB1C3046}"/>
                  </a:ext>
                </a:extLst>
              </p:cNvPr>
              <p:cNvSpPr/>
              <p:nvPr/>
            </p:nvSpPr>
            <p:spPr>
              <a:xfrm>
                <a:off x="1321149" y="2630212"/>
                <a:ext cx="1675995" cy="1675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22" name="Picture 4" descr="Prism ">
                <a:extLst>
                  <a:ext uri="{FF2B5EF4-FFF2-40B4-BE49-F238E27FC236}">
                    <a16:creationId xmlns:a16="http://schemas.microsoft.com/office/drawing/2014/main" id="{86AC790E-B53C-2139-6BCE-2CDF45DC64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4295" y="2722635"/>
                <a:ext cx="1412729" cy="1412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5" name="Picture 2" descr="Prism">
            <a:extLst>
              <a:ext uri="{FF2B5EF4-FFF2-40B4-BE49-F238E27FC236}">
                <a16:creationId xmlns:a16="http://schemas.microsoft.com/office/drawing/2014/main" id="{0206F3F5-798C-A714-FEE0-88A99D017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84" y="2829793"/>
            <a:ext cx="1223421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45638-309E-612E-7B35-E74C38479810}"/>
              </a:ext>
            </a:extLst>
          </p:cNvPr>
          <p:cNvSpPr txBox="1"/>
          <p:nvPr/>
        </p:nvSpPr>
        <p:spPr>
          <a:xfrm>
            <a:off x="2210155" y="2972071"/>
            <a:ext cx="93791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79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8B30-68D8-356C-4657-C655A1927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68C075-79BC-34BC-7BCF-9A7E4DCD967D}"/>
              </a:ext>
            </a:extLst>
          </p:cNvPr>
          <p:cNvGrpSpPr/>
          <p:nvPr/>
        </p:nvGrpSpPr>
        <p:grpSpPr>
          <a:xfrm>
            <a:off x="103962" y="326707"/>
            <a:ext cx="4460872" cy="500641"/>
            <a:chOff x="489662" y="435125"/>
            <a:chExt cx="5161330" cy="57925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1980262-0359-1F61-DF5D-D2E7E045F24B}"/>
                </a:ext>
              </a:extLst>
            </p:cNvPr>
            <p:cNvSpPr/>
            <p:nvPr/>
          </p:nvSpPr>
          <p:spPr>
            <a:xfrm>
              <a:off x="546937" y="435125"/>
              <a:ext cx="5104055" cy="579253"/>
            </a:xfrm>
            <a:prstGeom prst="roundRect">
              <a:avLst>
                <a:gd name="adj" fmla="val 3718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05C0F9-6676-98FA-772A-500C75359E9E}"/>
                </a:ext>
              </a:extLst>
            </p:cNvPr>
            <p:cNvSpPr txBox="1"/>
            <p:nvPr/>
          </p:nvSpPr>
          <p:spPr>
            <a:xfrm>
              <a:off x="779289" y="493667"/>
              <a:ext cx="4771119" cy="46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>
                  <a:solidFill>
                    <a:schemeClr val="bg1"/>
                  </a:solidFill>
                  <a:latin typeface="Fira Sans Condensed Medium" panose="020B0603050000020004" pitchFamily="34" charset="0"/>
                </a:rPr>
                <a:t>II. Hiện tượng tán sắc ánh sáng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Condensed Medium" panose="020B06030500000200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9F0EF69-5135-AB35-090D-8617B4AC6F03}"/>
                </a:ext>
              </a:extLst>
            </p:cNvPr>
            <p:cNvGrpSpPr/>
            <p:nvPr/>
          </p:nvGrpSpPr>
          <p:grpSpPr>
            <a:xfrm>
              <a:off x="489662" y="435125"/>
              <a:ext cx="579253" cy="579253"/>
              <a:chOff x="1321149" y="2630212"/>
              <a:chExt cx="1675995" cy="167599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C13E953-5675-5B11-5612-6550FAF2BA36}"/>
                  </a:ext>
                </a:extLst>
              </p:cNvPr>
              <p:cNvSpPr/>
              <p:nvPr/>
            </p:nvSpPr>
            <p:spPr>
              <a:xfrm>
                <a:off x="1321149" y="2630212"/>
                <a:ext cx="1675995" cy="1675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22" name="Picture 4" descr="Prism ">
                <a:extLst>
                  <a:ext uri="{FF2B5EF4-FFF2-40B4-BE49-F238E27FC236}">
                    <a16:creationId xmlns:a16="http://schemas.microsoft.com/office/drawing/2014/main" id="{63975248-5EA4-76FE-BC8C-9170140F28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4295" y="2722635"/>
                <a:ext cx="1412729" cy="1412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Google Shape;1924;p44">
            <a:extLst>
              <a:ext uri="{FF2B5EF4-FFF2-40B4-BE49-F238E27FC236}">
                <a16:creationId xmlns:a16="http://schemas.microsoft.com/office/drawing/2014/main" id="{AD20EBEA-E5DC-54E9-CF7A-009C5D532402}"/>
              </a:ext>
            </a:extLst>
          </p:cNvPr>
          <p:cNvSpPr txBox="1">
            <a:spLocks/>
          </p:cNvSpPr>
          <p:nvPr/>
        </p:nvSpPr>
        <p:spPr>
          <a:xfrm>
            <a:off x="2337222" y="5945245"/>
            <a:ext cx="751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D35C27"/>
                </a:solidFill>
                <a:latin typeface="Fira Sans Condensed Medium" panose="020B0603050000020004" pitchFamily="34" charset="0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400" dirty="0" err="1">
                <a:solidFill>
                  <a:srgbClr val="002060"/>
                </a:solidFill>
              </a:rPr>
              <a:t>Một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Số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Nguồn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Ánh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Sáng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Màu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A7402A-8F9D-463C-7006-79156B647BDA}"/>
              </a:ext>
            </a:extLst>
          </p:cNvPr>
          <p:cNvSpPr/>
          <p:nvPr/>
        </p:nvSpPr>
        <p:spPr>
          <a:xfrm>
            <a:off x="288472" y="1361789"/>
            <a:ext cx="3322179" cy="3322179"/>
          </a:xfrm>
          <a:prstGeom prst="ellipse">
            <a:avLst/>
          </a:prstGeom>
          <a:blipFill>
            <a:blip r:embed="rId3"/>
            <a:srcRect/>
            <a:stretch>
              <a:fillRect l="-6459" t="-2486" r="-3924" b="-80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BE8D0-3208-C3CF-972F-864087C1969B}"/>
              </a:ext>
            </a:extLst>
          </p:cNvPr>
          <p:cNvSpPr txBox="1"/>
          <p:nvPr/>
        </p:nvSpPr>
        <p:spPr>
          <a:xfrm>
            <a:off x="1039406" y="4934326"/>
            <a:ext cx="1820310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Đèn</a:t>
            </a:r>
            <a:r>
              <a:rPr lang="en-US" sz="2800" b="1" dirty="0">
                <a:solidFill>
                  <a:srgbClr val="C00000"/>
                </a:solidFill>
              </a:rPr>
              <a:t> laser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EAD005-418A-0A76-9F50-85D35CCB3030}"/>
              </a:ext>
            </a:extLst>
          </p:cNvPr>
          <p:cNvSpPr/>
          <p:nvPr/>
        </p:nvSpPr>
        <p:spPr>
          <a:xfrm>
            <a:off x="4326112" y="1361789"/>
            <a:ext cx="3322179" cy="3322179"/>
          </a:xfrm>
          <a:prstGeom prst="ellipse">
            <a:avLst/>
          </a:prstGeom>
          <a:blipFill>
            <a:blip r:embed="rId4"/>
            <a:srcRect/>
            <a:stretch>
              <a:fillRect l="-16667" r="-1666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2827F-AF69-E599-E759-7DB0E8D006A5}"/>
              </a:ext>
            </a:extLst>
          </p:cNvPr>
          <p:cNvSpPr txBox="1"/>
          <p:nvPr/>
        </p:nvSpPr>
        <p:spPr>
          <a:xfrm>
            <a:off x="5077046" y="4934326"/>
            <a:ext cx="1820310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Đèn</a:t>
            </a:r>
            <a:r>
              <a:rPr lang="en-US" sz="2800" b="1" dirty="0">
                <a:solidFill>
                  <a:srgbClr val="C00000"/>
                </a:solidFill>
              </a:rPr>
              <a:t> LED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8D79A3-909E-3875-5B29-C165B9F406A7}"/>
              </a:ext>
            </a:extLst>
          </p:cNvPr>
          <p:cNvSpPr/>
          <p:nvPr/>
        </p:nvSpPr>
        <p:spPr>
          <a:xfrm>
            <a:off x="8363752" y="1361789"/>
            <a:ext cx="3322179" cy="3322179"/>
          </a:xfrm>
          <a:prstGeom prst="ellipse">
            <a:avLst/>
          </a:prstGeom>
          <a:blipFill>
            <a:blip r:embed="rId5"/>
            <a:srcRect/>
            <a:stretch>
              <a:fillRect l="-10811" r="-1081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E903A1-DF0C-7B81-1AC3-8428929DAB9A}"/>
              </a:ext>
            </a:extLst>
          </p:cNvPr>
          <p:cNvSpPr txBox="1"/>
          <p:nvPr/>
        </p:nvSpPr>
        <p:spPr>
          <a:xfrm>
            <a:off x="9114686" y="4934326"/>
            <a:ext cx="1820310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Đèn</a:t>
            </a:r>
            <a:r>
              <a:rPr lang="en-US" sz="2800" b="1" dirty="0">
                <a:solidFill>
                  <a:srgbClr val="C00000"/>
                </a:solidFill>
              </a:rPr>
              <a:t> neon</a:t>
            </a:r>
          </a:p>
        </p:txBody>
      </p:sp>
    </p:spTree>
    <p:extLst>
      <p:ext uri="{BB962C8B-B14F-4D97-AF65-F5344CB8AC3E}">
        <p14:creationId xmlns:p14="http://schemas.microsoft.com/office/powerpoint/2010/main" val="25791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/>
      <p:bldP spid="11" grpId="0" animBg="1"/>
      <p:bldP spid="12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BC8B4-EA51-1CD5-09DF-0967C92D3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625D7D2-A9B7-5B8E-4E9F-D360CFB1CE01}"/>
              </a:ext>
            </a:extLst>
          </p:cNvPr>
          <p:cNvSpPr/>
          <p:nvPr/>
        </p:nvSpPr>
        <p:spPr>
          <a:xfrm>
            <a:off x="2690671" y="2185837"/>
            <a:ext cx="8678524" cy="3701232"/>
          </a:xfrm>
          <a:prstGeom prst="roundRect">
            <a:avLst>
              <a:gd name="adj" fmla="val 7835"/>
            </a:avLst>
          </a:prstGeom>
          <a:solidFill>
            <a:srgbClr val="CCECFF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DF2B22-4620-521A-F9BE-D87382A934B0}"/>
              </a:ext>
            </a:extLst>
          </p:cNvPr>
          <p:cNvGrpSpPr/>
          <p:nvPr/>
        </p:nvGrpSpPr>
        <p:grpSpPr>
          <a:xfrm>
            <a:off x="246837" y="701372"/>
            <a:ext cx="4460872" cy="500641"/>
            <a:chOff x="489662" y="435125"/>
            <a:chExt cx="5161330" cy="57925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1245C48-F668-CD07-C1E2-61B18F5BA9A9}"/>
                </a:ext>
              </a:extLst>
            </p:cNvPr>
            <p:cNvSpPr/>
            <p:nvPr/>
          </p:nvSpPr>
          <p:spPr>
            <a:xfrm>
              <a:off x="546937" y="435125"/>
              <a:ext cx="5104055" cy="579253"/>
            </a:xfrm>
            <a:prstGeom prst="roundRect">
              <a:avLst>
                <a:gd name="adj" fmla="val 3718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E0B294-A12B-D21B-4478-30553FBCF1BB}"/>
                </a:ext>
              </a:extLst>
            </p:cNvPr>
            <p:cNvSpPr txBox="1"/>
            <p:nvPr/>
          </p:nvSpPr>
          <p:spPr>
            <a:xfrm>
              <a:off x="779289" y="493667"/>
              <a:ext cx="4771119" cy="46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 Condensed Medium" panose="020B0603050000020004" pitchFamily="34" charset="0"/>
                  <a:ea typeface="+mn-ea"/>
                  <a:cs typeface="+mn-cs"/>
                </a:rPr>
                <a:t>II. Hiện tượng tán sắc ánh sáng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Condensed Medium" panose="020B0603050000020004" pitchFamily="34" charset="0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73C5656-37B8-BB74-289B-9F1F80815CDC}"/>
                </a:ext>
              </a:extLst>
            </p:cNvPr>
            <p:cNvGrpSpPr/>
            <p:nvPr/>
          </p:nvGrpSpPr>
          <p:grpSpPr>
            <a:xfrm>
              <a:off x="489662" y="435125"/>
              <a:ext cx="579253" cy="579253"/>
              <a:chOff x="1321149" y="2630212"/>
              <a:chExt cx="1675995" cy="167599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86B731A-15D0-51E1-B48D-258F4CB9D2A2}"/>
                  </a:ext>
                </a:extLst>
              </p:cNvPr>
              <p:cNvSpPr/>
              <p:nvPr/>
            </p:nvSpPr>
            <p:spPr>
              <a:xfrm>
                <a:off x="1321149" y="2630212"/>
                <a:ext cx="1675995" cy="1675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4" descr="Prism ">
                <a:extLst>
                  <a:ext uri="{FF2B5EF4-FFF2-40B4-BE49-F238E27FC236}">
                    <a16:creationId xmlns:a16="http://schemas.microsoft.com/office/drawing/2014/main" id="{A98635A6-8C69-797A-33FB-4FA4981D79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4295" y="2722635"/>
                <a:ext cx="1412729" cy="1412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93FBAE3-8610-CC06-0818-A18EF17BB710}"/>
              </a:ext>
            </a:extLst>
          </p:cNvPr>
          <p:cNvGrpSpPr/>
          <p:nvPr/>
        </p:nvGrpSpPr>
        <p:grpSpPr>
          <a:xfrm flipH="1">
            <a:off x="581134" y="1806377"/>
            <a:ext cx="3753226" cy="4118561"/>
            <a:chOff x="990170" y="843223"/>
            <a:chExt cx="1305941" cy="1433061"/>
          </a:xfrm>
        </p:grpSpPr>
        <p:sp>
          <p:nvSpPr>
            <p:cNvPr id="3" name="Google Shape;506;p14">
              <a:extLst>
                <a:ext uri="{FF2B5EF4-FFF2-40B4-BE49-F238E27FC236}">
                  <a16:creationId xmlns:a16="http://schemas.microsoft.com/office/drawing/2014/main" id="{94A64D6F-3A6F-5A50-84B0-CFFE7DAA022A}"/>
                </a:ext>
              </a:extLst>
            </p:cNvPr>
            <p:cNvSpPr/>
            <p:nvPr/>
          </p:nvSpPr>
          <p:spPr>
            <a:xfrm>
              <a:off x="1570888" y="1691309"/>
              <a:ext cx="391985" cy="542089"/>
            </a:xfrm>
            <a:custGeom>
              <a:avLst/>
              <a:gdLst/>
              <a:ahLst/>
              <a:cxnLst/>
              <a:rect l="l" t="t" r="r" b="b"/>
              <a:pathLst>
                <a:path w="12890" h="17826" extrusionOk="0">
                  <a:moveTo>
                    <a:pt x="1883" y="1"/>
                  </a:moveTo>
                  <a:cubicBezTo>
                    <a:pt x="1776" y="1"/>
                    <a:pt x="1687" y="36"/>
                    <a:pt x="1616" y="108"/>
                  </a:cubicBezTo>
                  <a:cubicBezTo>
                    <a:pt x="1331" y="329"/>
                    <a:pt x="1236" y="804"/>
                    <a:pt x="1299" y="1311"/>
                  </a:cubicBezTo>
                  <a:cubicBezTo>
                    <a:pt x="1426" y="1944"/>
                    <a:pt x="2217" y="2863"/>
                    <a:pt x="2598" y="3243"/>
                  </a:cubicBezTo>
                  <a:cubicBezTo>
                    <a:pt x="2756" y="2831"/>
                    <a:pt x="3136" y="1849"/>
                    <a:pt x="3073" y="1374"/>
                  </a:cubicBezTo>
                  <a:cubicBezTo>
                    <a:pt x="2978" y="678"/>
                    <a:pt x="2503" y="76"/>
                    <a:pt x="1996" y="13"/>
                  </a:cubicBezTo>
                  <a:cubicBezTo>
                    <a:pt x="1956" y="5"/>
                    <a:pt x="1919" y="1"/>
                    <a:pt x="1883" y="1"/>
                  </a:cubicBezTo>
                  <a:close/>
                  <a:moveTo>
                    <a:pt x="4473" y="3152"/>
                  </a:moveTo>
                  <a:cubicBezTo>
                    <a:pt x="4249" y="3152"/>
                    <a:pt x="4027" y="3223"/>
                    <a:pt x="3864" y="3370"/>
                  </a:cubicBezTo>
                  <a:cubicBezTo>
                    <a:pt x="3801" y="3433"/>
                    <a:pt x="3738" y="3496"/>
                    <a:pt x="3674" y="3560"/>
                  </a:cubicBezTo>
                  <a:cubicBezTo>
                    <a:pt x="3389" y="3908"/>
                    <a:pt x="3548" y="5016"/>
                    <a:pt x="3643" y="5460"/>
                  </a:cubicBezTo>
                  <a:cubicBezTo>
                    <a:pt x="3959" y="5301"/>
                    <a:pt x="4656" y="4985"/>
                    <a:pt x="5004" y="4668"/>
                  </a:cubicBezTo>
                  <a:cubicBezTo>
                    <a:pt x="5099" y="4605"/>
                    <a:pt x="5163" y="4573"/>
                    <a:pt x="5194" y="4510"/>
                  </a:cubicBezTo>
                  <a:cubicBezTo>
                    <a:pt x="5479" y="4098"/>
                    <a:pt x="5448" y="3623"/>
                    <a:pt x="5068" y="3338"/>
                  </a:cubicBezTo>
                  <a:cubicBezTo>
                    <a:pt x="4899" y="3215"/>
                    <a:pt x="4685" y="3152"/>
                    <a:pt x="4473" y="3152"/>
                  </a:cubicBezTo>
                  <a:close/>
                  <a:moveTo>
                    <a:pt x="699" y="3338"/>
                  </a:moveTo>
                  <a:cubicBezTo>
                    <a:pt x="564" y="3338"/>
                    <a:pt x="444" y="3370"/>
                    <a:pt x="349" y="3433"/>
                  </a:cubicBezTo>
                  <a:cubicBezTo>
                    <a:pt x="286" y="3496"/>
                    <a:pt x="254" y="3560"/>
                    <a:pt x="222" y="3623"/>
                  </a:cubicBezTo>
                  <a:cubicBezTo>
                    <a:pt x="1" y="4098"/>
                    <a:pt x="349" y="4953"/>
                    <a:pt x="951" y="5365"/>
                  </a:cubicBezTo>
                  <a:cubicBezTo>
                    <a:pt x="1204" y="5567"/>
                    <a:pt x="1701" y="5669"/>
                    <a:pt x="2343" y="5669"/>
                  </a:cubicBezTo>
                  <a:cubicBezTo>
                    <a:pt x="2504" y="5669"/>
                    <a:pt x="2674" y="5662"/>
                    <a:pt x="2851" y="5650"/>
                  </a:cubicBezTo>
                  <a:cubicBezTo>
                    <a:pt x="2629" y="5206"/>
                    <a:pt x="2059" y="4130"/>
                    <a:pt x="1616" y="3718"/>
                  </a:cubicBezTo>
                  <a:cubicBezTo>
                    <a:pt x="1299" y="3465"/>
                    <a:pt x="968" y="3338"/>
                    <a:pt x="699" y="3338"/>
                  </a:cubicBezTo>
                  <a:close/>
                  <a:moveTo>
                    <a:pt x="5633" y="6059"/>
                  </a:moveTo>
                  <a:cubicBezTo>
                    <a:pt x="5431" y="6059"/>
                    <a:pt x="5220" y="6129"/>
                    <a:pt x="5036" y="6251"/>
                  </a:cubicBezTo>
                  <a:cubicBezTo>
                    <a:pt x="4909" y="6378"/>
                    <a:pt x="4814" y="6505"/>
                    <a:pt x="4751" y="6663"/>
                  </a:cubicBezTo>
                  <a:cubicBezTo>
                    <a:pt x="4561" y="7075"/>
                    <a:pt x="4909" y="8120"/>
                    <a:pt x="5068" y="8532"/>
                  </a:cubicBezTo>
                  <a:cubicBezTo>
                    <a:pt x="5733" y="7993"/>
                    <a:pt x="6176" y="7518"/>
                    <a:pt x="6303" y="7233"/>
                  </a:cubicBezTo>
                  <a:cubicBezTo>
                    <a:pt x="6493" y="6726"/>
                    <a:pt x="6334" y="6283"/>
                    <a:pt x="5954" y="6125"/>
                  </a:cubicBezTo>
                  <a:cubicBezTo>
                    <a:pt x="5853" y="6080"/>
                    <a:pt x="5745" y="6059"/>
                    <a:pt x="5633" y="6059"/>
                  </a:cubicBezTo>
                  <a:close/>
                  <a:moveTo>
                    <a:pt x="2193" y="7140"/>
                  </a:moveTo>
                  <a:cubicBezTo>
                    <a:pt x="2029" y="7140"/>
                    <a:pt x="1886" y="7181"/>
                    <a:pt x="1774" y="7265"/>
                  </a:cubicBezTo>
                  <a:cubicBezTo>
                    <a:pt x="1679" y="7360"/>
                    <a:pt x="1647" y="7455"/>
                    <a:pt x="1616" y="7550"/>
                  </a:cubicBezTo>
                  <a:cubicBezTo>
                    <a:pt x="1457" y="8057"/>
                    <a:pt x="1932" y="8785"/>
                    <a:pt x="2566" y="9038"/>
                  </a:cubicBezTo>
                  <a:cubicBezTo>
                    <a:pt x="2712" y="9106"/>
                    <a:pt x="2900" y="9133"/>
                    <a:pt x="3102" y="9133"/>
                  </a:cubicBezTo>
                  <a:cubicBezTo>
                    <a:pt x="3558" y="9133"/>
                    <a:pt x="4086" y="8999"/>
                    <a:pt x="4371" y="8912"/>
                  </a:cubicBezTo>
                  <a:cubicBezTo>
                    <a:pt x="4086" y="8532"/>
                    <a:pt x="3358" y="7581"/>
                    <a:pt x="2883" y="7328"/>
                  </a:cubicBezTo>
                  <a:cubicBezTo>
                    <a:pt x="2635" y="7205"/>
                    <a:pt x="2398" y="7140"/>
                    <a:pt x="2193" y="7140"/>
                  </a:cubicBezTo>
                  <a:close/>
                  <a:moveTo>
                    <a:pt x="7297" y="8713"/>
                  </a:moveTo>
                  <a:cubicBezTo>
                    <a:pt x="7114" y="8713"/>
                    <a:pt x="6935" y="8775"/>
                    <a:pt x="6778" y="8880"/>
                  </a:cubicBezTo>
                  <a:cubicBezTo>
                    <a:pt x="6588" y="9038"/>
                    <a:pt x="6461" y="9292"/>
                    <a:pt x="6429" y="9545"/>
                  </a:cubicBezTo>
                  <a:cubicBezTo>
                    <a:pt x="6334" y="9988"/>
                    <a:pt x="6841" y="10938"/>
                    <a:pt x="7095" y="11318"/>
                  </a:cubicBezTo>
                  <a:cubicBezTo>
                    <a:pt x="7475" y="10812"/>
                    <a:pt x="7886" y="10115"/>
                    <a:pt x="7950" y="9767"/>
                  </a:cubicBezTo>
                  <a:cubicBezTo>
                    <a:pt x="8013" y="9197"/>
                    <a:pt x="7791" y="8785"/>
                    <a:pt x="7411" y="8722"/>
                  </a:cubicBezTo>
                  <a:cubicBezTo>
                    <a:pt x="7373" y="8716"/>
                    <a:pt x="7335" y="8713"/>
                    <a:pt x="7297" y="8713"/>
                  </a:cubicBezTo>
                  <a:close/>
                  <a:moveTo>
                    <a:pt x="4382" y="10570"/>
                  </a:moveTo>
                  <a:cubicBezTo>
                    <a:pt x="4154" y="10570"/>
                    <a:pt x="3954" y="10627"/>
                    <a:pt x="3833" y="10748"/>
                  </a:cubicBezTo>
                  <a:cubicBezTo>
                    <a:pt x="3706" y="10843"/>
                    <a:pt x="3643" y="10970"/>
                    <a:pt x="3611" y="11128"/>
                  </a:cubicBezTo>
                  <a:cubicBezTo>
                    <a:pt x="3579" y="11667"/>
                    <a:pt x="4149" y="12237"/>
                    <a:pt x="4783" y="12395"/>
                  </a:cubicBezTo>
                  <a:cubicBezTo>
                    <a:pt x="4834" y="12405"/>
                    <a:pt x="4888" y="12409"/>
                    <a:pt x="4945" y="12409"/>
                  </a:cubicBezTo>
                  <a:cubicBezTo>
                    <a:pt x="5451" y="12409"/>
                    <a:pt x="6151" y="12056"/>
                    <a:pt x="6493" y="11857"/>
                  </a:cubicBezTo>
                  <a:cubicBezTo>
                    <a:pt x="6144" y="11572"/>
                    <a:pt x="5289" y="10780"/>
                    <a:pt x="4783" y="10622"/>
                  </a:cubicBezTo>
                  <a:cubicBezTo>
                    <a:pt x="4646" y="10588"/>
                    <a:pt x="4510" y="10570"/>
                    <a:pt x="4382" y="10570"/>
                  </a:cubicBezTo>
                  <a:close/>
                  <a:moveTo>
                    <a:pt x="9419" y="11032"/>
                  </a:moveTo>
                  <a:cubicBezTo>
                    <a:pt x="9404" y="11032"/>
                    <a:pt x="9389" y="11032"/>
                    <a:pt x="9375" y="11033"/>
                  </a:cubicBezTo>
                  <a:cubicBezTo>
                    <a:pt x="9248" y="11033"/>
                    <a:pt x="9121" y="11097"/>
                    <a:pt x="9026" y="11192"/>
                  </a:cubicBezTo>
                  <a:cubicBezTo>
                    <a:pt x="8773" y="11382"/>
                    <a:pt x="8615" y="11730"/>
                    <a:pt x="8646" y="12142"/>
                  </a:cubicBezTo>
                  <a:cubicBezTo>
                    <a:pt x="8678" y="12617"/>
                    <a:pt x="9375" y="13472"/>
                    <a:pt x="9691" y="13820"/>
                  </a:cubicBezTo>
                  <a:cubicBezTo>
                    <a:pt x="9850" y="13377"/>
                    <a:pt x="10166" y="12458"/>
                    <a:pt x="10135" y="11983"/>
                  </a:cubicBezTo>
                  <a:cubicBezTo>
                    <a:pt x="10043" y="11405"/>
                    <a:pt x="9777" y="11032"/>
                    <a:pt x="9419" y="11032"/>
                  </a:cubicBezTo>
                  <a:close/>
                  <a:moveTo>
                    <a:pt x="7316" y="13567"/>
                  </a:moveTo>
                  <a:cubicBezTo>
                    <a:pt x="7000" y="13567"/>
                    <a:pt x="6714" y="13630"/>
                    <a:pt x="6524" y="13789"/>
                  </a:cubicBezTo>
                  <a:cubicBezTo>
                    <a:pt x="6398" y="13884"/>
                    <a:pt x="6271" y="14074"/>
                    <a:pt x="6303" y="14327"/>
                  </a:cubicBezTo>
                  <a:cubicBezTo>
                    <a:pt x="6366" y="14865"/>
                    <a:pt x="7031" y="15340"/>
                    <a:pt x="7696" y="15372"/>
                  </a:cubicBezTo>
                  <a:cubicBezTo>
                    <a:pt x="8013" y="15372"/>
                    <a:pt x="8456" y="15182"/>
                    <a:pt x="8931" y="14739"/>
                  </a:cubicBezTo>
                  <a:cubicBezTo>
                    <a:pt x="9058" y="14644"/>
                    <a:pt x="9185" y="14549"/>
                    <a:pt x="9248" y="14485"/>
                  </a:cubicBezTo>
                  <a:cubicBezTo>
                    <a:pt x="8868" y="14232"/>
                    <a:pt x="7823" y="13630"/>
                    <a:pt x="7316" y="13567"/>
                  </a:cubicBezTo>
                  <a:close/>
                  <a:moveTo>
                    <a:pt x="11895" y="12876"/>
                  </a:moveTo>
                  <a:cubicBezTo>
                    <a:pt x="11846" y="12876"/>
                    <a:pt x="11798" y="12884"/>
                    <a:pt x="11750" y="12902"/>
                  </a:cubicBezTo>
                  <a:cubicBezTo>
                    <a:pt x="11687" y="12934"/>
                    <a:pt x="11623" y="12965"/>
                    <a:pt x="11592" y="12997"/>
                  </a:cubicBezTo>
                  <a:cubicBezTo>
                    <a:pt x="11338" y="13187"/>
                    <a:pt x="11148" y="13662"/>
                    <a:pt x="11338" y="14232"/>
                  </a:cubicBezTo>
                  <a:cubicBezTo>
                    <a:pt x="11465" y="14739"/>
                    <a:pt x="12352" y="15467"/>
                    <a:pt x="12763" y="15752"/>
                  </a:cubicBezTo>
                  <a:cubicBezTo>
                    <a:pt x="12827" y="15277"/>
                    <a:pt x="12890" y="14200"/>
                    <a:pt x="12700" y="13725"/>
                  </a:cubicBezTo>
                  <a:cubicBezTo>
                    <a:pt x="12509" y="13206"/>
                    <a:pt x="12200" y="12876"/>
                    <a:pt x="11895" y="12876"/>
                  </a:cubicBezTo>
                  <a:close/>
                  <a:moveTo>
                    <a:pt x="10447" y="16004"/>
                  </a:moveTo>
                  <a:cubicBezTo>
                    <a:pt x="10426" y="16004"/>
                    <a:pt x="10407" y="16004"/>
                    <a:pt x="10388" y="16005"/>
                  </a:cubicBezTo>
                  <a:cubicBezTo>
                    <a:pt x="10135" y="16037"/>
                    <a:pt x="9913" y="16132"/>
                    <a:pt x="9755" y="16259"/>
                  </a:cubicBezTo>
                  <a:cubicBezTo>
                    <a:pt x="9533" y="16480"/>
                    <a:pt x="9438" y="16734"/>
                    <a:pt x="9565" y="17019"/>
                  </a:cubicBezTo>
                  <a:cubicBezTo>
                    <a:pt x="9707" y="17473"/>
                    <a:pt x="10382" y="17825"/>
                    <a:pt x="11000" y="17825"/>
                  </a:cubicBezTo>
                  <a:cubicBezTo>
                    <a:pt x="11072" y="17825"/>
                    <a:pt x="11142" y="17820"/>
                    <a:pt x="11212" y="17811"/>
                  </a:cubicBezTo>
                  <a:cubicBezTo>
                    <a:pt x="11370" y="17779"/>
                    <a:pt x="11528" y="17684"/>
                    <a:pt x="11718" y="17526"/>
                  </a:cubicBezTo>
                  <a:cubicBezTo>
                    <a:pt x="12067" y="17272"/>
                    <a:pt x="12383" y="16765"/>
                    <a:pt x="12542" y="16544"/>
                  </a:cubicBezTo>
                  <a:cubicBezTo>
                    <a:pt x="12531" y="16533"/>
                    <a:pt x="12524" y="16530"/>
                    <a:pt x="12518" y="16530"/>
                  </a:cubicBezTo>
                  <a:cubicBezTo>
                    <a:pt x="12506" y="16530"/>
                    <a:pt x="12499" y="16544"/>
                    <a:pt x="12478" y="16544"/>
                  </a:cubicBezTo>
                  <a:cubicBezTo>
                    <a:pt x="12051" y="16391"/>
                    <a:pt x="10978" y="16004"/>
                    <a:pt x="10447" y="16004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Google Shape;507;p14">
              <a:extLst>
                <a:ext uri="{FF2B5EF4-FFF2-40B4-BE49-F238E27FC236}">
                  <a16:creationId xmlns:a16="http://schemas.microsoft.com/office/drawing/2014/main" id="{2A5FCF2E-EA70-A48F-95AB-BC356A58AFF2}"/>
                </a:ext>
              </a:extLst>
            </p:cNvPr>
            <p:cNvSpPr/>
            <p:nvPr/>
          </p:nvSpPr>
          <p:spPr>
            <a:xfrm>
              <a:off x="1598835" y="1717675"/>
              <a:ext cx="429541" cy="497933"/>
            </a:xfrm>
            <a:custGeom>
              <a:avLst/>
              <a:gdLst/>
              <a:ahLst/>
              <a:cxnLst/>
              <a:rect l="l" t="t" r="r" b="b"/>
              <a:pathLst>
                <a:path w="14125" h="16374" extrusionOk="0">
                  <a:moveTo>
                    <a:pt x="1298" y="1"/>
                  </a:moveTo>
                  <a:cubicBezTo>
                    <a:pt x="1267" y="1"/>
                    <a:pt x="1235" y="1"/>
                    <a:pt x="1235" y="32"/>
                  </a:cubicBezTo>
                  <a:cubicBezTo>
                    <a:pt x="1203" y="64"/>
                    <a:pt x="1172" y="96"/>
                    <a:pt x="1203" y="127"/>
                  </a:cubicBezTo>
                  <a:cubicBezTo>
                    <a:pt x="1267" y="982"/>
                    <a:pt x="1425" y="1901"/>
                    <a:pt x="1647" y="2788"/>
                  </a:cubicBezTo>
                  <a:lnTo>
                    <a:pt x="1679" y="2788"/>
                  </a:lnTo>
                  <a:cubicBezTo>
                    <a:pt x="1679" y="2819"/>
                    <a:pt x="1647" y="2819"/>
                    <a:pt x="1647" y="2819"/>
                  </a:cubicBezTo>
                  <a:cubicBezTo>
                    <a:pt x="1805" y="3421"/>
                    <a:pt x="1995" y="4054"/>
                    <a:pt x="2217" y="4656"/>
                  </a:cubicBezTo>
                  <a:lnTo>
                    <a:pt x="2280" y="4878"/>
                  </a:lnTo>
                  <a:lnTo>
                    <a:pt x="2090" y="4751"/>
                  </a:lnTo>
                  <a:cubicBezTo>
                    <a:pt x="1457" y="4308"/>
                    <a:pt x="823" y="3801"/>
                    <a:pt x="222" y="3294"/>
                  </a:cubicBezTo>
                  <a:cubicBezTo>
                    <a:pt x="185" y="3257"/>
                    <a:pt x="148" y="3242"/>
                    <a:pt x="110" y="3242"/>
                  </a:cubicBezTo>
                  <a:cubicBezTo>
                    <a:pt x="84" y="3242"/>
                    <a:pt x="58" y="3249"/>
                    <a:pt x="32" y="3263"/>
                  </a:cubicBezTo>
                  <a:lnTo>
                    <a:pt x="32" y="3294"/>
                  </a:lnTo>
                  <a:cubicBezTo>
                    <a:pt x="0" y="3326"/>
                    <a:pt x="0" y="3326"/>
                    <a:pt x="0" y="3358"/>
                  </a:cubicBezTo>
                  <a:cubicBezTo>
                    <a:pt x="0" y="3389"/>
                    <a:pt x="32" y="3421"/>
                    <a:pt x="63" y="3453"/>
                  </a:cubicBezTo>
                  <a:cubicBezTo>
                    <a:pt x="823" y="4118"/>
                    <a:pt x="1615" y="4719"/>
                    <a:pt x="2407" y="5226"/>
                  </a:cubicBezTo>
                  <a:lnTo>
                    <a:pt x="2439" y="5258"/>
                  </a:lnTo>
                  <a:lnTo>
                    <a:pt x="2439" y="5289"/>
                  </a:lnTo>
                  <a:cubicBezTo>
                    <a:pt x="2787" y="6176"/>
                    <a:pt x="3230" y="7031"/>
                    <a:pt x="3705" y="7823"/>
                  </a:cubicBezTo>
                  <a:lnTo>
                    <a:pt x="3800" y="8045"/>
                  </a:lnTo>
                  <a:lnTo>
                    <a:pt x="3579" y="7950"/>
                  </a:lnTo>
                  <a:cubicBezTo>
                    <a:pt x="2914" y="7665"/>
                    <a:pt x="2249" y="7348"/>
                    <a:pt x="1584" y="6968"/>
                  </a:cubicBezTo>
                  <a:cubicBezTo>
                    <a:pt x="1552" y="6968"/>
                    <a:pt x="1489" y="6968"/>
                    <a:pt x="1457" y="7000"/>
                  </a:cubicBezTo>
                  <a:cubicBezTo>
                    <a:pt x="1457" y="7000"/>
                    <a:pt x="1425" y="7000"/>
                    <a:pt x="1425" y="7031"/>
                  </a:cubicBezTo>
                  <a:cubicBezTo>
                    <a:pt x="1393" y="7095"/>
                    <a:pt x="1425" y="7158"/>
                    <a:pt x="1489" y="7190"/>
                  </a:cubicBezTo>
                  <a:cubicBezTo>
                    <a:pt x="2312" y="7665"/>
                    <a:pt x="3135" y="8045"/>
                    <a:pt x="3990" y="8361"/>
                  </a:cubicBezTo>
                  <a:lnTo>
                    <a:pt x="4022" y="8393"/>
                  </a:lnTo>
                  <a:cubicBezTo>
                    <a:pt x="4560" y="9216"/>
                    <a:pt x="5130" y="10008"/>
                    <a:pt x="5764" y="10736"/>
                  </a:cubicBezTo>
                  <a:lnTo>
                    <a:pt x="5922" y="10926"/>
                  </a:lnTo>
                  <a:lnTo>
                    <a:pt x="5669" y="10895"/>
                  </a:lnTo>
                  <a:cubicBezTo>
                    <a:pt x="5004" y="10768"/>
                    <a:pt x="4307" y="10578"/>
                    <a:pt x="3610" y="10356"/>
                  </a:cubicBezTo>
                  <a:cubicBezTo>
                    <a:pt x="3600" y="10346"/>
                    <a:pt x="3586" y="10342"/>
                    <a:pt x="3570" y="10342"/>
                  </a:cubicBezTo>
                  <a:cubicBezTo>
                    <a:pt x="3540" y="10342"/>
                    <a:pt x="3505" y="10356"/>
                    <a:pt x="3484" y="10356"/>
                  </a:cubicBezTo>
                  <a:cubicBezTo>
                    <a:pt x="3484" y="10388"/>
                    <a:pt x="3452" y="10388"/>
                    <a:pt x="3452" y="10420"/>
                  </a:cubicBezTo>
                  <a:cubicBezTo>
                    <a:pt x="3452" y="10483"/>
                    <a:pt x="3484" y="10546"/>
                    <a:pt x="3547" y="10578"/>
                  </a:cubicBezTo>
                  <a:cubicBezTo>
                    <a:pt x="4180" y="10768"/>
                    <a:pt x="4814" y="10958"/>
                    <a:pt x="5415" y="11085"/>
                  </a:cubicBezTo>
                  <a:cubicBezTo>
                    <a:pt x="5669" y="11116"/>
                    <a:pt x="5891" y="11180"/>
                    <a:pt x="6144" y="11211"/>
                  </a:cubicBezTo>
                  <a:lnTo>
                    <a:pt x="6176" y="11211"/>
                  </a:lnTo>
                  <a:lnTo>
                    <a:pt x="6207" y="11243"/>
                  </a:lnTo>
                  <a:cubicBezTo>
                    <a:pt x="6904" y="12003"/>
                    <a:pt x="7664" y="12700"/>
                    <a:pt x="8424" y="13333"/>
                  </a:cubicBezTo>
                  <a:lnTo>
                    <a:pt x="8614" y="13460"/>
                  </a:lnTo>
                  <a:lnTo>
                    <a:pt x="8392" y="13460"/>
                  </a:lnTo>
                  <a:cubicBezTo>
                    <a:pt x="8218" y="13468"/>
                    <a:pt x="8044" y="13472"/>
                    <a:pt x="7869" y="13472"/>
                  </a:cubicBezTo>
                  <a:cubicBezTo>
                    <a:pt x="7345" y="13472"/>
                    <a:pt x="6817" y="13436"/>
                    <a:pt x="6271" y="13365"/>
                  </a:cubicBezTo>
                  <a:cubicBezTo>
                    <a:pt x="6239" y="13365"/>
                    <a:pt x="6207" y="13365"/>
                    <a:pt x="6176" y="13397"/>
                  </a:cubicBezTo>
                  <a:cubicBezTo>
                    <a:pt x="6144" y="13397"/>
                    <a:pt x="6144" y="13428"/>
                    <a:pt x="6144" y="13460"/>
                  </a:cubicBezTo>
                  <a:cubicBezTo>
                    <a:pt x="6144" y="13523"/>
                    <a:pt x="6176" y="13587"/>
                    <a:pt x="6239" y="13618"/>
                  </a:cubicBezTo>
                  <a:lnTo>
                    <a:pt x="6271" y="13618"/>
                  </a:lnTo>
                  <a:cubicBezTo>
                    <a:pt x="6883" y="13703"/>
                    <a:pt x="7481" y="13745"/>
                    <a:pt x="8065" y="13745"/>
                  </a:cubicBezTo>
                  <a:cubicBezTo>
                    <a:pt x="8357" y="13745"/>
                    <a:pt x="8646" y="13734"/>
                    <a:pt x="8931" y="13713"/>
                  </a:cubicBezTo>
                  <a:lnTo>
                    <a:pt x="8962" y="13713"/>
                  </a:lnTo>
                  <a:lnTo>
                    <a:pt x="8962" y="13745"/>
                  </a:lnTo>
                  <a:cubicBezTo>
                    <a:pt x="9817" y="14347"/>
                    <a:pt x="10704" y="14917"/>
                    <a:pt x="11623" y="15360"/>
                  </a:cubicBezTo>
                  <a:lnTo>
                    <a:pt x="11844" y="15487"/>
                  </a:lnTo>
                  <a:lnTo>
                    <a:pt x="11623" y="15518"/>
                  </a:lnTo>
                  <a:cubicBezTo>
                    <a:pt x="10958" y="15708"/>
                    <a:pt x="10229" y="15803"/>
                    <a:pt x="9501" y="15867"/>
                  </a:cubicBezTo>
                  <a:cubicBezTo>
                    <a:pt x="9469" y="15867"/>
                    <a:pt x="9469" y="15867"/>
                    <a:pt x="9437" y="15898"/>
                  </a:cubicBezTo>
                  <a:cubicBezTo>
                    <a:pt x="9406" y="15930"/>
                    <a:pt x="9406" y="15962"/>
                    <a:pt x="9406" y="15993"/>
                  </a:cubicBezTo>
                  <a:cubicBezTo>
                    <a:pt x="9406" y="16057"/>
                    <a:pt x="9437" y="16120"/>
                    <a:pt x="9501" y="16120"/>
                  </a:cubicBezTo>
                  <a:lnTo>
                    <a:pt x="9532" y="16120"/>
                  </a:lnTo>
                  <a:cubicBezTo>
                    <a:pt x="10483" y="16088"/>
                    <a:pt x="11401" y="15930"/>
                    <a:pt x="12224" y="15677"/>
                  </a:cubicBezTo>
                  <a:lnTo>
                    <a:pt x="12256" y="15677"/>
                  </a:lnTo>
                  <a:cubicBezTo>
                    <a:pt x="12858" y="15962"/>
                    <a:pt x="13428" y="16183"/>
                    <a:pt x="13998" y="16373"/>
                  </a:cubicBezTo>
                  <a:cubicBezTo>
                    <a:pt x="14029" y="16373"/>
                    <a:pt x="14061" y="16373"/>
                    <a:pt x="14093" y="16342"/>
                  </a:cubicBezTo>
                  <a:cubicBezTo>
                    <a:pt x="14093" y="16342"/>
                    <a:pt x="14124" y="16310"/>
                    <a:pt x="14124" y="16278"/>
                  </a:cubicBezTo>
                  <a:cubicBezTo>
                    <a:pt x="14124" y="16183"/>
                    <a:pt x="14061" y="16088"/>
                    <a:pt x="13998" y="16057"/>
                  </a:cubicBezTo>
                  <a:cubicBezTo>
                    <a:pt x="13428" y="15867"/>
                    <a:pt x="12826" y="15645"/>
                    <a:pt x="12288" y="15392"/>
                  </a:cubicBezTo>
                  <a:lnTo>
                    <a:pt x="12256" y="15392"/>
                  </a:lnTo>
                  <a:lnTo>
                    <a:pt x="12256" y="15360"/>
                  </a:lnTo>
                  <a:cubicBezTo>
                    <a:pt x="11781" y="14537"/>
                    <a:pt x="11369" y="13713"/>
                    <a:pt x="11084" y="12858"/>
                  </a:cubicBezTo>
                  <a:cubicBezTo>
                    <a:pt x="11058" y="12807"/>
                    <a:pt x="10990" y="12755"/>
                    <a:pt x="10932" y="12755"/>
                  </a:cubicBezTo>
                  <a:cubicBezTo>
                    <a:pt x="10919" y="12755"/>
                    <a:pt x="10906" y="12757"/>
                    <a:pt x="10894" y="12763"/>
                  </a:cubicBezTo>
                  <a:lnTo>
                    <a:pt x="10863" y="12763"/>
                  </a:lnTo>
                  <a:cubicBezTo>
                    <a:pt x="10831" y="12795"/>
                    <a:pt x="10831" y="12858"/>
                    <a:pt x="10831" y="12922"/>
                  </a:cubicBezTo>
                  <a:cubicBezTo>
                    <a:pt x="11084" y="13618"/>
                    <a:pt x="11401" y="14315"/>
                    <a:pt x="11781" y="14980"/>
                  </a:cubicBezTo>
                  <a:lnTo>
                    <a:pt x="11876" y="15202"/>
                  </a:lnTo>
                  <a:lnTo>
                    <a:pt x="11654" y="15107"/>
                  </a:lnTo>
                  <a:cubicBezTo>
                    <a:pt x="10768" y="14632"/>
                    <a:pt x="9881" y="14093"/>
                    <a:pt x="9057" y="13492"/>
                  </a:cubicBezTo>
                  <a:lnTo>
                    <a:pt x="9026" y="13460"/>
                  </a:lnTo>
                  <a:cubicBezTo>
                    <a:pt x="8772" y="12637"/>
                    <a:pt x="8614" y="11782"/>
                    <a:pt x="8519" y="10958"/>
                  </a:cubicBezTo>
                  <a:cubicBezTo>
                    <a:pt x="8519" y="10895"/>
                    <a:pt x="8424" y="10831"/>
                    <a:pt x="8361" y="10831"/>
                  </a:cubicBezTo>
                  <a:lnTo>
                    <a:pt x="8297" y="10831"/>
                  </a:lnTo>
                  <a:cubicBezTo>
                    <a:pt x="8266" y="10863"/>
                    <a:pt x="8266" y="10895"/>
                    <a:pt x="8266" y="10958"/>
                  </a:cubicBezTo>
                  <a:cubicBezTo>
                    <a:pt x="8329" y="11623"/>
                    <a:pt x="8487" y="12320"/>
                    <a:pt x="8677" y="13017"/>
                  </a:cubicBezTo>
                  <a:lnTo>
                    <a:pt x="8741" y="13238"/>
                  </a:lnTo>
                  <a:lnTo>
                    <a:pt x="8551" y="13112"/>
                  </a:lnTo>
                  <a:cubicBezTo>
                    <a:pt x="7759" y="12478"/>
                    <a:pt x="7031" y="11813"/>
                    <a:pt x="6334" y="11053"/>
                  </a:cubicBezTo>
                  <a:lnTo>
                    <a:pt x="6302" y="11021"/>
                  </a:lnTo>
                  <a:lnTo>
                    <a:pt x="6302" y="10990"/>
                  </a:lnTo>
                  <a:cubicBezTo>
                    <a:pt x="6271" y="10166"/>
                    <a:pt x="6271" y="9343"/>
                    <a:pt x="6366" y="8583"/>
                  </a:cubicBezTo>
                  <a:cubicBezTo>
                    <a:pt x="6366" y="8520"/>
                    <a:pt x="6302" y="8456"/>
                    <a:pt x="6239" y="8425"/>
                  </a:cubicBezTo>
                  <a:cubicBezTo>
                    <a:pt x="6207" y="8425"/>
                    <a:pt x="6176" y="8425"/>
                    <a:pt x="6144" y="8456"/>
                  </a:cubicBezTo>
                  <a:cubicBezTo>
                    <a:pt x="6112" y="8456"/>
                    <a:pt x="6112" y="8488"/>
                    <a:pt x="6112" y="8520"/>
                  </a:cubicBezTo>
                  <a:cubicBezTo>
                    <a:pt x="6049" y="9153"/>
                    <a:pt x="6017" y="9818"/>
                    <a:pt x="6049" y="10515"/>
                  </a:cubicBezTo>
                  <a:lnTo>
                    <a:pt x="6049" y="10736"/>
                  </a:lnTo>
                  <a:lnTo>
                    <a:pt x="5891" y="10546"/>
                  </a:lnTo>
                  <a:cubicBezTo>
                    <a:pt x="5289" y="9850"/>
                    <a:pt x="4719" y="9058"/>
                    <a:pt x="4212" y="8266"/>
                  </a:cubicBezTo>
                  <a:lnTo>
                    <a:pt x="4212" y="8235"/>
                  </a:lnTo>
                  <a:lnTo>
                    <a:pt x="4212" y="8203"/>
                  </a:lnTo>
                  <a:cubicBezTo>
                    <a:pt x="4307" y="7380"/>
                    <a:pt x="4497" y="6619"/>
                    <a:pt x="4750" y="5923"/>
                  </a:cubicBezTo>
                  <a:cubicBezTo>
                    <a:pt x="4782" y="5859"/>
                    <a:pt x="4719" y="5764"/>
                    <a:pt x="4655" y="5733"/>
                  </a:cubicBezTo>
                  <a:cubicBezTo>
                    <a:pt x="4624" y="5733"/>
                    <a:pt x="4560" y="5733"/>
                    <a:pt x="4529" y="5764"/>
                  </a:cubicBezTo>
                  <a:cubicBezTo>
                    <a:pt x="4529" y="5764"/>
                    <a:pt x="4497" y="5764"/>
                    <a:pt x="4497" y="5796"/>
                  </a:cubicBezTo>
                  <a:cubicBezTo>
                    <a:pt x="4307" y="6366"/>
                    <a:pt x="4149" y="7000"/>
                    <a:pt x="4022" y="7665"/>
                  </a:cubicBezTo>
                  <a:lnTo>
                    <a:pt x="3990" y="7886"/>
                  </a:lnTo>
                  <a:lnTo>
                    <a:pt x="3895" y="7696"/>
                  </a:lnTo>
                  <a:cubicBezTo>
                    <a:pt x="3420" y="6904"/>
                    <a:pt x="3009" y="6049"/>
                    <a:pt x="2660" y="5194"/>
                  </a:cubicBezTo>
                  <a:lnTo>
                    <a:pt x="2660" y="5163"/>
                  </a:lnTo>
                  <a:lnTo>
                    <a:pt x="2660" y="5131"/>
                  </a:lnTo>
                  <a:cubicBezTo>
                    <a:pt x="2945" y="4371"/>
                    <a:pt x="3294" y="3674"/>
                    <a:pt x="3705" y="3073"/>
                  </a:cubicBezTo>
                  <a:cubicBezTo>
                    <a:pt x="3737" y="3009"/>
                    <a:pt x="3737" y="2914"/>
                    <a:pt x="3642" y="2851"/>
                  </a:cubicBezTo>
                  <a:cubicBezTo>
                    <a:pt x="3626" y="2835"/>
                    <a:pt x="3594" y="2827"/>
                    <a:pt x="3563" y="2827"/>
                  </a:cubicBezTo>
                  <a:cubicBezTo>
                    <a:pt x="3531" y="2827"/>
                    <a:pt x="3499" y="2835"/>
                    <a:pt x="3484" y="2851"/>
                  </a:cubicBezTo>
                  <a:cubicBezTo>
                    <a:pt x="3484" y="2851"/>
                    <a:pt x="3484" y="2851"/>
                    <a:pt x="3484" y="2883"/>
                  </a:cubicBezTo>
                  <a:cubicBezTo>
                    <a:pt x="3135" y="3358"/>
                    <a:pt x="2850" y="3928"/>
                    <a:pt x="2597" y="4561"/>
                  </a:cubicBezTo>
                  <a:lnTo>
                    <a:pt x="2502" y="4751"/>
                  </a:lnTo>
                  <a:lnTo>
                    <a:pt x="2439" y="4561"/>
                  </a:lnTo>
                  <a:cubicBezTo>
                    <a:pt x="2280" y="4086"/>
                    <a:pt x="2122" y="3611"/>
                    <a:pt x="1995" y="3073"/>
                  </a:cubicBezTo>
                  <a:cubicBezTo>
                    <a:pt x="1995" y="3073"/>
                    <a:pt x="1995" y="3041"/>
                    <a:pt x="1964" y="3041"/>
                  </a:cubicBezTo>
                  <a:cubicBezTo>
                    <a:pt x="1710" y="2091"/>
                    <a:pt x="1552" y="1109"/>
                    <a:pt x="1489" y="191"/>
                  </a:cubicBezTo>
                  <a:cubicBezTo>
                    <a:pt x="1489" y="96"/>
                    <a:pt x="1393" y="32"/>
                    <a:pt x="1298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Google Shape;508;p14">
              <a:extLst>
                <a:ext uri="{FF2B5EF4-FFF2-40B4-BE49-F238E27FC236}">
                  <a16:creationId xmlns:a16="http://schemas.microsoft.com/office/drawing/2014/main" id="{58CC2220-63B0-5146-9C32-19E5523282AD}"/>
                </a:ext>
              </a:extLst>
            </p:cNvPr>
            <p:cNvSpPr/>
            <p:nvPr/>
          </p:nvSpPr>
          <p:spPr>
            <a:xfrm>
              <a:off x="1286794" y="1806291"/>
              <a:ext cx="694382" cy="469987"/>
            </a:xfrm>
            <a:custGeom>
              <a:avLst/>
              <a:gdLst/>
              <a:ahLst/>
              <a:cxnLst/>
              <a:rect l="l" t="t" r="r" b="b"/>
              <a:pathLst>
                <a:path w="22834" h="15455" extrusionOk="0">
                  <a:moveTo>
                    <a:pt x="1742" y="0"/>
                  </a:moveTo>
                  <a:lnTo>
                    <a:pt x="1710" y="64"/>
                  </a:lnTo>
                  <a:cubicBezTo>
                    <a:pt x="1710" y="64"/>
                    <a:pt x="1710" y="95"/>
                    <a:pt x="1679" y="95"/>
                  </a:cubicBezTo>
                  <a:cubicBezTo>
                    <a:pt x="1552" y="317"/>
                    <a:pt x="1267" y="824"/>
                    <a:pt x="982" y="1615"/>
                  </a:cubicBezTo>
                  <a:cubicBezTo>
                    <a:pt x="412" y="3104"/>
                    <a:pt x="95" y="4719"/>
                    <a:pt x="32" y="6302"/>
                  </a:cubicBezTo>
                  <a:cubicBezTo>
                    <a:pt x="0" y="7886"/>
                    <a:pt x="190" y="10324"/>
                    <a:pt x="1425" y="12953"/>
                  </a:cubicBezTo>
                  <a:cubicBezTo>
                    <a:pt x="1837" y="13840"/>
                    <a:pt x="2344" y="14726"/>
                    <a:pt x="2914" y="15455"/>
                  </a:cubicBezTo>
                  <a:lnTo>
                    <a:pt x="22834" y="15455"/>
                  </a:lnTo>
                  <a:cubicBezTo>
                    <a:pt x="22739" y="15360"/>
                    <a:pt x="22612" y="15106"/>
                    <a:pt x="22454" y="14853"/>
                  </a:cubicBezTo>
                  <a:cubicBezTo>
                    <a:pt x="22074" y="14315"/>
                    <a:pt x="21440" y="13491"/>
                    <a:pt x="20585" y="12604"/>
                  </a:cubicBezTo>
                  <a:cubicBezTo>
                    <a:pt x="19698" y="11654"/>
                    <a:pt x="18780" y="10768"/>
                    <a:pt x="17798" y="9913"/>
                  </a:cubicBezTo>
                  <a:cubicBezTo>
                    <a:pt x="16627" y="8931"/>
                    <a:pt x="15455" y="8076"/>
                    <a:pt x="14093" y="7252"/>
                  </a:cubicBezTo>
                  <a:cubicBezTo>
                    <a:pt x="13618" y="6936"/>
                    <a:pt x="13080" y="6651"/>
                    <a:pt x="12415" y="6334"/>
                  </a:cubicBezTo>
                  <a:lnTo>
                    <a:pt x="12383" y="6334"/>
                  </a:lnTo>
                  <a:cubicBezTo>
                    <a:pt x="12193" y="6461"/>
                    <a:pt x="12003" y="6619"/>
                    <a:pt x="11813" y="6746"/>
                  </a:cubicBezTo>
                  <a:lnTo>
                    <a:pt x="11464" y="6999"/>
                  </a:lnTo>
                  <a:lnTo>
                    <a:pt x="11369" y="6556"/>
                  </a:lnTo>
                  <a:cubicBezTo>
                    <a:pt x="11338" y="6302"/>
                    <a:pt x="11306" y="6081"/>
                    <a:pt x="11306" y="5827"/>
                  </a:cubicBezTo>
                  <a:lnTo>
                    <a:pt x="11274" y="5827"/>
                  </a:lnTo>
                  <a:cubicBezTo>
                    <a:pt x="8899" y="4846"/>
                    <a:pt x="6619" y="3642"/>
                    <a:pt x="4972" y="2502"/>
                  </a:cubicBezTo>
                  <a:lnTo>
                    <a:pt x="4909" y="2502"/>
                  </a:lnTo>
                  <a:cubicBezTo>
                    <a:pt x="3547" y="1584"/>
                    <a:pt x="2439" y="570"/>
                    <a:pt x="2027" y="222"/>
                  </a:cubicBezTo>
                  <a:cubicBezTo>
                    <a:pt x="1964" y="127"/>
                    <a:pt x="1805" y="0"/>
                    <a:pt x="17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509;p14">
              <a:extLst>
                <a:ext uri="{FF2B5EF4-FFF2-40B4-BE49-F238E27FC236}">
                  <a16:creationId xmlns:a16="http://schemas.microsoft.com/office/drawing/2014/main" id="{AB837E6F-22D1-36EC-C979-D39DD5A0FD8B}"/>
                </a:ext>
              </a:extLst>
            </p:cNvPr>
            <p:cNvSpPr/>
            <p:nvPr/>
          </p:nvSpPr>
          <p:spPr>
            <a:xfrm>
              <a:off x="1281959" y="1801456"/>
              <a:ext cx="704995" cy="474822"/>
            </a:xfrm>
            <a:custGeom>
              <a:avLst/>
              <a:gdLst/>
              <a:ahLst/>
              <a:cxnLst/>
              <a:rect l="l" t="t" r="r" b="b"/>
              <a:pathLst>
                <a:path w="23183" h="15614" extrusionOk="0">
                  <a:moveTo>
                    <a:pt x="2186" y="603"/>
                  </a:moveTo>
                  <a:lnTo>
                    <a:pt x="2439" y="856"/>
                  </a:lnTo>
                  <a:cubicBezTo>
                    <a:pt x="3295" y="1616"/>
                    <a:pt x="4150" y="2249"/>
                    <a:pt x="4973" y="2819"/>
                  </a:cubicBezTo>
                  <a:cubicBezTo>
                    <a:pt x="5163" y="2946"/>
                    <a:pt x="5385" y="3073"/>
                    <a:pt x="5606" y="3231"/>
                  </a:cubicBezTo>
                  <a:lnTo>
                    <a:pt x="5701" y="3294"/>
                  </a:lnTo>
                  <a:lnTo>
                    <a:pt x="5638" y="3389"/>
                  </a:lnTo>
                  <a:cubicBezTo>
                    <a:pt x="5100" y="4181"/>
                    <a:pt x="4625" y="5005"/>
                    <a:pt x="4213" y="5891"/>
                  </a:cubicBezTo>
                  <a:lnTo>
                    <a:pt x="4118" y="6113"/>
                  </a:lnTo>
                  <a:lnTo>
                    <a:pt x="4023" y="5891"/>
                  </a:lnTo>
                  <a:cubicBezTo>
                    <a:pt x="3200" y="4340"/>
                    <a:pt x="2598" y="2693"/>
                    <a:pt x="2249" y="951"/>
                  </a:cubicBezTo>
                  <a:lnTo>
                    <a:pt x="2186" y="603"/>
                  </a:lnTo>
                  <a:close/>
                  <a:moveTo>
                    <a:pt x="1838" y="666"/>
                  </a:moveTo>
                  <a:lnTo>
                    <a:pt x="1901" y="1014"/>
                  </a:lnTo>
                  <a:cubicBezTo>
                    <a:pt x="2249" y="2788"/>
                    <a:pt x="2851" y="4498"/>
                    <a:pt x="3706" y="6081"/>
                  </a:cubicBezTo>
                  <a:lnTo>
                    <a:pt x="3801" y="6303"/>
                  </a:lnTo>
                  <a:lnTo>
                    <a:pt x="3548" y="6240"/>
                  </a:lnTo>
                  <a:cubicBezTo>
                    <a:pt x="2534" y="6081"/>
                    <a:pt x="1521" y="5828"/>
                    <a:pt x="539" y="5480"/>
                  </a:cubicBezTo>
                  <a:lnTo>
                    <a:pt x="444" y="5448"/>
                  </a:lnTo>
                  <a:lnTo>
                    <a:pt x="476" y="5353"/>
                  </a:lnTo>
                  <a:cubicBezTo>
                    <a:pt x="634" y="3833"/>
                    <a:pt x="1014" y="2629"/>
                    <a:pt x="1299" y="1869"/>
                  </a:cubicBezTo>
                  <a:cubicBezTo>
                    <a:pt x="1426" y="1553"/>
                    <a:pt x="1553" y="1268"/>
                    <a:pt x="1679" y="983"/>
                  </a:cubicBezTo>
                  <a:lnTo>
                    <a:pt x="1838" y="666"/>
                  </a:lnTo>
                  <a:close/>
                  <a:moveTo>
                    <a:pt x="5986" y="3484"/>
                  </a:moveTo>
                  <a:lnTo>
                    <a:pt x="6081" y="3516"/>
                  </a:lnTo>
                  <a:cubicBezTo>
                    <a:pt x="6778" y="3928"/>
                    <a:pt x="7538" y="4371"/>
                    <a:pt x="8330" y="4783"/>
                  </a:cubicBezTo>
                  <a:lnTo>
                    <a:pt x="8457" y="4815"/>
                  </a:lnTo>
                  <a:lnTo>
                    <a:pt x="8393" y="4941"/>
                  </a:lnTo>
                  <a:cubicBezTo>
                    <a:pt x="7665" y="6366"/>
                    <a:pt x="7126" y="7918"/>
                    <a:pt x="6778" y="9533"/>
                  </a:cubicBezTo>
                  <a:lnTo>
                    <a:pt x="6715" y="9787"/>
                  </a:lnTo>
                  <a:lnTo>
                    <a:pt x="6556" y="9597"/>
                  </a:lnTo>
                  <a:cubicBezTo>
                    <a:pt x="5733" y="8646"/>
                    <a:pt x="5005" y="7633"/>
                    <a:pt x="4371" y="6525"/>
                  </a:cubicBezTo>
                  <a:lnTo>
                    <a:pt x="4340" y="6493"/>
                  </a:lnTo>
                  <a:lnTo>
                    <a:pt x="4371" y="6430"/>
                  </a:lnTo>
                  <a:cubicBezTo>
                    <a:pt x="4815" y="5416"/>
                    <a:pt x="5321" y="4466"/>
                    <a:pt x="5923" y="3579"/>
                  </a:cubicBezTo>
                  <a:lnTo>
                    <a:pt x="5986" y="3484"/>
                  </a:lnTo>
                  <a:close/>
                  <a:moveTo>
                    <a:pt x="413" y="5796"/>
                  </a:moveTo>
                  <a:lnTo>
                    <a:pt x="571" y="5860"/>
                  </a:lnTo>
                  <a:cubicBezTo>
                    <a:pt x="1679" y="6240"/>
                    <a:pt x="2819" y="6493"/>
                    <a:pt x="3960" y="6683"/>
                  </a:cubicBezTo>
                  <a:lnTo>
                    <a:pt x="4023" y="6683"/>
                  </a:lnTo>
                  <a:lnTo>
                    <a:pt x="4055" y="6746"/>
                  </a:lnTo>
                  <a:cubicBezTo>
                    <a:pt x="4150" y="6905"/>
                    <a:pt x="4245" y="7063"/>
                    <a:pt x="4308" y="7190"/>
                  </a:cubicBezTo>
                  <a:cubicBezTo>
                    <a:pt x="4910" y="8140"/>
                    <a:pt x="5575" y="9058"/>
                    <a:pt x="6303" y="9882"/>
                  </a:cubicBezTo>
                  <a:lnTo>
                    <a:pt x="6461" y="10040"/>
                  </a:lnTo>
                  <a:lnTo>
                    <a:pt x="6208" y="10072"/>
                  </a:lnTo>
                  <a:cubicBezTo>
                    <a:pt x="5711" y="10107"/>
                    <a:pt x="5210" y="10125"/>
                    <a:pt x="4704" y="10125"/>
                  </a:cubicBezTo>
                  <a:cubicBezTo>
                    <a:pt x="3403" y="10125"/>
                    <a:pt x="2074" y="10006"/>
                    <a:pt x="729" y="9755"/>
                  </a:cubicBezTo>
                  <a:lnTo>
                    <a:pt x="666" y="9723"/>
                  </a:lnTo>
                  <a:lnTo>
                    <a:pt x="634" y="9660"/>
                  </a:lnTo>
                  <a:cubicBezTo>
                    <a:pt x="444" y="8583"/>
                    <a:pt x="349" y="7538"/>
                    <a:pt x="381" y="6461"/>
                  </a:cubicBezTo>
                  <a:cubicBezTo>
                    <a:pt x="381" y="6303"/>
                    <a:pt x="381" y="6145"/>
                    <a:pt x="413" y="5955"/>
                  </a:cubicBezTo>
                  <a:lnTo>
                    <a:pt x="413" y="5796"/>
                  </a:lnTo>
                  <a:close/>
                  <a:moveTo>
                    <a:pt x="8742" y="4973"/>
                  </a:moveTo>
                  <a:lnTo>
                    <a:pt x="8837" y="5036"/>
                  </a:lnTo>
                  <a:cubicBezTo>
                    <a:pt x="9597" y="5416"/>
                    <a:pt x="10388" y="5765"/>
                    <a:pt x="11180" y="6081"/>
                  </a:cubicBezTo>
                  <a:lnTo>
                    <a:pt x="11275" y="6113"/>
                  </a:lnTo>
                  <a:lnTo>
                    <a:pt x="11243" y="6208"/>
                  </a:lnTo>
                  <a:cubicBezTo>
                    <a:pt x="10578" y="8235"/>
                    <a:pt x="10293" y="10452"/>
                    <a:pt x="10388" y="12700"/>
                  </a:cubicBezTo>
                  <a:lnTo>
                    <a:pt x="10420" y="12922"/>
                  </a:lnTo>
                  <a:lnTo>
                    <a:pt x="10420" y="12922"/>
                  </a:lnTo>
                  <a:lnTo>
                    <a:pt x="10230" y="12795"/>
                  </a:lnTo>
                  <a:cubicBezTo>
                    <a:pt x="9090" y="12035"/>
                    <a:pt x="8013" y="11148"/>
                    <a:pt x="7063" y="10135"/>
                  </a:cubicBezTo>
                  <a:lnTo>
                    <a:pt x="7031" y="10103"/>
                  </a:lnTo>
                  <a:lnTo>
                    <a:pt x="7031" y="10040"/>
                  </a:lnTo>
                  <a:cubicBezTo>
                    <a:pt x="7348" y="8266"/>
                    <a:pt x="7918" y="6620"/>
                    <a:pt x="8710" y="5100"/>
                  </a:cubicBezTo>
                  <a:lnTo>
                    <a:pt x="8742" y="4973"/>
                  </a:lnTo>
                  <a:close/>
                  <a:moveTo>
                    <a:pt x="761" y="10103"/>
                  </a:moveTo>
                  <a:lnTo>
                    <a:pt x="919" y="10135"/>
                  </a:lnTo>
                  <a:cubicBezTo>
                    <a:pt x="2182" y="10374"/>
                    <a:pt x="3460" y="10494"/>
                    <a:pt x="4711" y="10494"/>
                  </a:cubicBezTo>
                  <a:cubicBezTo>
                    <a:pt x="5280" y="10494"/>
                    <a:pt x="5844" y="10469"/>
                    <a:pt x="6398" y="10420"/>
                  </a:cubicBezTo>
                  <a:cubicBezTo>
                    <a:pt x="6493" y="10420"/>
                    <a:pt x="6588" y="10388"/>
                    <a:pt x="6683" y="10388"/>
                  </a:cubicBezTo>
                  <a:lnTo>
                    <a:pt x="6746" y="10388"/>
                  </a:lnTo>
                  <a:lnTo>
                    <a:pt x="6810" y="10420"/>
                  </a:lnTo>
                  <a:cubicBezTo>
                    <a:pt x="7538" y="11212"/>
                    <a:pt x="8362" y="11940"/>
                    <a:pt x="9217" y="12573"/>
                  </a:cubicBezTo>
                  <a:cubicBezTo>
                    <a:pt x="9502" y="12763"/>
                    <a:pt x="9755" y="12953"/>
                    <a:pt x="10040" y="13143"/>
                  </a:cubicBezTo>
                  <a:lnTo>
                    <a:pt x="10230" y="13270"/>
                  </a:lnTo>
                  <a:lnTo>
                    <a:pt x="10008" y="13365"/>
                  </a:lnTo>
                  <a:cubicBezTo>
                    <a:pt x="7852" y="14104"/>
                    <a:pt x="5557" y="14512"/>
                    <a:pt x="3151" y="14512"/>
                  </a:cubicBezTo>
                  <a:cubicBezTo>
                    <a:pt x="2977" y="14512"/>
                    <a:pt x="2804" y="14509"/>
                    <a:pt x="2629" y="14505"/>
                  </a:cubicBezTo>
                  <a:lnTo>
                    <a:pt x="2534" y="14505"/>
                  </a:lnTo>
                  <a:lnTo>
                    <a:pt x="2503" y="14474"/>
                  </a:lnTo>
                  <a:cubicBezTo>
                    <a:pt x="2249" y="13999"/>
                    <a:pt x="1996" y="13523"/>
                    <a:pt x="1774" y="13048"/>
                  </a:cubicBezTo>
                  <a:cubicBezTo>
                    <a:pt x="1331" y="12162"/>
                    <a:pt x="1014" y="11243"/>
                    <a:pt x="793" y="10293"/>
                  </a:cubicBezTo>
                  <a:lnTo>
                    <a:pt x="761" y="10103"/>
                  </a:lnTo>
                  <a:close/>
                  <a:moveTo>
                    <a:pt x="12574" y="6715"/>
                  </a:moveTo>
                  <a:lnTo>
                    <a:pt x="12637" y="6746"/>
                  </a:lnTo>
                  <a:cubicBezTo>
                    <a:pt x="13207" y="7000"/>
                    <a:pt x="13682" y="7253"/>
                    <a:pt x="14094" y="7506"/>
                  </a:cubicBezTo>
                  <a:lnTo>
                    <a:pt x="14157" y="7570"/>
                  </a:lnTo>
                  <a:lnTo>
                    <a:pt x="14157" y="7633"/>
                  </a:lnTo>
                  <a:cubicBezTo>
                    <a:pt x="13904" y="10008"/>
                    <a:pt x="14220" y="12542"/>
                    <a:pt x="15075" y="14949"/>
                  </a:cubicBezTo>
                  <a:lnTo>
                    <a:pt x="15139" y="15202"/>
                  </a:lnTo>
                  <a:lnTo>
                    <a:pt x="14917" y="15107"/>
                  </a:lnTo>
                  <a:cubicBezTo>
                    <a:pt x="13492" y="14632"/>
                    <a:pt x="12130" y="13999"/>
                    <a:pt x="10832" y="13207"/>
                  </a:cubicBezTo>
                  <a:lnTo>
                    <a:pt x="10800" y="13175"/>
                  </a:lnTo>
                  <a:lnTo>
                    <a:pt x="10800" y="13112"/>
                  </a:lnTo>
                  <a:cubicBezTo>
                    <a:pt x="10642" y="11212"/>
                    <a:pt x="10800" y="9248"/>
                    <a:pt x="11243" y="7475"/>
                  </a:cubicBezTo>
                  <a:lnTo>
                    <a:pt x="11497" y="7475"/>
                  </a:lnTo>
                  <a:lnTo>
                    <a:pt x="11718" y="7348"/>
                  </a:lnTo>
                  <a:cubicBezTo>
                    <a:pt x="11972" y="7158"/>
                    <a:pt x="12257" y="6936"/>
                    <a:pt x="12542" y="6746"/>
                  </a:cubicBezTo>
                  <a:lnTo>
                    <a:pt x="12574" y="6715"/>
                  </a:lnTo>
                  <a:close/>
                  <a:moveTo>
                    <a:pt x="1743" y="1"/>
                  </a:moveTo>
                  <a:lnTo>
                    <a:pt x="1743" y="128"/>
                  </a:lnTo>
                  <a:lnTo>
                    <a:pt x="1711" y="159"/>
                  </a:lnTo>
                  <a:cubicBezTo>
                    <a:pt x="1711" y="159"/>
                    <a:pt x="1711" y="191"/>
                    <a:pt x="1711" y="191"/>
                  </a:cubicBezTo>
                  <a:cubicBezTo>
                    <a:pt x="1584" y="413"/>
                    <a:pt x="1299" y="888"/>
                    <a:pt x="983" y="1743"/>
                  </a:cubicBezTo>
                  <a:cubicBezTo>
                    <a:pt x="381" y="3199"/>
                    <a:pt x="64" y="4846"/>
                    <a:pt x="33" y="6461"/>
                  </a:cubicBezTo>
                  <a:cubicBezTo>
                    <a:pt x="1" y="8076"/>
                    <a:pt x="191" y="10547"/>
                    <a:pt x="1426" y="13175"/>
                  </a:cubicBezTo>
                  <a:cubicBezTo>
                    <a:pt x="1838" y="14030"/>
                    <a:pt x="2313" y="14885"/>
                    <a:pt x="2851" y="15614"/>
                  </a:cubicBezTo>
                  <a:lnTo>
                    <a:pt x="3295" y="15614"/>
                  </a:lnTo>
                  <a:cubicBezTo>
                    <a:pt x="3168" y="15455"/>
                    <a:pt x="3009" y="15234"/>
                    <a:pt x="2883" y="15044"/>
                  </a:cubicBezTo>
                  <a:lnTo>
                    <a:pt x="2756" y="14885"/>
                  </a:lnTo>
                  <a:lnTo>
                    <a:pt x="2978" y="14885"/>
                  </a:lnTo>
                  <a:cubicBezTo>
                    <a:pt x="3643" y="14885"/>
                    <a:pt x="4276" y="14854"/>
                    <a:pt x="4910" y="14790"/>
                  </a:cubicBezTo>
                  <a:cubicBezTo>
                    <a:pt x="6873" y="14632"/>
                    <a:pt x="8773" y="14220"/>
                    <a:pt x="10547" y="13555"/>
                  </a:cubicBezTo>
                  <a:lnTo>
                    <a:pt x="10610" y="13523"/>
                  </a:lnTo>
                  <a:lnTo>
                    <a:pt x="10642" y="13555"/>
                  </a:lnTo>
                  <a:cubicBezTo>
                    <a:pt x="11972" y="14379"/>
                    <a:pt x="13365" y="15012"/>
                    <a:pt x="14822" y="15487"/>
                  </a:cubicBezTo>
                  <a:lnTo>
                    <a:pt x="15044" y="15550"/>
                  </a:lnTo>
                  <a:lnTo>
                    <a:pt x="14980" y="15614"/>
                  </a:lnTo>
                  <a:lnTo>
                    <a:pt x="16754" y="15614"/>
                  </a:lnTo>
                  <a:cubicBezTo>
                    <a:pt x="16374" y="15519"/>
                    <a:pt x="15994" y="15424"/>
                    <a:pt x="15614" y="15329"/>
                  </a:cubicBezTo>
                  <a:lnTo>
                    <a:pt x="15582" y="15329"/>
                  </a:lnTo>
                  <a:lnTo>
                    <a:pt x="15550" y="15265"/>
                  </a:lnTo>
                  <a:cubicBezTo>
                    <a:pt x="14664" y="12890"/>
                    <a:pt x="14284" y="10357"/>
                    <a:pt x="14474" y="7981"/>
                  </a:cubicBezTo>
                  <a:lnTo>
                    <a:pt x="14474" y="7760"/>
                  </a:lnTo>
                  <a:lnTo>
                    <a:pt x="14664" y="7886"/>
                  </a:lnTo>
                  <a:cubicBezTo>
                    <a:pt x="15519" y="8425"/>
                    <a:pt x="16279" y="8995"/>
                    <a:pt x="17071" y="9597"/>
                  </a:cubicBezTo>
                  <a:lnTo>
                    <a:pt x="17102" y="9628"/>
                  </a:lnTo>
                  <a:lnTo>
                    <a:pt x="17102" y="9660"/>
                  </a:lnTo>
                  <a:cubicBezTo>
                    <a:pt x="17546" y="11718"/>
                    <a:pt x="18401" y="13809"/>
                    <a:pt x="19667" y="15614"/>
                  </a:cubicBezTo>
                  <a:lnTo>
                    <a:pt x="20079" y="15614"/>
                  </a:lnTo>
                  <a:cubicBezTo>
                    <a:pt x="18939" y="13967"/>
                    <a:pt x="18116" y="12162"/>
                    <a:pt x="17609" y="10325"/>
                  </a:cubicBezTo>
                  <a:lnTo>
                    <a:pt x="17514" y="9977"/>
                  </a:lnTo>
                  <a:lnTo>
                    <a:pt x="17799" y="10230"/>
                  </a:lnTo>
                  <a:cubicBezTo>
                    <a:pt x="18781" y="11053"/>
                    <a:pt x="19731" y="11940"/>
                    <a:pt x="20586" y="12890"/>
                  </a:cubicBezTo>
                  <a:cubicBezTo>
                    <a:pt x="21726" y="14094"/>
                    <a:pt x="22454" y="15202"/>
                    <a:pt x="22771" y="15614"/>
                  </a:cubicBezTo>
                  <a:lnTo>
                    <a:pt x="23183" y="15614"/>
                  </a:lnTo>
                  <a:cubicBezTo>
                    <a:pt x="23088" y="15519"/>
                    <a:pt x="22961" y="15234"/>
                    <a:pt x="22739" y="14917"/>
                  </a:cubicBezTo>
                  <a:cubicBezTo>
                    <a:pt x="22328" y="14379"/>
                    <a:pt x="21694" y="13555"/>
                    <a:pt x="20839" y="12637"/>
                  </a:cubicBezTo>
                  <a:cubicBezTo>
                    <a:pt x="19984" y="11687"/>
                    <a:pt x="19034" y="10800"/>
                    <a:pt x="18052" y="9945"/>
                  </a:cubicBezTo>
                  <a:cubicBezTo>
                    <a:pt x="16881" y="8963"/>
                    <a:pt x="15709" y="8108"/>
                    <a:pt x="14347" y="7253"/>
                  </a:cubicBezTo>
                  <a:cubicBezTo>
                    <a:pt x="13872" y="6936"/>
                    <a:pt x="13334" y="6651"/>
                    <a:pt x="12637" y="6335"/>
                  </a:cubicBezTo>
                  <a:lnTo>
                    <a:pt x="12542" y="6303"/>
                  </a:lnTo>
                  <a:lnTo>
                    <a:pt x="12447" y="6366"/>
                  </a:lnTo>
                  <a:cubicBezTo>
                    <a:pt x="12257" y="6493"/>
                    <a:pt x="12067" y="6620"/>
                    <a:pt x="11877" y="6778"/>
                  </a:cubicBezTo>
                  <a:lnTo>
                    <a:pt x="11718" y="6873"/>
                  </a:lnTo>
                  <a:lnTo>
                    <a:pt x="11687" y="6683"/>
                  </a:lnTo>
                  <a:cubicBezTo>
                    <a:pt x="11655" y="6461"/>
                    <a:pt x="11623" y="6208"/>
                    <a:pt x="11623" y="5955"/>
                  </a:cubicBezTo>
                  <a:lnTo>
                    <a:pt x="11592" y="5860"/>
                  </a:lnTo>
                  <a:lnTo>
                    <a:pt x="11497" y="5828"/>
                  </a:lnTo>
                  <a:cubicBezTo>
                    <a:pt x="9122" y="4846"/>
                    <a:pt x="6841" y="3674"/>
                    <a:pt x="5195" y="2534"/>
                  </a:cubicBezTo>
                  <a:lnTo>
                    <a:pt x="5163" y="2534"/>
                  </a:lnTo>
                  <a:cubicBezTo>
                    <a:pt x="3801" y="1616"/>
                    <a:pt x="2693" y="634"/>
                    <a:pt x="2281" y="254"/>
                  </a:cubicBezTo>
                  <a:cubicBezTo>
                    <a:pt x="1996" y="1"/>
                    <a:pt x="1996" y="1"/>
                    <a:pt x="1901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510;p14">
              <a:extLst>
                <a:ext uri="{FF2B5EF4-FFF2-40B4-BE49-F238E27FC236}">
                  <a16:creationId xmlns:a16="http://schemas.microsoft.com/office/drawing/2014/main" id="{01A31DBF-AAEF-8D04-2EE9-F960C267CD12}"/>
                </a:ext>
              </a:extLst>
            </p:cNvPr>
            <p:cNvSpPr/>
            <p:nvPr/>
          </p:nvSpPr>
          <p:spPr>
            <a:xfrm>
              <a:off x="1772175" y="1771623"/>
              <a:ext cx="402598" cy="489236"/>
            </a:xfrm>
            <a:custGeom>
              <a:avLst/>
              <a:gdLst/>
              <a:ahLst/>
              <a:cxnLst/>
              <a:rect l="l" t="t" r="r" b="b"/>
              <a:pathLst>
                <a:path w="13239" h="16088" extrusionOk="0">
                  <a:moveTo>
                    <a:pt x="2534" y="0"/>
                  </a:moveTo>
                  <a:cubicBezTo>
                    <a:pt x="1837" y="32"/>
                    <a:pt x="1204" y="475"/>
                    <a:pt x="761" y="1235"/>
                  </a:cubicBezTo>
                  <a:cubicBezTo>
                    <a:pt x="191" y="2154"/>
                    <a:pt x="0" y="3484"/>
                    <a:pt x="254" y="4719"/>
                  </a:cubicBezTo>
                  <a:cubicBezTo>
                    <a:pt x="571" y="6239"/>
                    <a:pt x="1141" y="7696"/>
                    <a:pt x="1932" y="9026"/>
                  </a:cubicBezTo>
                  <a:cubicBezTo>
                    <a:pt x="2724" y="10356"/>
                    <a:pt x="3706" y="11559"/>
                    <a:pt x="4846" y="12573"/>
                  </a:cubicBezTo>
                  <a:cubicBezTo>
                    <a:pt x="6049" y="13586"/>
                    <a:pt x="7348" y="14409"/>
                    <a:pt x="8804" y="15011"/>
                  </a:cubicBezTo>
                  <a:cubicBezTo>
                    <a:pt x="10198" y="15613"/>
                    <a:pt x="11718" y="15961"/>
                    <a:pt x="13238" y="16088"/>
                  </a:cubicBezTo>
                  <a:lnTo>
                    <a:pt x="13238" y="15708"/>
                  </a:lnTo>
                  <a:lnTo>
                    <a:pt x="13016" y="10831"/>
                  </a:lnTo>
                  <a:lnTo>
                    <a:pt x="13016" y="10704"/>
                  </a:lnTo>
                  <a:lnTo>
                    <a:pt x="12985" y="10451"/>
                  </a:lnTo>
                  <a:cubicBezTo>
                    <a:pt x="9406" y="9913"/>
                    <a:pt x="6461" y="7157"/>
                    <a:pt x="5701" y="3579"/>
                  </a:cubicBezTo>
                  <a:cubicBezTo>
                    <a:pt x="5543" y="2755"/>
                    <a:pt x="5194" y="1995"/>
                    <a:pt x="4751" y="1330"/>
                  </a:cubicBezTo>
                  <a:cubicBezTo>
                    <a:pt x="4181" y="570"/>
                    <a:pt x="3547" y="127"/>
                    <a:pt x="2882" y="32"/>
                  </a:cubicBezTo>
                  <a:cubicBezTo>
                    <a:pt x="2756" y="0"/>
                    <a:pt x="2661" y="0"/>
                    <a:pt x="2534" y="0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511;p14">
              <a:extLst>
                <a:ext uri="{FF2B5EF4-FFF2-40B4-BE49-F238E27FC236}">
                  <a16:creationId xmlns:a16="http://schemas.microsoft.com/office/drawing/2014/main" id="{5E12EB94-D5B5-E1FF-482E-14C154AB3196}"/>
                </a:ext>
              </a:extLst>
            </p:cNvPr>
            <p:cNvSpPr/>
            <p:nvPr/>
          </p:nvSpPr>
          <p:spPr>
            <a:xfrm>
              <a:off x="1806843" y="1826514"/>
              <a:ext cx="360206" cy="391012"/>
            </a:xfrm>
            <a:custGeom>
              <a:avLst/>
              <a:gdLst/>
              <a:ahLst/>
              <a:cxnLst/>
              <a:rect l="l" t="t" r="r" b="b"/>
              <a:pathLst>
                <a:path w="11845" h="12858" extrusionOk="0">
                  <a:moveTo>
                    <a:pt x="1584" y="0"/>
                  </a:moveTo>
                  <a:cubicBezTo>
                    <a:pt x="1521" y="0"/>
                    <a:pt x="1457" y="64"/>
                    <a:pt x="1457" y="127"/>
                  </a:cubicBezTo>
                  <a:cubicBezTo>
                    <a:pt x="1489" y="950"/>
                    <a:pt x="1584" y="1805"/>
                    <a:pt x="1774" y="2597"/>
                  </a:cubicBezTo>
                  <a:cubicBezTo>
                    <a:pt x="1774" y="2629"/>
                    <a:pt x="1774" y="2660"/>
                    <a:pt x="1742" y="2692"/>
                  </a:cubicBezTo>
                  <a:lnTo>
                    <a:pt x="1647" y="2692"/>
                  </a:lnTo>
                  <a:cubicBezTo>
                    <a:pt x="1141" y="2344"/>
                    <a:pt x="666" y="1932"/>
                    <a:pt x="191" y="1489"/>
                  </a:cubicBezTo>
                  <a:cubicBezTo>
                    <a:pt x="191" y="1489"/>
                    <a:pt x="159" y="1457"/>
                    <a:pt x="127" y="1457"/>
                  </a:cubicBezTo>
                  <a:cubicBezTo>
                    <a:pt x="96" y="1457"/>
                    <a:pt x="64" y="1489"/>
                    <a:pt x="32" y="1489"/>
                  </a:cubicBezTo>
                  <a:cubicBezTo>
                    <a:pt x="32" y="1520"/>
                    <a:pt x="1" y="1552"/>
                    <a:pt x="1" y="1584"/>
                  </a:cubicBezTo>
                  <a:cubicBezTo>
                    <a:pt x="32" y="1615"/>
                    <a:pt x="32" y="1647"/>
                    <a:pt x="64" y="1679"/>
                  </a:cubicBezTo>
                  <a:cubicBezTo>
                    <a:pt x="602" y="2217"/>
                    <a:pt x="1236" y="2692"/>
                    <a:pt x="1869" y="3104"/>
                  </a:cubicBezTo>
                  <a:cubicBezTo>
                    <a:pt x="1901" y="3104"/>
                    <a:pt x="1901" y="3135"/>
                    <a:pt x="1901" y="3167"/>
                  </a:cubicBezTo>
                  <a:cubicBezTo>
                    <a:pt x="2059" y="3674"/>
                    <a:pt x="2249" y="4212"/>
                    <a:pt x="2471" y="4719"/>
                  </a:cubicBezTo>
                  <a:cubicBezTo>
                    <a:pt x="2502" y="4751"/>
                    <a:pt x="2502" y="4782"/>
                    <a:pt x="2471" y="4814"/>
                  </a:cubicBezTo>
                  <a:cubicBezTo>
                    <a:pt x="2439" y="4814"/>
                    <a:pt x="2439" y="4846"/>
                    <a:pt x="2407" y="4846"/>
                  </a:cubicBezTo>
                  <a:cubicBezTo>
                    <a:pt x="2407" y="4846"/>
                    <a:pt x="2376" y="4814"/>
                    <a:pt x="2376" y="4814"/>
                  </a:cubicBezTo>
                  <a:cubicBezTo>
                    <a:pt x="1616" y="4497"/>
                    <a:pt x="887" y="4086"/>
                    <a:pt x="191" y="3611"/>
                  </a:cubicBezTo>
                  <a:cubicBezTo>
                    <a:pt x="191" y="3579"/>
                    <a:pt x="159" y="3579"/>
                    <a:pt x="127" y="3579"/>
                  </a:cubicBezTo>
                  <a:cubicBezTo>
                    <a:pt x="96" y="3579"/>
                    <a:pt x="64" y="3611"/>
                    <a:pt x="32" y="3611"/>
                  </a:cubicBezTo>
                  <a:cubicBezTo>
                    <a:pt x="32" y="3642"/>
                    <a:pt x="32" y="3674"/>
                    <a:pt x="32" y="3706"/>
                  </a:cubicBezTo>
                  <a:cubicBezTo>
                    <a:pt x="32" y="3737"/>
                    <a:pt x="32" y="3769"/>
                    <a:pt x="64" y="3769"/>
                  </a:cubicBezTo>
                  <a:cubicBezTo>
                    <a:pt x="887" y="4371"/>
                    <a:pt x="1774" y="4846"/>
                    <a:pt x="2692" y="5194"/>
                  </a:cubicBezTo>
                  <a:cubicBezTo>
                    <a:pt x="2692" y="5194"/>
                    <a:pt x="2724" y="5194"/>
                    <a:pt x="2724" y="5226"/>
                  </a:cubicBezTo>
                  <a:cubicBezTo>
                    <a:pt x="2977" y="5701"/>
                    <a:pt x="3262" y="6176"/>
                    <a:pt x="3579" y="6651"/>
                  </a:cubicBezTo>
                  <a:cubicBezTo>
                    <a:pt x="3579" y="6682"/>
                    <a:pt x="3579" y="6714"/>
                    <a:pt x="3579" y="6746"/>
                  </a:cubicBezTo>
                  <a:cubicBezTo>
                    <a:pt x="3548" y="6746"/>
                    <a:pt x="3548" y="6777"/>
                    <a:pt x="3516" y="6777"/>
                  </a:cubicBezTo>
                  <a:lnTo>
                    <a:pt x="3484" y="6777"/>
                  </a:lnTo>
                  <a:cubicBezTo>
                    <a:pt x="2692" y="6587"/>
                    <a:pt x="1901" y="6334"/>
                    <a:pt x="1141" y="5986"/>
                  </a:cubicBezTo>
                  <a:cubicBezTo>
                    <a:pt x="1109" y="5986"/>
                    <a:pt x="1109" y="6017"/>
                    <a:pt x="1077" y="6017"/>
                  </a:cubicBezTo>
                  <a:cubicBezTo>
                    <a:pt x="1046" y="6017"/>
                    <a:pt x="1014" y="6017"/>
                    <a:pt x="982" y="6049"/>
                  </a:cubicBezTo>
                  <a:cubicBezTo>
                    <a:pt x="951" y="6112"/>
                    <a:pt x="982" y="6176"/>
                    <a:pt x="1046" y="6176"/>
                  </a:cubicBezTo>
                  <a:cubicBezTo>
                    <a:pt x="1964" y="6587"/>
                    <a:pt x="2914" y="6904"/>
                    <a:pt x="3864" y="7062"/>
                  </a:cubicBezTo>
                  <a:cubicBezTo>
                    <a:pt x="3864" y="7062"/>
                    <a:pt x="3896" y="7062"/>
                    <a:pt x="3896" y="7094"/>
                  </a:cubicBezTo>
                  <a:cubicBezTo>
                    <a:pt x="4149" y="7411"/>
                    <a:pt x="4403" y="7727"/>
                    <a:pt x="4688" y="8012"/>
                  </a:cubicBezTo>
                  <a:cubicBezTo>
                    <a:pt x="4783" y="8108"/>
                    <a:pt x="4909" y="8203"/>
                    <a:pt x="5004" y="8329"/>
                  </a:cubicBezTo>
                  <a:cubicBezTo>
                    <a:pt x="5036" y="8329"/>
                    <a:pt x="5036" y="8361"/>
                    <a:pt x="5036" y="8393"/>
                  </a:cubicBezTo>
                  <a:cubicBezTo>
                    <a:pt x="5004" y="8424"/>
                    <a:pt x="4973" y="8456"/>
                    <a:pt x="4941" y="8456"/>
                  </a:cubicBezTo>
                  <a:cubicBezTo>
                    <a:pt x="4118" y="8424"/>
                    <a:pt x="3294" y="8329"/>
                    <a:pt x="2471" y="8139"/>
                  </a:cubicBezTo>
                  <a:cubicBezTo>
                    <a:pt x="2471" y="8139"/>
                    <a:pt x="2471" y="8108"/>
                    <a:pt x="2439" y="8108"/>
                  </a:cubicBezTo>
                  <a:cubicBezTo>
                    <a:pt x="2407" y="8108"/>
                    <a:pt x="2376" y="8171"/>
                    <a:pt x="2344" y="8203"/>
                  </a:cubicBezTo>
                  <a:cubicBezTo>
                    <a:pt x="2344" y="8266"/>
                    <a:pt x="2376" y="8329"/>
                    <a:pt x="2439" y="8361"/>
                  </a:cubicBezTo>
                  <a:cubicBezTo>
                    <a:pt x="3357" y="8583"/>
                    <a:pt x="4276" y="8678"/>
                    <a:pt x="5194" y="8678"/>
                  </a:cubicBezTo>
                  <a:lnTo>
                    <a:pt x="5353" y="8678"/>
                  </a:lnTo>
                  <a:cubicBezTo>
                    <a:pt x="5384" y="8678"/>
                    <a:pt x="5416" y="8709"/>
                    <a:pt x="5416" y="8709"/>
                  </a:cubicBezTo>
                  <a:cubicBezTo>
                    <a:pt x="5828" y="9089"/>
                    <a:pt x="6271" y="9406"/>
                    <a:pt x="6746" y="9723"/>
                  </a:cubicBezTo>
                  <a:cubicBezTo>
                    <a:pt x="6746" y="9723"/>
                    <a:pt x="6778" y="9754"/>
                    <a:pt x="6778" y="9786"/>
                  </a:cubicBezTo>
                  <a:cubicBezTo>
                    <a:pt x="6746" y="9818"/>
                    <a:pt x="6746" y="9849"/>
                    <a:pt x="6714" y="9849"/>
                  </a:cubicBezTo>
                  <a:cubicBezTo>
                    <a:pt x="6271" y="9944"/>
                    <a:pt x="5796" y="9976"/>
                    <a:pt x="5353" y="10008"/>
                  </a:cubicBezTo>
                  <a:lnTo>
                    <a:pt x="4213" y="10008"/>
                  </a:lnTo>
                  <a:cubicBezTo>
                    <a:pt x="4149" y="10008"/>
                    <a:pt x="4118" y="10071"/>
                    <a:pt x="4086" y="10103"/>
                  </a:cubicBezTo>
                  <a:cubicBezTo>
                    <a:pt x="4086" y="10134"/>
                    <a:pt x="4118" y="10166"/>
                    <a:pt x="4118" y="10198"/>
                  </a:cubicBezTo>
                  <a:cubicBezTo>
                    <a:pt x="4149" y="10198"/>
                    <a:pt x="4181" y="10229"/>
                    <a:pt x="4213" y="10229"/>
                  </a:cubicBezTo>
                  <a:lnTo>
                    <a:pt x="5353" y="10229"/>
                  </a:lnTo>
                  <a:cubicBezTo>
                    <a:pt x="5954" y="10198"/>
                    <a:pt x="6556" y="10134"/>
                    <a:pt x="7158" y="10008"/>
                  </a:cubicBezTo>
                  <a:lnTo>
                    <a:pt x="7189" y="10008"/>
                  </a:lnTo>
                  <a:cubicBezTo>
                    <a:pt x="7696" y="10324"/>
                    <a:pt x="8203" y="10546"/>
                    <a:pt x="8710" y="10768"/>
                  </a:cubicBezTo>
                  <a:cubicBezTo>
                    <a:pt x="8741" y="10799"/>
                    <a:pt x="8741" y="10831"/>
                    <a:pt x="8741" y="10863"/>
                  </a:cubicBezTo>
                  <a:cubicBezTo>
                    <a:pt x="8741" y="10894"/>
                    <a:pt x="8741" y="10926"/>
                    <a:pt x="8710" y="10926"/>
                  </a:cubicBezTo>
                  <a:cubicBezTo>
                    <a:pt x="7918" y="11211"/>
                    <a:pt x="7094" y="11433"/>
                    <a:pt x="6271" y="11528"/>
                  </a:cubicBezTo>
                  <a:cubicBezTo>
                    <a:pt x="6239" y="11528"/>
                    <a:pt x="6208" y="11559"/>
                    <a:pt x="6176" y="11591"/>
                  </a:cubicBezTo>
                  <a:cubicBezTo>
                    <a:pt x="6176" y="11623"/>
                    <a:pt x="6176" y="11654"/>
                    <a:pt x="6176" y="11686"/>
                  </a:cubicBezTo>
                  <a:cubicBezTo>
                    <a:pt x="6176" y="11718"/>
                    <a:pt x="6208" y="11813"/>
                    <a:pt x="6303" y="11813"/>
                  </a:cubicBezTo>
                  <a:cubicBezTo>
                    <a:pt x="6493" y="11781"/>
                    <a:pt x="6683" y="11718"/>
                    <a:pt x="6873" y="11686"/>
                  </a:cubicBezTo>
                  <a:cubicBezTo>
                    <a:pt x="7696" y="11496"/>
                    <a:pt x="8456" y="11306"/>
                    <a:pt x="9185" y="11021"/>
                  </a:cubicBezTo>
                  <a:cubicBezTo>
                    <a:pt x="9185" y="11021"/>
                    <a:pt x="9216" y="10989"/>
                    <a:pt x="9216" y="10989"/>
                  </a:cubicBezTo>
                  <a:lnTo>
                    <a:pt x="9248" y="10989"/>
                  </a:lnTo>
                  <a:cubicBezTo>
                    <a:pt x="9786" y="11179"/>
                    <a:pt x="10325" y="11338"/>
                    <a:pt x="10895" y="11433"/>
                  </a:cubicBezTo>
                  <a:cubicBezTo>
                    <a:pt x="10926" y="11433"/>
                    <a:pt x="10958" y="11464"/>
                    <a:pt x="10958" y="11496"/>
                  </a:cubicBezTo>
                  <a:cubicBezTo>
                    <a:pt x="10958" y="11528"/>
                    <a:pt x="10958" y="11559"/>
                    <a:pt x="10926" y="11591"/>
                  </a:cubicBezTo>
                  <a:cubicBezTo>
                    <a:pt x="10198" y="12003"/>
                    <a:pt x="9406" y="12351"/>
                    <a:pt x="8615" y="12636"/>
                  </a:cubicBezTo>
                  <a:cubicBezTo>
                    <a:pt x="8583" y="12636"/>
                    <a:pt x="8551" y="12668"/>
                    <a:pt x="8551" y="12699"/>
                  </a:cubicBezTo>
                  <a:cubicBezTo>
                    <a:pt x="8520" y="12699"/>
                    <a:pt x="8520" y="12731"/>
                    <a:pt x="8520" y="12763"/>
                  </a:cubicBezTo>
                  <a:cubicBezTo>
                    <a:pt x="8551" y="12826"/>
                    <a:pt x="8583" y="12858"/>
                    <a:pt x="8646" y="12858"/>
                  </a:cubicBezTo>
                  <a:cubicBezTo>
                    <a:pt x="8646" y="12858"/>
                    <a:pt x="8646" y="12858"/>
                    <a:pt x="8646" y="12826"/>
                  </a:cubicBezTo>
                  <a:lnTo>
                    <a:pt x="8678" y="12826"/>
                  </a:lnTo>
                  <a:cubicBezTo>
                    <a:pt x="9628" y="12478"/>
                    <a:pt x="10546" y="12066"/>
                    <a:pt x="11401" y="11528"/>
                  </a:cubicBezTo>
                  <a:cubicBezTo>
                    <a:pt x="11401" y="11496"/>
                    <a:pt x="11433" y="11496"/>
                    <a:pt x="11433" y="11496"/>
                  </a:cubicBezTo>
                  <a:cubicBezTo>
                    <a:pt x="11496" y="11528"/>
                    <a:pt x="11528" y="11528"/>
                    <a:pt x="11591" y="11528"/>
                  </a:cubicBezTo>
                  <a:cubicBezTo>
                    <a:pt x="11686" y="11528"/>
                    <a:pt x="11750" y="11559"/>
                    <a:pt x="11813" y="11559"/>
                  </a:cubicBezTo>
                  <a:lnTo>
                    <a:pt x="11845" y="11559"/>
                  </a:lnTo>
                  <a:cubicBezTo>
                    <a:pt x="11845" y="11528"/>
                    <a:pt x="11845" y="11528"/>
                    <a:pt x="11845" y="11528"/>
                  </a:cubicBezTo>
                  <a:lnTo>
                    <a:pt x="11845" y="11369"/>
                  </a:lnTo>
                  <a:cubicBezTo>
                    <a:pt x="11845" y="11369"/>
                    <a:pt x="11845" y="11338"/>
                    <a:pt x="11813" y="11338"/>
                  </a:cubicBezTo>
                  <a:cubicBezTo>
                    <a:pt x="11781" y="11338"/>
                    <a:pt x="11686" y="11306"/>
                    <a:pt x="11623" y="11306"/>
                  </a:cubicBezTo>
                  <a:lnTo>
                    <a:pt x="11496" y="11306"/>
                  </a:lnTo>
                  <a:cubicBezTo>
                    <a:pt x="11496" y="11306"/>
                    <a:pt x="11496" y="11274"/>
                    <a:pt x="11496" y="11274"/>
                  </a:cubicBezTo>
                  <a:lnTo>
                    <a:pt x="11465" y="11243"/>
                  </a:lnTo>
                  <a:cubicBezTo>
                    <a:pt x="10895" y="10546"/>
                    <a:pt x="10420" y="9754"/>
                    <a:pt x="10071" y="8931"/>
                  </a:cubicBezTo>
                  <a:cubicBezTo>
                    <a:pt x="10040" y="8868"/>
                    <a:pt x="10008" y="8836"/>
                    <a:pt x="9945" y="8836"/>
                  </a:cubicBezTo>
                  <a:cubicBezTo>
                    <a:pt x="9945" y="8836"/>
                    <a:pt x="9945" y="8868"/>
                    <a:pt x="9913" y="8868"/>
                  </a:cubicBezTo>
                  <a:cubicBezTo>
                    <a:pt x="9881" y="8868"/>
                    <a:pt x="9881" y="8899"/>
                    <a:pt x="9850" y="8931"/>
                  </a:cubicBezTo>
                  <a:cubicBezTo>
                    <a:pt x="9850" y="8963"/>
                    <a:pt x="9850" y="8994"/>
                    <a:pt x="9850" y="9026"/>
                  </a:cubicBezTo>
                  <a:cubicBezTo>
                    <a:pt x="10166" y="9723"/>
                    <a:pt x="10546" y="10419"/>
                    <a:pt x="11053" y="11053"/>
                  </a:cubicBezTo>
                  <a:cubicBezTo>
                    <a:pt x="11053" y="11084"/>
                    <a:pt x="11053" y="11116"/>
                    <a:pt x="11053" y="11148"/>
                  </a:cubicBezTo>
                  <a:cubicBezTo>
                    <a:pt x="11021" y="11179"/>
                    <a:pt x="10990" y="11211"/>
                    <a:pt x="10958" y="11211"/>
                  </a:cubicBezTo>
                  <a:cubicBezTo>
                    <a:pt x="10420" y="11084"/>
                    <a:pt x="9850" y="10926"/>
                    <a:pt x="9343" y="10736"/>
                  </a:cubicBezTo>
                  <a:cubicBezTo>
                    <a:pt x="9311" y="10736"/>
                    <a:pt x="9280" y="10736"/>
                    <a:pt x="9280" y="10704"/>
                  </a:cubicBezTo>
                  <a:cubicBezTo>
                    <a:pt x="8868" y="9913"/>
                    <a:pt x="8583" y="9058"/>
                    <a:pt x="8393" y="8203"/>
                  </a:cubicBezTo>
                  <a:cubicBezTo>
                    <a:pt x="8393" y="8139"/>
                    <a:pt x="8330" y="8108"/>
                    <a:pt x="8298" y="8108"/>
                  </a:cubicBezTo>
                  <a:lnTo>
                    <a:pt x="8266" y="8108"/>
                  </a:lnTo>
                  <a:cubicBezTo>
                    <a:pt x="8235" y="8108"/>
                    <a:pt x="8203" y="8108"/>
                    <a:pt x="8203" y="8139"/>
                  </a:cubicBezTo>
                  <a:cubicBezTo>
                    <a:pt x="8171" y="8171"/>
                    <a:pt x="8171" y="8203"/>
                    <a:pt x="8171" y="8234"/>
                  </a:cubicBezTo>
                  <a:cubicBezTo>
                    <a:pt x="8330" y="8963"/>
                    <a:pt x="8583" y="9723"/>
                    <a:pt x="8900" y="10451"/>
                  </a:cubicBezTo>
                  <a:cubicBezTo>
                    <a:pt x="8931" y="10483"/>
                    <a:pt x="8900" y="10514"/>
                    <a:pt x="8900" y="10514"/>
                  </a:cubicBezTo>
                  <a:cubicBezTo>
                    <a:pt x="8868" y="10546"/>
                    <a:pt x="8868" y="10546"/>
                    <a:pt x="8836" y="10546"/>
                  </a:cubicBezTo>
                  <a:lnTo>
                    <a:pt x="8805" y="10546"/>
                  </a:lnTo>
                  <a:cubicBezTo>
                    <a:pt x="8298" y="10324"/>
                    <a:pt x="7791" y="10103"/>
                    <a:pt x="7348" y="9818"/>
                  </a:cubicBezTo>
                  <a:cubicBezTo>
                    <a:pt x="7316" y="9818"/>
                    <a:pt x="7316" y="9786"/>
                    <a:pt x="7284" y="9754"/>
                  </a:cubicBezTo>
                  <a:cubicBezTo>
                    <a:pt x="7063" y="8899"/>
                    <a:pt x="6936" y="8012"/>
                    <a:pt x="6936" y="7126"/>
                  </a:cubicBezTo>
                  <a:cubicBezTo>
                    <a:pt x="6936" y="7126"/>
                    <a:pt x="6904" y="7094"/>
                    <a:pt x="6904" y="7062"/>
                  </a:cubicBezTo>
                  <a:lnTo>
                    <a:pt x="6809" y="7062"/>
                  </a:lnTo>
                  <a:cubicBezTo>
                    <a:pt x="6746" y="7062"/>
                    <a:pt x="6714" y="7094"/>
                    <a:pt x="6714" y="7157"/>
                  </a:cubicBezTo>
                  <a:cubicBezTo>
                    <a:pt x="6714" y="7917"/>
                    <a:pt x="6809" y="8646"/>
                    <a:pt x="6968" y="9438"/>
                  </a:cubicBezTo>
                  <a:cubicBezTo>
                    <a:pt x="6999" y="9469"/>
                    <a:pt x="6968" y="9501"/>
                    <a:pt x="6936" y="9501"/>
                  </a:cubicBezTo>
                  <a:cubicBezTo>
                    <a:pt x="6936" y="9533"/>
                    <a:pt x="6936" y="9533"/>
                    <a:pt x="6904" y="9533"/>
                  </a:cubicBezTo>
                  <a:cubicBezTo>
                    <a:pt x="6873" y="9533"/>
                    <a:pt x="6873" y="9533"/>
                    <a:pt x="6873" y="9501"/>
                  </a:cubicBezTo>
                  <a:cubicBezTo>
                    <a:pt x="6398" y="9216"/>
                    <a:pt x="5986" y="8899"/>
                    <a:pt x="5574" y="8519"/>
                  </a:cubicBezTo>
                  <a:cubicBezTo>
                    <a:pt x="5574" y="8519"/>
                    <a:pt x="5543" y="8488"/>
                    <a:pt x="5543" y="8488"/>
                  </a:cubicBezTo>
                  <a:cubicBezTo>
                    <a:pt x="5479" y="7569"/>
                    <a:pt x="5543" y="6682"/>
                    <a:pt x="5701" y="5827"/>
                  </a:cubicBezTo>
                  <a:cubicBezTo>
                    <a:pt x="5701" y="5764"/>
                    <a:pt x="5669" y="5701"/>
                    <a:pt x="5606" y="5701"/>
                  </a:cubicBezTo>
                  <a:cubicBezTo>
                    <a:pt x="5606" y="5701"/>
                    <a:pt x="5606" y="5669"/>
                    <a:pt x="5574" y="5669"/>
                  </a:cubicBezTo>
                  <a:cubicBezTo>
                    <a:pt x="5511" y="5669"/>
                    <a:pt x="5479" y="5732"/>
                    <a:pt x="5479" y="5764"/>
                  </a:cubicBezTo>
                  <a:cubicBezTo>
                    <a:pt x="5321" y="6524"/>
                    <a:pt x="5289" y="7316"/>
                    <a:pt x="5321" y="8108"/>
                  </a:cubicBezTo>
                  <a:cubicBezTo>
                    <a:pt x="5321" y="8139"/>
                    <a:pt x="5289" y="8171"/>
                    <a:pt x="5258" y="8171"/>
                  </a:cubicBezTo>
                  <a:lnTo>
                    <a:pt x="5163" y="8171"/>
                  </a:lnTo>
                  <a:cubicBezTo>
                    <a:pt x="4783" y="7791"/>
                    <a:pt x="4434" y="7379"/>
                    <a:pt x="4118" y="6967"/>
                  </a:cubicBezTo>
                  <a:cubicBezTo>
                    <a:pt x="4086" y="6936"/>
                    <a:pt x="4086" y="6936"/>
                    <a:pt x="4086" y="6904"/>
                  </a:cubicBezTo>
                  <a:cubicBezTo>
                    <a:pt x="4181" y="6017"/>
                    <a:pt x="4403" y="5131"/>
                    <a:pt x="4719" y="4339"/>
                  </a:cubicBezTo>
                  <a:cubicBezTo>
                    <a:pt x="4719" y="4307"/>
                    <a:pt x="4719" y="4276"/>
                    <a:pt x="4719" y="4244"/>
                  </a:cubicBezTo>
                  <a:cubicBezTo>
                    <a:pt x="4719" y="4244"/>
                    <a:pt x="4688" y="4212"/>
                    <a:pt x="4656" y="4212"/>
                  </a:cubicBezTo>
                  <a:lnTo>
                    <a:pt x="4624" y="4212"/>
                  </a:lnTo>
                  <a:cubicBezTo>
                    <a:pt x="4561" y="4212"/>
                    <a:pt x="4529" y="4244"/>
                    <a:pt x="4529" y="4276"/>
                  </a:cubicBezTo>
                  <a:cubicBezTo>
                    <a:pt x="4244" y="4972"/>
                    <a:pt x="4023" y="5701"/>
                    <a:pt x="3928" y="6492"/>
                  </a:cubicBezTo>
                  <a:cubicBezTo>
                    <a:pt x="3928" y="6524"/>
                    <a:pt x="3896" y="6556"/>
                    <a:pt x="3864" y="6556"/>
                  </a:cubicBezTo>
                  <a:lnTo>
                    <a:pt x="3833" y="6556"/>
                  </a:lnTo>
                  <a:cubicBezTo>
                    <a:pt x="3801" y="6556"/>
                    <a:pt x="3801" y="6556"/>
                    <a:pt x="3769" y="6524"/>
                  </a:cubicBezTo>
                  <a:cubicBezTo>
                    <a:pt x="3453" y="6081"/>
                    <a:pt x="3167" y="5637"/>
                    <a:pt x="2946" y="5162"/>
                  </a:cubicBezTo>
                  <a:cubicBezTo>
                    <a:pt x="2946" y="5131"/>
                    <a:pt x="2914" y="5099"/>
                    <a:pt x="2946" y="5099"/>
                  </a:cubicBezTo>
                  <a:cubicBezTo>
                    <a:pt x="3199" y="4212"/>
                    <a:pt x="3579" y="3389"/>
                    <a:pt x="4023" y="2660"/>
                  </a:cubicBezTo>
                  <a:cubicBezTo>
                    <a:pt x="4054" y="2597"/>
                    <a:pt x="4054" y="2534"/>
                    <a:pt x="3991" y="2502"/>
                  </a:cubicBezTo>
                  <a:lnTo>
                    <a:pt x="3928" y="2502"/>
                  </a:lnTo>
                  <a:cubicBezTo>
                    <a:pt x="3896" y="2502"/>
                    <a:pt x="3864" y="2534"/>
                    <a:pt x="3833" y="2565"/>
                  </a:cubicBezTo>
                  <a:cubicBezTo>
                    <a:pt x="3453" y="3199"/>
                    <a:pt x="3104" y="3896"/>
                    <a:pt x="2851" y="4624"/>
                  </a:cubicBezTo>
                  <a:cubicBezTo>
                    <a:pt x="2851" y="4656"/>
                    <a:pt x="2819" y="4687"/>
                    <a:pt x="2787" y="4687"/>
                  </a:cubicBezTo>
                  <a:cubicBezTo>
                    <a:pt x="2756" y="4687"/>
                    <a:pt x="2724" y="4656"/>
                    <a:pt x="2692" y="4656"/>
                  </a:cubicBezTo>
                  <a:cubicBezTo>
                    <a:pt x="2471" y="4149"/>
                    <a:pt x="2281" y="3642"/>
                    <a:pt x="2122" y="3104"/>
                  </a:cubicBezTo>
                  <a:cubicBezTo>
                    <a:pt x="2122" y="3104"/>
                    <a:pt x="2122" y="3072"/>
                    <a:pt x="2154" y="3072"/>
                  </a:cubicBezTo>
                  <a:cubicBezTo>
                    <a:pt x="2471" y="2407"/>
                    <a:pt x="2882" y="1805"/>
                    <a:pt x="3326" y="1267"/>
                  </a:cubicBezTo>
                  <a:cubicBezTo>
                    <a:pt x="3326" y="1235"/>
                    <a:pt x="3357" y="1204"/>
                    <a:pt x="3326" y="1172"/>
                  </a:cubicBezTo>
                  <a:cubicBezTo>
                    <a:pt x="3326" y="1140"/>
                    <a:pt x="3326" y="1109"/>
                    <a:pt x="3294" y="1109"/>
                  </a:cubicBezTo>
                  <a:cubicBezTo>
                    <a:pt x="3294" y="1077"/>
                    <a:pt x="3262" y="1045"/>
                    <a:pt x="3231" y="1045"/>
                  </a:cubicBezTo>
                  <a:cubicBezTo>
                    <a:pt x="3199" y="1045"/>
                    <a:pt x="3167" y="1077"/>
                    <a:pt x="3136" y="1109"/>
                  </a:cubicBezTo>
                  <a:cubicBezTo>
                    <a:pt x="2787" y="1552"/>
                    <a:pt x="2439" y="2059"/>
                    <a:pt x="2154" y="2597"/>
                  </a:cubicBezTo>
                  <a:cubicBezTo>
                    <a:pt x="2122" y="2629"/>
                    <a:pt x="2091" y="2629"/>
                    <a:pt x="2059" y="2629"/>
                  </a:cubicBezTo>
                  <a:cubicBezTo>
                    <a:pt x="2027" y="2629"/>
                    <a:pt x="1996" y="2597"/>
                    <a:pt x="1996" y="2565"/>
                  </a:cubicBezTo>
                  <a:cubicBezTo>
                    <a:pt x="1806" y="1774"/>
                    <a:pt x="1711" y="950"/>
                    <a:pt x="1679" y="127"/>
                  </a:cubicBezTo>
                  <a:cubicBezTo>
                    <a:pt x="1679" y="95"/>
                    <a:pt x="1679" y="64"/>
                    <a:pt x="1647" y="32"/>
                  </a:cubicBezTo>
                  <a:cubicBezTo>
                    <a:pt x="1647" y="32"/>
                    <a:pt x="1616" y="0"/>
                    <a:pt x="1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512;p14">
              <a:extLst>
                <a:ext uri="{FF2B5EF4-FFF2-40B4-BE49-F238E27FC236}">
                  <a16:creationId xmlns:a16="http://schemas.microsoft.com/office/drawing/2014/main" id="{CF9D3455-7BDF-25D0-2CC2-B78F0EC3B78E}"/>
                </a:ext>
              </a:extLst>
            </p:cNvPr>
            <p:cNvSpPr/>
            <p:nvPr/>
          </p:nvSpPr>
          <p:spPr>
            <a:xfrm>
              <a:off x="1907015" y="2082752"/>
              <a:ext cx="348651" cy="192556"/>
            </a:xfrm>
            <a:custGeom>
              <a:avLst/>
              <a:gdLst/>
              <a:ahLst/>
              <a:cxnLst/>
              <a:rect l="l" t="t" r="r" b="b"/>
              <a:pathLst>
                <a:path w="11465" h="6332" extrusionOk="0">
                  <a:moveTo>
                    <a:pt x="4412" y="1"/>
                  </a:moveTo>
                  <a:cubicBezTo>
                    <a:pt x="2691" y="1"/>
                    <a:pt x="1174" y="768"/>
                    <a:pt x="570" y="2247"/>
                  </a:cubicBezTo>
                  <a:cubicBezTo>
                    <a:pt x="0" y="3577"/>
                    <a:pt x="539" y="5065"/>
                    <a:pt x="1330" y="6332"/>
                  </a:cubicBezTo>
                  <a:lnTo>
                    <a:pt x="11464" y="6332"/>
                  </a:lnTo>
                  <a:cubicBezTo>
                    <a:pt x="11306" y="5319"/>
                    <a:pt x="10863" y="4147"/>
                    <a:pt x="9881" y="2848"/>
                  </a:cubicBezTo>
                  <a:cubicBezTo>
                    <a:pt x="8439" y="926"/>
                    <a:pt x="6303" y="1"/>
                    <a:pt x="4412" y="1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513;p14">
              <a:extLst>
                <a:ext uri="{FF2B5EF4-FFF2-40B4-BE49-F238E27FC236}">
                  <a16:creationId xmlns:a16="http://schemas.microsoft.com/office/drawing/2014/main" id="{63FFED1E-2F89-1F7E-E3D7-ACABB1584F77}"/>
                </a:ext>
              </a:extLst>
            </p:cNvPr>
            <p:cNvSpPr/>
            <p:nvPr/>
          </p:nvSpPr>
          <p:spPr>
            <a:xfrm>
              <a:off x="1776037" y="2168996"/>
              <a:ext cx="249453" cy="107286"/>
            </a:xfrm>
            <a:custGeom>
              <a:avLst/>
              <a:gdLst/>
              <a:ahLst/>
              <a:cxnLst/>
              <a:rect l="l" t="t" r="r" b="b"/>
              <a:pathLst>
                <a:path w="8203" h="3528" extrusionOk="0">
                  <a:moveTo>
                    <a:pt x="3002" y="0"/>
                  </a:moveTo>
                  <a:cubicBezTo>
                    <a:pt x="2159" y="0"/>
                    <a:pt x="1391" y="280"/>
                    <a:pt x="824" y="867"/>
                  </a:cubicBezTo>
                  <a:cubicBezTo>
                    <a:pt x="0" y="1723"/>
                    <a:pt x="64" y="2673"/>
                    <a:pt x="380" y="3528"/>
                  </a:cubicBezTo>
                  <a:lnTo>
                    <a:pt x="8202" y="3528"/>
                  </a:lnTo>
                  <a:cubicBezTo>
                    <a:pt x="6932" y="1266"/>
                    <a:pt x="4796" y="0"/>
                    <a:pt x="3002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523;p14">
              <a:extLst>
                <a:ext uri="{FF2B5EF4-FFF2-40B4-BE49-F238E27FC236}">
                  <a16:creationId xmlns:a16="http://schemas.microsoft.com/office/drawing/2014/main" id="{12F3368C-84AD-17BB-A072-00137DB5748D}"/>
                </a:ext>
              </a:extLst>
            </p:cNvPr>
            <p:cNvSpPr/>
            <p:nvPr/>
          </p:nvSpPr>
          <p:spPr>
            <a:xfrm>
              <a:off x="1170261" y="843223"/>
              <a:ext cx="232120" cy="126171"/>
            </a:xfrm>
            <a:custGeom>
              <a:avLst/>
              <a:gdLst/>
              <a:ahLst/>
              <a:cxnLst/>
              <a:rect l="l" t="t" r="r" b="b"/>
              <a:pathLst>
                <a:path w="7633" h="4149" extrusionOk="0">
                  <a:moveTo>
                    <a:pt x="380" y="0"/>
                  </a:moveTo>
                  <a:cubicBezTo>
                    <a:pt x="159" y="0"/>
                    <a:pt x="0" y="159"/>
                    <a:pt x="0" y="380"/>
                  </a:cubicBezTo>
                  <a:lnTo>
                    <a:pt x="0" y="3769"/>
                  </a:lnTo>
                  <a:cubicBezTo>
                    <a:pt x="0" y="3959"/>
                    <a:pt x="190" y="4149"/>
                    <a:pt x="380" y="4149"/>
                  </a:cubicBezTo>
                  <a:lnTo>
                    <a:pt x="7253" y="4149"/>
                  </a:lnTo>
                  <a:cubicBezTo>
                    <a:pt x="7474" y="4149"/>
                    <a:pt x="7633" y="3959"/>
                    <a:pt x="7633" y="3769"/>
                  </a:cubicBezTo>
                  <a:lnTo>
                    <a:pt x="7633" y="380"/>
                  </a:lnTo>
                  <a:cubicBezTo>
                    <a:pt x="7633" y="159"/>
                    <a:pt x="7474" y="0"/>
                    <a:pt x="7253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524;p14">
              <a:extLst>
                <a:ext uri="{FF2B5EF4-FFF2-40B4-BE49-F238E27FC236}">
                  <a16:creationId xmlns:a16="http://schemas.microsoft.com/office/drawing/2014/main" id="{2BA41857-B8FA-F1FA-4EFF-AA6CC7B52491}"/>
                </a:ext>
              </a:extLst>
            </p:cNvPr>
            <p:cNvSpPr/>
            <p:nvPr/>
          </p:nvSpPr>
          <p:spPr>
            <a:xfrm>
              <a:off x="990170" y="906781"/>
              <a:ext cx="594242" cy="795495"/>
            </a:xfrm>
            <a:custGeom>
              <a:avLst/>
              <a:gdLst/>
              <a:ahLst/>
              <a:cxnLst/>
              <a:rect l="l" t="t" r="r" b="b"/>
              <a:pathLst>
                <a:path w="19541" h="26159" extrusionOk="0">
                  <a:moveTo>
                    <a:pt x="0" y="0"/>
                  </a:moveTo>
                  <a:lnTo>
                    <a:pt x="0" y="26159"/>
                  </a:lnTo>
                  <a:lnTo>
                    <a:pt x="19540" y="26159"/>
                  </a:lnTo>
                  <a:lnTo>
                    <a:pt x="19540" y="0"/>
                  </a:ln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525;p14">
              <a:extLst>
                <a:ext uri="{FF2B5EF4-FFF2-40B4-BE49-F238E27FC236}">
                  <a16:creationId xmlns:a16="http://schemas.microsoft.com/office/drawing/2014/main" id="{51ED9B26-A8B8-AB1B-5D48-A9A66566339C}"/>
                </a:ext>
              </a:extLst>
            </p:cNvPr>
            <p:cNvSpPr/>
            <p:nvPr/>
          </p:nvSpPr>
          <p:spPr>
            <a:xfrm>
              <a:off x="1029643" y="942422"/>
              <a:ext cx="515267" cy="634687"/>
            </a:xfrm>
            <a:custGeom>
              <a:avLst/>
              <a:gdLst/>
              <a:ahLst/>
              <a:cxnLst/>
              <a:rect l="l" t="t" r="r" b="b"/>
              <a:pathLst>
                <a:path w="16944" h="20871" extrusionOk="0">
                  <a:moveTo>
                    <a:pt x="1" y="0"/>
                  </a:moveTo>
                  <a:lnTo>
                    <a:pt x="1" y="20870"/>
                  </a:lnTo>
                  <a:lnTo>
                    <a:pt x="16944" y="20870"/>
                  </a:lnTo>
                  <a:lnTo>
                    <a:pt x="16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526;p14">
              <a:extLst>
                <a:ext uri="{FF2B5EF4-FFF2-40B4-BE49-F238E27FC236}">
                  <a16:creationId xmlns:a16="http://schemas.microsoft.com/office/drawing/2014/main" id="{22AF4DBA-D62C-986C-43FF-E47CD2E73306}"/>
                </a:ext>
              </a:extLst>
            </p:cNvPr>
            <p:cNvSpPr/>
            <p:nvPr/>
          </p:nvSpPr>
          <p:spPr>
            <a:xfrm>
              <a:off x="1076840" y="1007896"/>
              <a:ext cx="56836" cy="56867"/>
            </a:xfrm>
            <a:custGeom>
              <a:avLst/>
              <a:gdLst/>
              <a:ahLst/>
              <a:cxnLst/>
              <a:rect l="l" t="t" r="r" b="b"/>
              <a:pathLst>
                <a:path w="1869" h="1870" extrusionOk="0">
                  <a:moveTo>
                    <a:pt x="950" y="1"/>
                  </a:moveTo>
                  <a:cubicBezTo>
                    <a:pt x="412" y="1"/>
                    <a:pt x="0" y="412"/>
                    <a:pt x="0" y="951"/>
                  </a:cubicBezTo>
                  <a:cubicBezTo>
                    <a:pt x="0" y="1457"/>
                    <a:pt x="412" y="1869"/>
                    <a:pt x="950" y="1869"/>
                  </a:cubicBezTo>
                  <a:cubicBezTo>
                    <a:pt x="1457" y="1869"/>
                    <a:pt x="1869" y="1457"/>
                    <a:pt x="1869" y="951"/>
                  </a:cubicBezTo>
                  <a:cubicBezTo>
                    <a:pt x="1869" y="412"/>
                    <a:pt x="1457" y="1"/>
                    <a:pt x="950" y="1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527;p14">
              <a:extLst>
                <a:ext uri="{FF2B5EF4-FFF2-40B4-BE49-F238E27FC236}">
                  <a16:creationId xmlns:a16="http://schemas.microsoft.com/office/drawing/2014/main" id="{818455BD-7E49-94E9-DCB9-13FE4132E16E}"/>
                </a:ext>
              </a:extLst>
            </p:cNvPr>
            <p:cNvSpPr/>
            <p:nvPr/>
          </p:nvSpPr>
          <p:spPr>
            <a:xfrm>
              <a:off x="1083591" y="1019938"/>
              <a:ext cx="43365" cy="32295"/>
            </a:xfrm>
            <a:custGeom>
              <a:avLst/>
              <a:gdLst/>
              <a:ahLst/>
              <a:cxnLst/>
              <a:rect l="l" t="t" r="r" b="b"/>
              <a:pathLst>
                <a:path w="1426" h="1062" extrusionOk="0">
                  <a:moveTo>
                    <a:pt x="1255" y="1"/>
                  </a:moveTo>
                  <a:cubicBezTo>
                    <a:pt x="1219" y="1"/>
                    <a:pt x="1188" y="16"/>
                    <a:pt x="1172" y="48"/>
                  </a:cubicBezTo>
                  <a:lnTo>
                    <a:pt x="570" y="650"/>
                  </a:lnTo>
                  <a:lnTo>
                    <a:pt x="253" y="333"/>
                  </a:lnTo>
                  <a:cubicBezTo>
                    <a:pt x="238" y="317"/>
                    <a:pt x="206" y="309"/>
                    <a:pt x="174" y="309"/>
                  </a:cubicBezTo>
                  <a:cubicBezTo>
                    <a:pt x="143" y="309"/>
                    <a:pt x="111" y="317"/>
                    <a:pt x="95" y="333"/>
                  </a:cubicBezTo>
                  <a:lnTo>
                    <a:pt x="63" y="365"/>
                  </a:lnTo>
                  <a:cubicBezTo>
                    <a:pt x="0" y="428"/>
                    <a:pt x="0" y="523"/>
                    <a:pt x="63" y="555"/>
                  </a:cubicBezTo>
                  <a:lnTo>
                    <a:pt x="570" y="1061"/>
                  </a:lnTo>
                  <a:lnTo>
                    <a:pt x="1394" y="270"/>
                  </a:lnTo>
                  <a:cubicBezTo>
                    <a:pt x="1425" y="206"/>
                    <a:pt x="1425" y="111"/>
                    <a:pt x="1394" y="80"/>
                  </a:cubicBezTo>
                  <a:lnTo>
                    <a:pt x="1362" y="48"/>
                  </a:lnTo>
                  <a:cubicBezTo>
                    <a:pt x="1330" y="16"/>
                    <a:pt x="1291" y="1"/>
                    <a:pt x="1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528;p14">
              <a:extLst>
                <a:ext uri="{FF2B5EF4-FFF2-40B4-BE49-F238E27FC236}">
                  <a16:creationId xmlns:a16="http://schemas.microsoft.com/office/drawing/2014/main" id="{3BB9FBCE-30B1-830A-170D-37FF6AE86B94}"/>
                </a:ext>
              </a:extLst>
            </p:cNvPr>
            <p:cNvSpPr/>
            <p:nvPr/>
          </p:nvSpPr>
          <p:spPr>
            <a:xfrm>
              <a:off x="1163510" y="1015620"/>
              <a:ext cx="335179" cy="15418"/>
            </a:xfrm>
            <a:custGeom>
              <a:avLst/>
              <a:gdLst/>
              <a:ahLst/>
              <a:cxnLst/>
              <a:rect l="l" t="t" r="r" b="b"/>
              <a:pathLst>
                <a:path w="11022" h="507" extrusionOk="0">
                  <a:moveTo>
                    <a:pt x="191" y="0"/>
                  </a:moveTo>
                  <a:cubicBezTo>
                    <a:pt x="96" y="0"/>
                    <a:pt x="1" y="63"/>
                    <a:pt x="1" y="190"/>
                  </a:cubicBezTo>
                  <a:lnTo>
                    <a:pt x="1" y="285"/>
                  </a:lnTo>
                  <a:cubicBezTo>
                    <a:pt x="1" y="380"/>
                    <a:pt x="96" y="507"/>
                    <a:pt x="191" y="507"/>
                  </a:cubicBezTo>
                  <a:lnTo>
                    <a:pt x="10800" y="507"/>
                  </a:lnTo>
                  <a:cubicBezTo>
                    <a:pt x="10895" y="507"/>
                    <a:pt x="11021" y="380"/>
                    <a:pt x="11021" y="285"/>
                  </a:cubicBezTo>
                  <a:lnTo>
                    <a:pt x="11021" y="190"/>
                  </a:lnTo>
                  <a:cubicBezTo>
                    <a:pt x="11021" y="63"/>
                    <a:pt x="10895" y="0"/>
                    <a:pt x="10800" y="0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29;p14">
              <a:extLst>
                <a:ext uri="{FF2B5EF4-FFF2-40B4-BE49-F238E27FC236}">
                  <a16:creationId xmlns:a16="http://schemas.microsoft.com/office/drawing/2014/main" id="{6F991DD1-D526-31A2-B2DB-7933C9AD62D5}"/>
                </a:ext>
              </a:extLst>
            </p:cNvPr>
            <p:cNvSpPr/>
            <p:nvPr/>
          </p:nvSpPr>
          <p:spPr>
            <a:xfrm>
              <a:off x="1163510" y="1042564"/>
              <a:ext cx="219621" cy="15448"/>
            </a:xfrm>
            <a:custGeom>
              <a:avLst/>
              <a:gdLst/>
              <a:ahLst/>
              <a:cxnLst/>
              <a:rect l="l" t="t" r="r" b="b"/>
              <a:pathLst>
                <a:path w="7222" h="508" extrusionOk="0">
                  <a:moveTo>
                    <a:pt x="191" y="1"/>
                  </a:moveTo>
                  <a:cubicBezTo>
                    <a:pt x="96" y="1"/>
                    <a:pt x="1" y="96"/>
                    <a:pt x="1" y="191"/>
                  </a:cubicBezTo>
                  <a:lnTo>
                    <a:pt x="1" y="317"/>
                  </a:lnTo>
                  <a:cubicBezTo>
                    <a:pt x="1" y="412"/>
                    <a:pt x="96" y="507"/>
                    <a:pt x="191" y="507"/>
                  </a:cubicBezTo>
                  <a:lnTo>
                    <a:pt x="7000" y="507"/>
                  </a:lnTo>
                  <a:cubicBezTo>
                    <a:pt x="7126" y="507"/>
                    <a:pt x="7221" y="412"/>
                    <a:pt x="7221" y="317"/>
                  </a:cubicBezTo>
                  <a:lnTo>
                    <a:pt x="7221" y="191"/>
                  </a:lnTo>
                  <a:cubicBezTo>
                    <a:pt x="7221" y="96"/>
                    <a:pt x="7126" y="1"/>
                    <a:pt x="7000" y="1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30;p14">
              <a:extLst>
                <a:ext uri="{FF2B5EF4-FFF2-40B4-BE49-F238E27FC236}">
                  <a16:creationId xmlns:a16="http://schemas.microsoft.com/office/drawing/2014/main" id="{D2C7CC1B-9A88-D1D9-6306-1B3CAF105552}"/>
                </a:ext>
              </a:extLst>
            </p:cNvPr>
            <p:cNvSpPr/>
            <p:nvPr/>
          </p:nvSpPr>
          <p:spPr>
            <a:xfrm>
              <a:off x="1076840" y="1119624"/>
              <a:ext cx="56836" cy="56836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50" y="0"/>
                  </a:moveTo>
                  <a:cubicBezTo>
                    <a:pt x="412" y="0"/>
                    <a:pt x="0" y="412"/>
                    <a:pt x="0" y="950"/>
                  </a:cubicBezTo>
                  <a:cubicBezTo>
                    <a:pt x="0" y="1457"/>
                    <a:pt x="412" y="1869"/>
                    <a:pt x="950" y="1869"/>
                  </a:cubicBezTo>
                  <a:cubicBezTo>
                    <a:pt x="1457" y="1869"/>
                    <a:pt x="1869" y="1457"/>
                    <a:pt x="1869" y="950"/>
                  </a:cubicBezTo>
                  <a:cubicBezTo>
                    <a:pt x="1869" y="412"/>
                    <a:pt x="1457" y="0"/>
                    <a:pt x="950" y="0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31;p14">
              <a:extLst>
                <a:ext uri="{FF2B5EF4-FFF2-40B4-BE49-F238E27FC236}">
                  <a16:creationId xmlns:a16="http://schemas.microsoft.com/office/drawing/2014/main" id="{D0A95CE8-40BF-CB15-E5A5-E15DCFCDB8CB}"/>
                </a:ext>
              </a:extLst>
            </p:cNvPr>
            <p:cNvSpPr/>
            <p:nvPr/>
          </p:nvSpPr>
          <p:spPr>
            <a:xfrm>
              <a:off x="1083591" y="1131666"/>
              <a:ext cx="43365" cy="32295"/>
            </a:xfrm>
            <a:custGeom>
              <a:avLst/>
              <a:gdLst/>
              <a:ahLst/>
              <a:cxnLst/>
              <a:rect l="l" t="t" r="r" b="b"/>
              <a:pathLst>
                <a:path w="1426" h="1062" extrusionOk="0">
                  <a:moveTo>
                    <a:pt x="1255" y="0"/>
                  </a:moveTo>
                  <a:cubicBezTo>
                    <a:pt x="1219" y="0"/>
                    <a:pt x="1188" y="16"/>
                    <a:pt x="1172" y="48"/>
                  </a:cubicBezTo>
                  <a:lnTo>
                    <a:pt x="570" y="649"/>
                  </a:lnTo>
                  <a:lnTo>
                    <a:pt x="253" y="333"/>
                  </a:lnTo>
                  <a:cubicBezTo>
                    <a:pt x="238" y="317"/>
                    <a:pt x="206" y="309"/>
                    <a:pt x="174" y="309"/>
                  </a:cubicBezTo>
                  <a:cubicBezTo>
                    <a:pt x="143" y="309"/>
                    <a:pt x="111" y="317"/>
                    <a:pt x="95" y="333"/>
                  </a:cubicBezTo>
                  <a:lnTo>
                    <a:pt x="63" y="364"/>
                  </a:lnTo>
                  <a:cubicBezTo>
                    <a:pt x="0" y="428"/>
                    <a:pt x="0" y="523"/>
                    <a:pt x="63" y="554"/>
                  </a:cubicBezTo>
                  <a:lnTo>
                    <a:pt x="570" y="1061"/>
                  </a:lnTo>
                  <a:lnTo>
                    <a:pt x="1394" y="269"/>
                  </a:lnTo>
                  <a:cubicBezTo>
                    <a:pt x="1425" y="206"/>
                    <a:pt x="1425" y="111"/>
                    <a:pt x="1394" y="79"/>
                  </a:cubicBezTo>
                  <a:lnTo>
                    <a:pt x="1362" y="48"/>
                  </a:lnTo>
                  <a:cubicBezTo>
                    <a:pt x="1330" y="16"/>
                    <a:pt x="1291" y="0"/>
                    <a:pt x="1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32;p14">
              <a:extLst>
                <a:ext uri="{FF2B5EF4-FFF2-40B4-BE49-F238E27FC236}">
                  <a16:creationId xmlns:a16="http://schemas.microsoft.com/office/drawing/2014/main" id="{A69BF326-273E-FD56-BEC3-A35D26DE838E}"/>
                </a:ext>
              </a:extLst>
            </p:cNvPr>
            <p:cNvSpPr/>
            <p:nvPr/>
          </p:nvSpPr>
          <p:spPr>
            <a:xfrm>
              <a:off x="1163510" y="1126344"/>
              <a:ext cx="335179" cy="15448"/>
            </a:xfrm>
            <a:custGeom>
              <a:avLst/>
              <a:gdLst/>
              <a:ahLst/>
              <a:cxnLst/>
              <a:rect l="l" t="t" r="r" b="b"/>
              <a:pathLst>
                <a:path w="11022" h="508" extrusionOk="0">
                  <a:moveTo>
                    <a:pt x="191" y="1"/>
                  </a:moveTo>
                  <a:cubicBezTo>
                    <a:pt x="96" y="1"/>
                    <a:pt x="1" y="96"/>
                    <a:pt x="1" y="223"/>
                  </a:cubicBezTo>
                  <a:lnTo>
                    <a:pt x="1" y="318"/>
                  </a:lnTo>
                  <a:cubicBezTo>
                    <a:pt x="1" y="413"/>
                    <a:pt x="96" y="508"/>
                    <a:pt x="191" y="508"/>
                  </a:cubicBezTo>
                  <a:lnTo>
                    <a:pt x="10800" y="508"/>
                  </a:lnTo>
                  <a:cubicBezTo>
                    <a:pt x="10895" y="508"/>
                    <a:pt x="11021" y="413"/>
                    <a:pt x="11021" y="318"/>
                  </a:cubicBezTo>
                  <a:lnTo>
                    <a:pt x="11021" y="223"/>
                  </a:lnTo>
                  <a:cubicBezTo>
                    <a:pt x="11021" y="96"/>
                    <a:pt x="10895" y="1"/>
                    <a:pt x="10800" y="1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33;p14">
              <a:extLst>
                <a:ext uri="{FF2B5EF4-FFF2-40B4-BE49-F238E27FC236}">
                  <a16:creationId xmlns:a16="http://schemas.microsoft.com/office/drawing/2014/main" id="{AC21FD08-B811-6868-B8E0-66399407590E}"/>
                </a:ext>
              </a:extLst>
            </p:cNvPr>
            <p:cNvSpPr/>
            <p:nvPr/>
          </p:nvSpPr>
          <p:spPr>
            <a:xfrm>
              <a:off x="1163510" y="1154292"/>
              <a:ext cx="219621" cy="14475"/>
            </a:xfrm>
            <a:custGeom>
              <a:avLst/>
              <a:gdLst/>
              <a:ahLst/>
              <a:cxnLst/>
              <a:rect l="l" t="t" r="r" b="b"/>
              <a:pathLst>
                <a:path w="7222" h="476" extrusionOk="0">
                  <a:moveTo>
                    <a:pt x="191" y="0"/>
                  </a:moveTo>
                  <a:cubicBezTo>
                    <a:pt x="96" y="0"/>
                    <a:pt x="1" y="95"/>
                    <a:pt x="1" y="190"/>
                  </a:cubicBezTo>
                  <a:lnTo>
                    <a:pt x="1" y="285"/>
                  </a:lnTo>
                  <a:cubicBezTo>
                    <a:pt x="1" y="412"/>
                    <a:pt x="96" y="475"/>
                    <a:pt x="191" y="475"/>
                  </a:cubicBezTo>
                  <a:lnTo>
                    <a:pt x="7000" y="475"/>
                  </a:lnTo>
                  <a:cubicBezTo>
                    <a:pt x="7126" y="475"/>
                    <a:pt x="7221" y="412"/>
                    <a:pt x="7221" y="285"/>
                  </a:cubicBezTo>
                  <a:lnTo>
                    <a:pt x="7221" y="190"/>
                  </a:lnTo>
                  <a:cubicBezTo>
                    <a:pt x="7221" y="95"/>
                    <a:pt x="7126" y="0"/>
                    <a:pt x="7000" y="0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4" name="Google Shape;534;p14">
              <a:extLst>
                <a:ext uri="{FF2B5EF4-FFF2-40B4-BE49-F238E27FC236}">
                  <a16:creationId xmlns:a16="http://schemas.microsoft.com/office/drawing/2014/main" id="{C6658476-D917-FEA7-B718-82789B889773}"/>
                </a:ext>
              </a:extLst>
            </p:cNvPr>
            <p:cNvSpPr/>
            <p:nvPr/>
          </p:nvSpPr>
          <p:spPr>
            <a:xfrm>
              <a:off x="1076840" y="1231321"/>
              <a:ext cx="56836" cy="56867"/>
            </a:xfrm>
            <a:custGeom>
              <a:avLst/>
              <a:gdLst/>
              <a:ahLst/>
              <a:cxnLst/>
              <a:rect l="l" t="t" r="r" b="b"/>
              <a:pathLst>
                <a:path w="1869" h="1870" extrusionOk="0">
                  <a:moveTo>
                    <a:pt x="950" y="1"/>
                  </a:moveTo>
                  <a:cubicBezTo>
                    <a:pt x="412" y="1"/>
                    <a:pt x="0" y="413"/>
                    <a:pt x="0" y="919"/>
                  </a:cubicBezTo>
                  <a:cubicBezTo>
                    <a:pt x="0" y="1458"/>
                    <a:pt x="412" y="1869"/>
                    <a:pt x="950" y="1869"/>
                  </a:cubicBezTo>
                  <a:cubicBezTo>
                    <a:pt x="1457" y="1869"/>
                    <a:pt x="1869" y="1458"/>
                    <a:pt x="1869" y="919"/>
                  </a:cubicBezTo>
                  <a:cubicBezTo>
                    <a:pt x="1869" y="413"/>
                    <a:pt x="1457" y="1"/>
                    <a:pt x="950" y="1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7" name="Google Shape;535;p14">
              <a:extLst>
                <a:ext uri="{FF2B5EF4-FFF2-40B4-BE49-F238E27FC236}">
                  <a16:creationId xmlns:a16="http://schemas.microsoft.com/office/drawing/2014/main" id="{FE6CFC30-913D-675D-D52E-7C2A50188145}"/>
                </a:ext>
              </a:extLst>
            </p:cNvPr>
            <p:cNvSpPr/>
            <p:nvPr/>
          </p:nvSpPr>
          <p:spPr>
            <a:xfrm>
              <a:off x="1083591" y="1243364"/>
              <a:ext cx="43365" cy="33269"/>
            </a:xfrm>
            <a:custGeom>
              <a:avLst/>
              <a:gdLst/>
              <a:ahLst/>
              <a:cxnLst/>
              <a:rect l="l" t="t" r="r" b="b"/>
              <a:pathLst>
                <a:path w="1426" h="1094" extrusionOk="0">
                  <a:moveTo>
                    <a:pt x="1255" y="1"/>
                  </a:moveTo>
                  <a:cubicBezTo>
                    <a:pt x="1219" y="1"/>
                    <a:pt x="1188" y="17"/>
                    <a:pt x="1172" y="48"/>
                  </a:cubicBezTo>
                  <a:lnTo>
                    <a:pt x="570" y="650"/>
                  </a:lnTo>
                  <a:lnTo>
                    <a:pt x="253" y="333"/>
                  </a:lnTo>
                  <a:cubicBezTo>
                    <a:pt x="238" y="317"/>
                    <a:pt x="206" y="310"/>
                    <a:pt x="174" y="310"/>
                  </a:cubicBezTo>
                  <a:cubicBezTo>
                    <a:pt x="143" y="310"/>
                    <a:pt x="111" y="317"/>
                    <a:pt x="95" y="333"/>
                  </a:cubicBezTo>
                  <a:lnTo>
                    <a:pt x="63" y="365"/>
                  </a:lnTo>
                  <a:cubicBezTo>
                    <a:pt x="0" y="428"/>
                    <a:pt x="0" y="523"/>
                    <a:pt x="63" y="555"/>
                  </a:cubicBezTo>
                  <a:lnTo>
                    <a:pt x="570" y="1093"/>
                  </a:lnTo>
                  <a:lnTo>
                    <a:pt x="1394" y="270"/>
                  </a:lnTo>
                  <a:cubicBezTo>
                    <a:pt x="1425" y="207"/>
                    <a:pt x="1425" y="112"/>
                    <a:pt x="1394" y="80"/>
                  </a:cubicBezTo>
                  <a:lnTo>
                    <a:pt x="1362" y="48"/>
                  </a:lnTo>
                  <a:cubicBezTo>
                    <a:pt x="1330" y="17"/>
                    <a:pt x="1291" y="1"/>
                    <a:pt x="1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8" name="Google Shape;536;p14">
              <a:extLst>
                <a:ext uri="{FF2B5EF4-FFF2-40B4-BE49-F238E27FC236}">
                  <a16:creationId xmlns:a16="http://schemas.microsoft.com/office/drawing/2014/main" id="{4B6195C3-3FC6-09F0-AA57-280FBD4FD6B1}"/>
                </a:ext>
              </a:extLst>
            </p:cNvPr>
            <p:cNvSpPr/>
            <p:nvPr/>
          </p:nvSpPr>
          <p:spPr>
            <a:xfrm>
              <a:off x="1163510" y="1238072"/>
              <a:ext cx="335179" cy="14475"/>
            </a:xfrm>
            <a:custGeom>
              <a:avLst/>
              <a:gdLst/>
              <a:ahLst/>
              <a:cxnLst/>
              <a:rect l="l" t="t" r="r" b="b"/>
              <a:pathLst>
                <a:path w="11022" h="476" extrusionOk="0">
                  <a:moveTo>
                    <a:pt x="191" y="1"/>
                  </a:moveTo>
                  <a:cubicBezTo>
                    <a:pt x="96" y="1"/>
                    <a:pt x="1" y="96"/>
                    <a:pt x="1" y="222"/>
                  </a:cubicBezTo>
                  <a:lnTo>
                    <a:pt x="1" y="317"/>
                  </a:lnTo>
                  <a:cubicBezTo>
                    <a:pt x="1" y="412"/>
                    <a:pt x="96" y="476"/>
                    <a:pt x="191" y="476"/>
                  </a:cubicBezTo>
                  <a:lnTo>
                    <a:pt x="10800" y="476"/>
                  </a:lnTo>
                  <a:cubicBezTo>
                    <a:pt x="10895" y="476"/>
                    <a:pt x="11021" y="412"/>
                    <a:pt x="11021" y="317"/>
                  </a:cubicBezTo>
                  <a:lnTo>
                    <a:pt x="11021" y="222"/>
                  </a:lnTo>
                  <a:cubicBezTo>
                    <a:pt x="11021" y="96"/>
                    <a:pt x="10895" y="1"/>
                    <a:pt x="10800" y="1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9" name="Google Shape;537;p14">
              <a:extLst>
                <a:ext uri="{FF2B5EF4-FFF2-40B4-BE49-F238E27FC236}">
                  <a16:creationId xmlns:a16="http://schemas.microsoft.com/office/drawing/2014/main" id="{30442715-5303-2BED-688D-080F390DC59E}"/>
                </a:ext>
              </a:extLst>
            </p:cNvPr>
            <p:cNvSpPr/>
            <p:nvPr/>
          </p:nvSpPr>
          <p:spPr>
            <a:xfrm>
              <a:off x="1163510" y="1265046"/>
              <a:ext cx="219621" cy="17364"/>
            </a:xfrm>
            <a:custGeom>
              <a:avLst/>
              <a:gdLst/>
              <a:ahLst/>
              <a:cxnLst/>
              <a:rect l="l" t="t" r="r" b="b"/>
              <a:pathLst>
                <a:path w="7222" h="571" extrusionOk="0">
                  <a:moveTo>
                    <a:pt x="191" y="0"/>
                  </a:moveTo>
                  <a:cubicBezTo>
                    <a:pt x="96" y="0"/>
                    <a:pt x="1" y="127"/>
                    <a:pt x="1" y="222"/>
                  </a:cubicBezTo>
                  <a:lnTo>
                    <a:pt x="1" y="349"/>
                  </a:lnTo>
                  <a:cubicBezTo>
                    <a:pt x="1" y="444"/>
                    <a:pt x="96" y="570"/>
                    <a:pt x="191" y="570"/>
                  </a:cubicBezTo>
                  <a:lnTo>
                    <a:pt x="7000" y="570"/>
                  </a:lnTo>
                  <a:cubicBezTo>
                    <a:pt x="7126" y="570"/>
                    <a:pt x="7221" y="444"/>
                    <a:pt x="7221" y="349"/>
                  </a:cubicBezTo>
                  <a:lnTo>
                    <a:pt x="7221" y="222"/>
                  </a:lnTo>
                  <a:cubicBezTo>
                    <a:pt x="7221" y="127"/>
                    <a:pt x="7126" y="0"/>
                    <a:pt x="7000" y="0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0" name="Google Shape;538;p14">
              <a:extLst>
                <a:ext uri="{FF2B5EF4-FFF2-40B4-BE49-F238E27FC236}">
                  <a16:creationId xmlns:a16="http://schemas.microsoft.com/office/drawing/2014/main" id="{095A5662-03D2-B6C4-E044-0E9799498F6E}"/>
                </a:ext>
              </a:extLst>
            </p:cNvPr>
            <p:cNvSpPr/>
            <p:nvPr/>
          </p:nvSpPr>
          <p:spPr>
            <a:xfrm>
              <a:off x="1076840" y="1343049"/>
              <a:ext cx="56836" cy="56836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50" y="0"/>
                  </a:moveTo>
                  <a:cubicBezTo>
                    <a:pt x="412" y="0"/>
                    <a:pt x="0" y="412"/>
                    <a:pt x="0" y="951"/>
                  </a:cubicBezTo>
                  <a:cubicBezTo>
                    <a:pt x="0" y="1457"/>
                    <a:pt x="412" y="1869"/>
                    <a:pt x="950" y="1869"/>
                  </a:cubicBezTo>
                  <a:cubicBezTo>
                    <a:pt x="1457" y="1869"/>
                    <a:pt x="1869" y="1457"/>
                    <a:pt x="1869" y="951"/>
                  </a:cubicBezTo>
                  <a:cubicBezTo>
                    <a:pt x="1869" y="412"/>
                    <a:pt x="1457" y="0"/>
                    <a:pt x="950" y="0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1" name="Google Shape;539;p14">
              <a:extLst>
                <a:ext uri="{FF2B5EF4-FFF2-40B4-BE49-F238E27FC236}">
                  <a16:creationId xmlns:a16="http://schemas.microsoft.com/office/drawing/2014/main" id="{CC6D2D0F-4C89-4B57-1F32-098702448840}"/>
                </a:ext>
              </a:extLst>
            </p:cNvPr>
            <p:cNvSpPr/>
            <p:nvPr/>
          </p:nvSpPr>
          <p:spPr>
            <a:xfrm>
              <a:off x="1083591" y="1355092"/>
              <a:ext cx="43365" cy="32295"/>
            </a:xfrm>
            <a:custGeom>
              <a:avLst/>
              <a:gdLst/>
              <a:ahLst/>
              <a:cxnLst/>
              <a:rect l="l" t="t" r="r" b="b"/>
              <a:pathLst>
                <a:path w="1426" h="1062" extrusionOk="0">
                  <a:moveTo>
                    <a:pt x="1255" y="0"/>
                  </a:moveTo>
                  <a:cubicBezTo>
                    <a:pt x="1219" y="0"/>
                    <a:pt x="1188" y="16"/>
                    <a:pt x="1172" y="48"/>
                  </a:cubicBezTo>
                  <a:lnTo>
                    <a:pt x="570" y="650"/>
                  </a:lnTo>
                  <a:lnTo>
                    <a:pt x="253" y="333"/>
                  </a:lnTo>
                  <a:cubicBezTo>
                    <a:pt x="238" y="317"/>
                    <a:pt x="206" y="309"/>
                    <a:pt x="174" y="309"/>
                  </a:cubicBezTo>
                  <a:cubicBezTo>
                    <a:pt x="143" y="309"/>
                    <a:pt x="111" y="317"/>
                    <a:pt x="95" y="333"/>
                  </a:cubicBezTo>
                  <a:lnTo>
                    <a:pt x="63" y="365"/>
                  </a:lnTo>
                  <a:cubicBezTo>
                    <a:pt x="0" y="428"/>
                    <a:pt x="0" y="523"/>
                    <a:pt x="63" y="555"/>
                  </a:cubicBezTo>
                  <a:lnTo>
                    <a:pt x="570" y="1061"/>
                  </a:lnTo>
                  <a:lnTo>
                    <a:pt x="1394" y="270"/>
                  </a:lnTo>
                  <a:cubicBezTo>
                    <a:pt x="1425" y="206"/>
                    <a:pt x="1425" y="143"/>
                    <a:pt x="1394" y="80"/>
                  </a:cubicBezTo>
                  <a:lnTo>
                    <a:pt x="1362" y="48"/>
                  </a:lnTo>
                  <a:cubicBezTo>
                    <a:pt x="1330" y="16"/>
                    <a:pt x="1291" y="0"/>
                    <a:pt x="1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2" name="Google Shape;540;p14">
              <a:extLst>
                <a:ext uri="{FF2B5EF4-FFF2-40B4-BE49-F238E27FC236}">
                  <a16:creationId xmlns:a16="http://schemas.microsoft.com/office/drawing/2014/main" id="{BEDD3106-F3A8-58CB-8198-E140B746C3AC}"/>
                </a:ext>
              </a:extLst>
            </p:cNvPr>
            <p:cNvSpPr/>
            <p:nvPr/>
          </p:nvSpPr>
          <p:spPr>
            <a:xfrm>
              <a:off x="1163510" y="1350743"/>
              <a:ext cx="335179" cy="15448"/>
            </a:xfrm>
            <a:custGeom>
              <a:avLst/>
              <a:gdLst/>
              <a:ahLst/>
              <a:cxnLst/>
              <a:rect l="l" t="t" r="r" b="b"/>
              <a:pathLst>
                <a:path w="11022" h="508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lnTo>
                    <a:pt x="1" y="286"/>
                  </a:lnTo>
                  <a:cubicBezTo>
                    <a:pt x="1" y="381"/>
                    <a:pt x="96" y="508"/>
                    <a:pt x="191" y="508"/>
                  </a:cubicBezTo>
                  <a:lnTo>
                    <a:pt x="10800" y="508"/>
                  </a:lnTo>
                  <a:cubicBezTo>
                    <a:pt x="10895" y="508"/>
                    <a:pt x="11021" y="381"/>
                    <a:pt x="11021" y="286"/>
                  </a:cubicBezTo>
                  <a:lnTo>
                    <a:pt x="11021" y="191"/>
                  </a:lnTo>
                  <a:cubicBezTo>
                    <a:pt x="11021" y="64"/>
                    <a:pt x="10895" y="1"/>
                    <a:pt x="10800" y="1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3" name="Google Shape;541;p14">
              <a:extLst>
                <a:ext uri="{FF2B5EF4-FFF2-40B4-BE49-F238E27FC236}">
                  <a16:creationId xmlns:a16="http://schemas.microsoft.com/office/drawing/2014/main" id="{B6119C34-5073-6394-E501-6AE6B396C62A}"/>
                </a:ext>
              </a:extLst>
            </p:cNvPr>
            <p:cNvSpPr/>
            <p:nvPr/>
          </p:nvSpPr>
          <p:spPr>
            <a:xfrm>
              <a:off x="1163510" y="1378690"/>
              <a:ext cx="219621" cy="14475"/>
            </a:xfrm>
            <a:custGeom>
              <a:avLst/>
              <a:gdLst/>
              <a:ahLst/>
              <a:cxnLst/>
              <a:rect l="l" t="t" r="r" b="b"/>
              <a:pathLst>
                <a:path w="7222" h="476" extrusionOk="0">
                  <a:moveTo>
                    <a:pt x="191" y="0"/>
                  </a:moveTo>
                  <a:cubicBezTo>
                    <a:pt x="96" y="0"/>
                    <a:pt x="1" y="64"/>
                    <a:pt x="1" y="159"/>
                  </a:cubicBezTo>
                  <a:lnTo>
                    <a:pt x="1" y="254"/>
                  </a:lnTo>
                  <a:cubicBezTo>
                    <a:pt x="1" y="380"/>
                    <a:pt x="96" y="475"/>
                    <a:pt x="191" y="475"/>
                  </a:cubicBezTo>
                  <a:lnTo>
                    <a:pt x="7000" y="475"/>
                  </a:lnTo>
                  <a:cubicBezTo>
                    <a:pt x="7126" y="475"/>
                    <a:pt x="7221" y="380"/>
                    <a:pt x="7221" y="254"/>
                  </a:cubicBezTo>
                  <a:lnTo>
                    <a:pt x="7221" y="159"/>
                  </a:lnTo>
                  <a:cubicBezTo>
                    <a:pt x="7221" y="64"/>
                    <a:pt x="7126" y="0"/>
                    <a:pt x="7000" y="0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4" name="Google Shape;542;p14">
              <a:extLst>
                <a:ext uri="{FF2B5EF4-FFF2-40B4-BE49-F238E27FC236}">
                  <a16:creationId xmlns:a16="http://schemas.microsoft.com/office/drawing/2014/main" id="{AF25BC09-544A-3169-CA41-5115DE56E3E0}"/>
                </a:ext>
              </a:extLst>
            </p:cNvPr>
            <p:cNvSpPr/>
            <p:nvPr/>
          </p:nvSpPr>
          <p:spPr>
            <a:xfrm>
              <a:off x="1076840" y="1454777"/>
              <a:ext cx="56836" cy="56836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50" y="0"/>
                  </a:moveTo>
                  <a:cubicBezTo>
                    <a:pt x="412" y="0"/>
                    <a:pt x="0" y="412"/>
                    <a:pt x="0" y="918"/>
                  </a:cubicBezTo>
                  <a:cubicBezTo>
                    <a:pt x="0" y="1457"/>
                    <a:pt x="412" y="1869"/>
                    <a:pt x="950" y="1869"/>
                  </a:cubicBezTo>
                  <a:cubicBezTo>
                    <a:pt x="1457" y="1869"/>
                    <a:pt x="1869" y="1457"/>
                    <a:pt x="1869" y="918"/>
                  </a:cubicBezTo>
                  <a:cubicBezTo>
                    <a:pt x="1869" y="412"/>
                    <a:pt x="1457" y="0"/>
                    <a:pt x="950" y="0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5" name="Google Shape;543;p14">
              <a:extLst>
                <a:ext uri="{FF2B5EF4-FFF2-40B4-BE49-F238E27FC236}">
                  <a16:creationId xmlns:a16="http://schemas.microsoft.com/office/drawing/2014/main" id="{A2807338-376D-2FAA-43B3-A2FF2564E2B0}"/>
                </a:ext>
              </a:extLst>
            </p:cNvPr>
            <p:cNvSpPr/>
            <p:nvPr/>
          </p:nvSpPr>
          <p:spPr>
            <a:xfrm>
              <a:off x="1083591" y="1466789"/>
              <a:ext cx="43365" cy="33269"/>
            </a:xfrm>
            <a:custGeom>
              <a:avLst/>
              <a:gdLst/>
              <a:ahLst/>
              <a:cxnLst/>
              <a:rect l="l" t="t" r="r" b="b"/>
              <a:pathLst>
                <a:path w="1426" h="1094" extrusionOk="0">
                  <a:moveTo>
                    <a:pt x="1255" y="1"/>
                  </a:moveTo>
                  <a:cubicBezTo>
                    <a:pt x="1219" y="1"/>
                    <a:pt x="1188" y="17"/>
                    <a:pt x="1172" y="48"/>
                  </a:cubicBezTo>
                  <a:lnTo>
                    <a:pt x="570" y="650"/>
                  </a:lnTo>
                  <a:lnTo>
                    <a:pt x="253" y="333"/>
                  </a:lnTo>
                  <a:cubicBezTo>
                    <a:pt x="238" y="318"/>
                    <a:pt x="206" y="310"/>
                    <a:pt x="174" y="310"/>
                  </a:cubicBezTo>
                  <a:cubicBezTo>
                    <a:pt x="143" y="310"/>
                    <a:pt x="111" y="318"/>
                    <a:pt x="95" y="333"/>
                  </a:cubicBezTo>
                  <a:lnTo>
                    <a:pt x="63" y="365"/>
                  </a:lnTo>
                  <a:cubicBezTo>
                    <a:pt x="0" y="428"/>
                    <a:pt x="0" y="523"/>
                    <a:pt x="63" y="555"/>
                  </a:cubicBezTo>
                  <a:lnTo>
                    <a:pt x="570" y="1094"/>
                  </a:lnTo>
                  <a:lnTo>
                    <a:pt x="1394" y="270"/>
                  </a:lnTo>
                  <a:cubicBezTo>
                    <a:pt x="1425" y="207"/>
                    <a:pt x="1425" y="143"/>
                    <a:pt x="1394" y="80"/>
                  </a:cubicBezTo>
                  <a:lnTo>
                    <a:pt x="1362" y="48"/>
                  </a:lnTo>
                  <a:cubicBezTo>
                    <a:pt x="1330" y="17"/>
                    <a:pt x="1291" y="1"/>
                    <a:pt x="1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6" name="Google Shape;544;p14">
              <a:extLst>
                <a:ext uri="{FF2B5EF4-FFF2-40B4-BE49-F238E27FC236}">
                  <a16:creationId xmlns:a16="http://schemas.microsoft.com/office/drawing/2014/main" id="{FA3EB685-1949-C48F-A77E-56837994337A}"/>
                </a:ext>
              </a:extLst>
            </p:cNvPr>
            <p:cNvSpPr/>
            <p:nvPr/>
          </p:nvSpPr>
          <p:spPr>
            <a:xfrm>
              <a:off x="1163510" y="1462471"/>
              <a:ext cx="335179" cy="14475"/>
            </a:xfrm>
            <a:custGeom>
              <a:avLst/>
              <a:gdLst/>
              <a:ahLst/>
              <a:cxnLst/>
              <a:rect l="l" t="t" r="r" b="b"/>
              <a:pathLst>
                <a:path w="11022" h="476" extrusionOk="0">
                  <a:moveTo>
                    <a:pt x="191" y="0"/>
                  </a:moveTo>
                  <a:cubicBezTo>
                    <a:pt x="96" y="0"/>
                    <a:pt x="1" y="64"/>
                    <a:pt x="1" y="190"/>
                  </a:cubicBezTo>
                  <a:lnTo>
                    <a:pt x="1" y="285"/>
                  </a:lnTo>
                  <a:cubicBezTo>
                    <a:pt x="1" y="380"/>
                    <a:pt x="96" y="475"/>
                    <a:pt x="191" y="475"/>
                  </a:cubicBezTo>
                  <a:lnTo>
                    <a:pt x="10800" y="475"/>
                  </a:lnTo>
                  <a:cubicBezTo>
                    <a:pt x="10895" y="475"/>
                    <a:pt x="11021" y="380"/>
                    <a:pt x="11021" y="285"/>
                  </a:cubicBezTo>
                  <a:lnTo>
                    <a:pt x="11021" y="190"/>
                  </a:lnTo>
                  <a:cubicBezTo>
                    <a:pt x="11021" y="64"/>
                    <a:pt x="10895" y="0"/>
                    <a:pt x="10800" y="0"/>
                  </a:cubicBezTo>
                  <a:close/>
                </a:path>
              </a:pathLst>
            </a:custGeom>
            <a:solidFill>
              <a:srgbClr val="1CB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7" name="Google Shape;545;p14">
              <a:extLst>
                <a:ext uri="{FF2B5EF4-FFF2-40B4-BE49-F238E27FC236}">
                  <a16:creationId xmlns:a16="http://schemas.microsoft.com/office/drawing/2014/main" id="{9F62F6F8-1028-0969-9220-02143D7D4EED}"/>
                </a:ext>
              </a:extLst>
            </p:cNvPr>
            <p:cNvSpPr/>
            <p:nvPr/>
          </p:nvSpPr>
          <p:spPr>
            <a:xfrm>
              <a:off x="1163510" y="1489445"/>
              <a:ext cx="219621" cy="14475"/>
            </a:xfrm>
            <a:custGeom>
              <a:avLst/>
              <a:gdLst/>
              <a:ahLst/>
              <a:cxnLst/>
              <a:rect l="l" t="t" r="r" b="b"/>
              <a:pathLst>
                <a:path w="7222" h="476" extrusionOk="0">
                  <a:moveTo>
                    <a:pt x="191" y="0"/>
                  </a:moveTo>
                  <a:cubicBezTo>
                    <a:pt x="96" y="0"/>
                    <a:pt x="1" y="95"/>
                    <a:pt x="1" y="190"/>
                  </a:cubicBezTo>
                  <a:lnTo>
                    <a:pt x="1" y="317"/>
                  </a:lnTo>
                  <a:cubicBezTo>
                    <a:pt x="1" y="412"/>
                    <a:pt x="96" y="475"/>
                    <a:pt x="191" y="475"/>
                  </a:cubicBezTo>
                  <a:lnTo>
                    <a:pt x="7000" y="475"/>
                  </a:lnTo>
                  <a:cubicBezTo>
                    <a:pt x="7126" y="475"/>
                    <a:pt x="7221" y="412"/>
                    <a:pt x="7221" y="317"/>
                  </a:cubicBezTo>
                  <a:lnTo>
                    <a:pt x="7221" y="190"/>
                  </a:lnTo>
                  <a:cubicBezTo>
                    <a:pt x="7221" y="95"/>
                    <a:pt x="7126" y="0"/>
                    <a:pt x="7000" y="0"/>
                  </a:cubicBezTo>
                  <a:close/>
                </a:path>
              </a:pathLst>
            </a:custGeom>
            <a:solidFill>
              <a:srgbClr val="1CB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8" name="Google Shape;643;p14">
              <a:extLst>
                <a:ext uri="{FF2B5EF4-FFF2-40B4-BE49-F238E27FC236}">
                  <a16:creationId xmlns:a16="http://schemas.microsoft.com/office/drawing/2014/main" id="{4AD62DF2-69FF-2067-13CC-EA10373983EC}"/>
                </a:ext>
              </a:extLst>
            </p:cNvPr>
            <p:cNvSpPr/>
            <p:nvPr/>
          </p:nvSpPr>
          <p:spPr>
            <a:xfrm>
              <a:off x="1592084" y="1472080"/>
              <a:ext cx="68392" cy="33786"/>
            </a:xfrm>
            <a:custGeom>
              <a:avLst/>
              <a:gdLst/>
              <a:ahLst/>
              <a:cxnLst/>
              <a:rect l="l" t="t" r="r" b="b"/>
              <a:pathLst>
                <a:path w="2249" h="1111" extrusionOk="0">
                  <a:moveTo>
                    <a:pt x="422" y="1"/>
                  </a:moveTo>
                  <a:cubicBezTo>
                    <a:pt x="290" y="1"/>
                    <a:pt x="188" y="27"/>
                    <a:pt x="159" y="96"/>
                  </a:cubicBezTo>
                  <a:cubicBezTo>
                    <a:pt x="0" y="571"/>
                    <a:pt x="539" y="476"/>
                    <a:pt x="950" y="983"/>
                  </a:cubicBezTo>
                  <a:cubicBezTo>
                    <a:pt x="1018" y="1076"/>
                    <a:pt x="1143" y="1111"/>
                    <a:pt x="1290" y="1111"/>
                  </a:cubicBezTo>
                  <a:cubicBezTo>
                    <a:pt x="1689" y="1111"/>
                    <a:pt x="2249" y="856"/>
                    <a:pt x="2249" y="856"/>
                  </a:cubicBezTo>
                  <a:cubicBezTo>
                    <a:pt x="2249" y="856"/>
                    <a:pt x="1869" y="413"/>
                    <a:pt x="1330" y="191"/>
                  </a:cubicBezTo>
                  <a:cubicBezTo>
                    <a:pt x="1156" y="126"/>
                    <a:pt x="713" y="1"/>
                    <a:pt x="422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9" name="Google Shape;644;p14">
              <a:extLst>
                <a:ext uri="{FF2B5EF4-FFF2-40B4-BE49-F238E27FC236}">
                  <a16:creationId xmlns:a16="http://schemas.microsoft.com/office/drawing/2014/main" id="{B1DB4252-E012-DD08-CF1B-A0A2C0A339FD}"/>
                </a:ext>
              </a:extLst>
            </p:cNvPr>
            <p:cNvSpPr/>
            <p:nvPr/>
          </p:nvSpPr>
          <p:spPr>
            <a:xfrm>
              <a:off x="1573777" y="1337971"/>
              <a:ext cx="332290" cy="222175"/>
            </a:xfrm>
            <a:custGeom>
              <a:avLst/>
              <a:gdLst/>
              <a:ahLst/>
              <a:cxnLst/>
              <a:rect l="l" t="t" r="r" b="b"/>
              <a:pathLst>
                <a:path w="10927" h="7306" extrusionOk="0">
                  <a:moveTo>
                    <a:pt x="9853" y="0"/>
                  </a:moveTo>
                  <a:cubicBezTo>
                    <a:pt x="9700" y="0"/>
                    <a:pt x="9530" y="34"/>
                    <a:pt x="9343" y="104"/>
                  </a:cubicBezTo>
                  <a:cubicBezTo>
                    <a:pt x="7316" y="928"/>
                    <a:pt x="3579" y="4728"/>
                    <a:pt x="2566" y="4981"/>
                  </a:cubicBezTo>
                  <a:cubicBezTo>
                    <a:pt x="2471" y="5010"/>
                    <a:pt x="2382" y="5020"/>
                    <a:pt x="2296" y="5020"/>
                  </a:cubicBezTo>
                  <a:cubicBezTo>
                    <a:pt x="2042" y="5020"/>
                    <a:pt x="1814" y="4926"/>
                    <a:pt x="1523" y="4926"/>
                  </a:cubicBezTo>
                  <a:cubicBezTo>
                    <a:pt x="1258" y="4926"/>
                    <a:pt x="942" y="5004"/>
                    <a:pt x="507" y="5298"/>
                  </a:cubicBezTo>
                  <a:cubicBezTo>
                    <a:pt x="1" y="5615"/>
                    <a:pt x="792" y="7135"/>
                    <a:pt x="1394" y="7261"/>
                  </a:cubicBezTo>
                  <a:cubicBezTo>
                    <a:pt x="1505" y="7291"/>
                    <a:pt x="1614" y="7306"/>
                    <a:pt x="1718" y="7306"/>
                  </a:cubicBezTo>
                  <a:cubicBezTo>
                    <a:pt x="2388" y="7306"/>
                    <a:pt x="2904" y="6717"/>
                    <a:pt x="3041" y="5868"/>
                  </a:cubicBezTo>
                  <a:cubicBezTo>
                    <a:pt x="3421" y="5393"/>
                    <a:pt x="8203" y="3049"/>
                    <a:pt x="9501" y="2258"/>
                  </a:cubicBezTo>
                  <a:cubicBezTo>
                    <a:pt x="10103" y="1909"/>
                    <a:pt x="10926" y="1339"/>
                    <a:pt x="10800" y="864"/>
                  </a:cubicBezTo>
                  <a:cubicBezTo>
                    <a:pt x="10633" y="315"/>
                    <a:pt x="10322" y="0"/>
                    <a:pt x="9853" y="0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0" name="Google Shape;645;p14">
              <a:extLst>
                <a:ext uri="{FF2B5EF4-FFF2-40B4-BE49-F238E27FC236}">
                  <a16:creationId xmlns:a16="http://schemas.microsoft.com/office/drawing/2014/main" id="{7F829ABC-7094-6FF5-04A7-6CB14870D2FB}"/>
                </a:ext>
              </a:extLst>
            </p:cNvPr>
            <p:cNvSpPr/>
            <p:nvPr/>
          </p:nvSpPr>
          <p:spPr>
            <a:xfrm>
              <a:off x="1854040" y="1280160"/>
              <a:ext cx="115467" cy="99714"/>
            </a:xfrm>
            <a:custGeom>
              <a:avLst/>
              <a:gdLst/>
              <a:ahLst/>
              <a:cxnLst/>
              <a:rect l="l" t="t" r="r" b="b"/>
              <a:pathLst>
                <a:path w="3797" h="3279" extrusionOk="0">
                  <a:moveTo>
                    <a:pt x="1515" y="1"/>
                  </a:moveTo>
                  <a:cubicBezTo>
                    <a:pt x="1488" y="1"/>
                    <a:pt x="1468" y="4"/>
                    <a:pt x="1457" y="10"/>
                  </a:cubicBezTo>
                  <a:cubicBezTo>
                    <a:pt x="1457" y="10"/>
                    <a:pt x="380" y="1910"/>
                    <a:pt x="159" y="2544"/>
                  </a:cubicBezTo>
                  <a:cubicBezTo>
                    <a:pt x="0" y="2987"/>
                    <a:pt x="634" y="3145"/>
                    <a:pt x="1045" y="3272"/>
                  </a:cubicBezTo>
                  <a:cubicBezTo>
                    <a:pt x="1064" y="3276"/>
                    <a:pt x="1084" y="3279"/>
                    <a:pt x="1105" y="3279"/>
                  </a:cubicBezTo>
                  <a:cubicBezTo>
                    <a:pt x="1536" y="3279"/>
                    <a:pt x="2631" y="2397"/>
                    <a:pt x="3294" y="1372"/>
                  </a:cubicBezTo>
                  <a:cubicBezTo>
                    <a:pt x="3796" y="603"/>
                    <a:pt x="1900" y="1"/>
                    <a:pt x="1515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1" name="Google Shape;646;p14">
              <a:extLst>
                <a:ext uri="{FF2B5EF4-FFF2-40B4-BE49-F238E27FC236}">
                  <a16:creationId xmlns:a16="http://schemas.microsoft.com/office/drawing/2014/main" id="{A4594237-AE00-1774-96A2-8E95555E99CC}"/>
                </a:ext>
              </a:extLst>
            </p:cNvPr>
            <p:cNvSpPr/>
            <p:nvPr/>
          </p:nvSpPr>
          <p:spPr>
            <a:xfrm>
              <a:off x="1869458" y="1087024"/>
              <a:ext cx="257147" cy="290720"/>
            </a:xfrm>
            <a:custGeom>
              <a:avLst/>
              <a:gdLst/>
              <a:ahLst/>
              <a:cxnLst/>
              <a:rect l="l" t="t" r="r" b="b"/>
              <a:pathLst>
                <a:path w="8456" h="9560" extrusionOk="0">
                  <a:moveTo>
                    <a:pt x="6128" y="0"/>
                  </a:moveTo>
                  <a:cubicBezTo>
                    <a:pt x="5836" y="0"/>
                    <a:pt x="5546" y="97"/>
                    <a:pt x="5289" y="312"/>
                  </a:cubicBezTo>
                  <a:cubicBezTo>
                    <a:pt x="3674" y="1674"/>
                    <a:pt x="0" y="7184"/>
                    <a:pt x="0" y="7184"/>
                  </a:cubicBezTo>
                  <a:cubicBezTo>
                    <a:pt x="0" y="7184"/>
                    <a:pt x="190" y="7754"/>
                    <a:pt x="1140" y="8483"/>
                  </a:cubicBezTo>
                  <a:cubicBezTo>
                    <a:pt x="2458" y="9531"/>
                    <a:pt x="3210" y="9560"/>
                    <a:pt x="3287" y="9560"/>
                  </a:cubicBezTo>
                  <a:cubicBezTo>
                    <a:pt x="3291" y="9560"/>
                    <a:pt x="3294" y="9560"/>
                    <a:pt x="3294" y="9560"/>
                  </a:cubicBezTo>
                  <a:cubicBezTo>
                    <a:pt x="3294" y="9560"/>
                    <a:pt x="5701" y="7058"/>
                    <a:pt x="7126" y="5443"/>
                  </a:cubicBezTo>
                  <a:cubicBezTo>
                    <a:pt x="7822" y="4651"/>
                    <a:pt x="8456" y="3859"/>
                    <a:pt x="8012" y="1769"/>
                  </a:cubicBezTo>
                  <a:cubicBezTo>
                    <a:pt x="7802" y="764"/>
                    <a:pt x="6953" y="0"/>
                    <a:pt x="6128" y="0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2" name="Google Shape;647;p14">
              <a:extLst>
                <a:ext uri="{FF2B5EF4-FFF2-40B4-BE49-F238E27FC236}">
                  <a16:creationId xmlns:a16="http://schemas.microsoft.com/office/drawing/2014/main" id="{F9ABE3DE-14A8-A935-0B91-5582846A69FB}"/>
                </a:ext>
              </a:extLst>
            </p:cNvPr>
            <p:cNvSpPr/>
            <p:nvPr/>
          </p:nvSpPr>
          <p:spPr>
            <a:xfrm>
              <a:off x="1625779" y="2226168"/>
              <a:ext cx="125806" cy="50116"/>
            </a:xfrm>
            <a:custGeom>
              <a:avLst/>
              <a:gdLst/>
              <a:ahLst/>
              <a:cxnLst/>
              <a:rect l="l" t="t" r="r" b="b"/>
              <a:pathLst>
                <a:path w="4137" h="1648" extrusionOk="0">
                  <a:moveTo>
                    <a:pt x="603" y="1"/>
                  </a:moveTo>
                  <a:cubicBezTo>
                    <a:pt x="1" y="223"/>
                    <a:pt x="191" y="539"/>
                    <a:pt x="507" y="666"/>
                  </a:cubicBezTo>
                  <a:cubicBezTo>
                    <a:pt x="824" y="793"/>
                    <a:pt x="3801" y="1648"/>
                    <a:pt x="3801" y="1648"/>
                  </a:cubicBezTo>
                  <a:cubicBezTo>
                    <a:pt x="3801" y="1648"/>
                    <a:pt x="3833" y="1426"/>
                    <a:pt x="3991" y="729"/>
                  </a:cubicBezTo>
                  <a:cubicBezTo>
                    <a:pt x="4136" y="91"/>
                    <a:pt x="3829" y="64"/>
                    <a:pt x="3606" y="64"/>
                  </a:cubicBezTo>
                  <a:cubicBezTo>
                    <a:pt x="3586" y="64"/>
                    <a:pt x="3566" y="64"/>
                    <a:pt x="3548" y="64"/>
                  </a:cubicBezTo>
                  <a:cubicBezTo>
                    <a:pt x="3358" y="64"/>
                    <a:pt x="603" y="1"/>
                    <a:pt x="603" y="1"/>
                  </a:cubicBezTo>
                  <a:close/>
                </a:path>
              </a:pathLst>
            </a:custGeom>
            <a:solidFill>
              <a:srgbClr val="101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3" name="Google Shape;648;p14">
              <a:extLst>
                <a:ext uri="{FF2B5EF4-FFF2-40B4-BE49-F238E27FC236}">
                  <a16:creationId xmlns:a16="http://schemas.microsoft.com/office/drawing/2014/main" id="{C299CCB5-B769-0F5B-E901-AB59B77BDBEE}"/>
                </a:ext>
              </a:extLst>
            </p:cNvPr>
            <p:cNvSpPr/>
            <p:nvPr/>
          </p:nvSpPr>
          <p:spPr>
            <a:xfrm>
              <a:off x="1821561" y="1411929"/>
              <a:ext cx="292514" cy="454143"/>
            </a:xfrm>
            <a:custGeom>
              <a:avLst/>
              <a:gdLst/>
              <a:ahLst/>
              <a:cxnLst/>
              <a:rect l="l" t="t" r="r" b="b"/>
              <a:pathLst>
                <a:path w="9619" h="14934" extrusionOk="0">
                  <a:moveTo>
                    <a:pt x="6289" y="0"/>
                  </a:moveTo>
                  <a:cubicBezTo>
                    <a:pt x="4890" y="0"/>
                    <a:pt x="3341" y="928"/>
                    <a:pt x="2937" y="2422"/>
                  </a:cubicBezTo>
                  <a:cubicBezTo>
                    <a:pt x="2937" y="2422"/>
                    <a:pt x="657" y="11100"/>
                    <a:pt x="245" y="12873"/>
                  </a:cubicBezTo>
                  <a:cubicBezTo>
                    <a:pt x="0" y="13996"/>
                    <a:pt x="1241" y="14934"/>
                    <a:pt x="2579" y="14934"/>
                  </a:cubicBezTo>
                  <a:cubicBezTo>
                    <a:pt x="3317" y="14934"/>
                    <a:pt x="4084" y="14648"/>
                    <a:pt x="4647" y="13950"/>
                  </a:cubicBezTo>
                  <a:cubicBezTo>
                    <a:pt x="6199" y="11986"/>
                    <a:pt x="8289" y="9200"/>
                    <a:pt x="8954" y="6919"/>
                  </a:cubicBezTo>
                  <a:cubicBezTo>
                    <a:pt x="9619" y="4671"/>
                    <a:pt x="9556" y="2771"/>
                    <a:pt x="8289" y="966"/>
                  </a:cubicBezTo>
                  <a:cubicBezTo>
                    <a:pt x="7830" y="300"/>
                    <a:pt x="7084" y="0"/>
                    <a:pt x="6289" y="0"/>
                  </a:cubicBezTo>
                  <a:close/>
                </a:path>
              </a:pathLst>
            </a:custGeom>
            <a:solidFill>
              <a:srgbClr val="246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4" name="Google Shape;649;p14">
              <a:extLst>
                <a:ext uri="{FF2B5EF4-FFF2-40B4-BE49-F238E27FC236}">
                  <a16:creationId xmlns:a16="http://schemas.microsoft.com/office/drawing/2014/main" id="{C1A25798-B982-7869-C20D-82503E331F1E}"/>
                </a:ext>
              </a:extLst>
            </p:cNvPr>
            <p:cNvSpPr/>
            <p:nvPr/>
          </p:nvSpPr>
          <p:spPr>
            <a:xfrm>
              <a:off x="1717284" y="1757695"/>
              <a:ext cx="258120" cy="489540"/>
            </a:xfrm>
            <a:custGeom>
              <a:avLst/>
              <a:gdLst/>
              <a:ahLst/>
              <a:cxnLst/>
              <a:rect l="l" t="t" r="r" b="b"/>
              <a:pathLst>
                <a:path w="8488" h="16098" extrusionOk="0">
                  <a:moveTo>
                    <a:pt x="5335" y="0"/>
                  </a:moveTo>
                  <a:cubicBezTo>
                    <a:pt x="4514" y="0"/>
                    <a:pt x="3967" y="405"/>
                    <a:pt x="3801" y="1028"/>
                  </a:cubicBezTo>
                  <a:cubicBezTo>
                    <a:pt x="3167" y="3118"/>
                    <a:pt x="3326" y="3182"/>
                    <a:pt x="2661" y="5779"/>
                  </a:cubicBezTo>
                  <a:cubicBezTo>
                    <a:pt x="1964" y="8344"/>
                    <a:pt x="0" y="15786"/>
                    <a:pt x="0" y="15786"/>
                  </a:cubicBezTo>
                  <a:cubicBezTo>
                    <a:pt x="0" y="15786"/>
                    <a:pt x="127" y="16039"/>
                    <a:pt x="349" y="16071"/>
                  </a:cubicBezTo>
                  <a:cubicBezTo>
                    <a:pt x="412" y="16090"/>
                    <a:pt x="467" y="16098"/>
                    <a:pt x="513" y="16098"/>
                  </a:cubicBezTo>
                  <a:cubicBezTo>
                    <a:pt x="700" y="16098"/>
                    <a:pt x="760" y="15976"/>
                    <a:pt x="760" y="15976"/>
                  </a:cubicBezTo>
                  <a:cubicBezTo>
                    <a:pt x="760" y="15976"/>
                    <a:pt x="1425" y="14202"/>
                    <a:pt x="2154" y="13126"/>
                  </a:cubicBezTo>
                  <a:cubicBezTo>
                    <a:pt x="2914" y="12081"/>
                    <a:pt x="6904" y="5177"/>
                    <a:pt x="7664" y="3783"/>
                  </a:cubicBezTo>
                  <a:cubicBezTo>
                    <a:pt x="8424" y="2390"/>
                    <a:pt x="8488" y="1092"/>
                    <a:pt x="6841" y="363"/>
                  </a:cubicBezTo>
                  <a:cubicBezTo>
                    <a:pt x="6274" y="112"/>
                    <a:pt x="5766" y="0"/>
                    <a:pt x="5335" y="0"/>
                  </a:cubicBezTo>
                  <a:close/>
                </a:path>
              </a:pathLst>
            </a:custGeom>
            <a:solidFill>
              <a:srgbClr val="246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5" name="Google Shape;650;p14">
              <a:extLst>
                <a:ext uri="{FF2B5EF4-FFF2-40B4-BE49-F238E27FC236}">
                  <a16:creationId xmlns:a16="http://schemas.microsoft.com/office/drawing/2014/main" id="{F054AFDD-D8D9-836B-3553-8B8A55D33E4E}"/>
                </a:ext>
              </a:extLst>
            </p:cNvPr>
            <p:cNvSpPr/>
            <p:nvPr/>
          </p:nvSpPr>
          <p:spPr>
            <a:xfrm>
              <a:off x="2111190" y="2231307"/>
              <a:ext cx="58752" cy="44976"/>
            </a:xfrm>
            <a:custGeom>
              <a:avLst/>
              <a:gdLst/>
              <a:ahLst/>
              <a:cxnLst/>
              <a:rect l="l" t="t" r="r" b="b"/>
              <a:pathLst>
                <a:path w="1932" h="1479" extrusionOk="0">
                  <a:moveTo>
                    <a:pt x="422" y="1"/>
                  </a:moveTo>
                  <a:cubicBezTo>
                    <a:pt x="285" y="1"/>
                    <a:pt x="154" y="76"/>
                    <a:pt x="95" y="370"/>
                  </a:cubicBezTo>
                  <a:cubicBezTo>
                    <a:pt x="95" y="434"/>
                    <a:pt x="63" y="497"/>
                    <a:pt x="63" y="560"/>
                  </a:cubicBezTo>
                  <a:cubicBezTo>
                    <a:pt x="32" y="1257"/>
                    <a:pt x="0" y="1447"/>
                    <a:pt x="0" y="1447"/>
                  </a:cubicBezTo>
                  <a:cubicBezTo>
                    <a:pt x="0" y="1447"/>
                    <a:pt x="412" y="1447"/>
                    <a:pt x="982" y="1479"/>
                  </a:cubicBezTo>
                  <a:lnTo>
                    <a:pt x="1932" y="1479"/>
                  </a:lnTo>
                  <a:cubicBezTo>
                    <a:pt x="1932" y="1479"/>
                    <a:pt x="1932" y="1257"/>
                    <a:pt x="1868" y="560"/>
                  </a:cubicBezTo>
                  <a:cubicBezTo>
                    <a:pt x="1868" y="497"/>
                    <a:pt x="1868" y="434"/>
                    <a:pt x="1868" y="370"/>
                  </a:cubicBezTo>
                  <a:cubicBezTo>
                    <a:pt x="1810" y="76"/>
                    <a:pt x="1678" y="1"/>
                    <a:pt x="1541" y="1"/>
                  </a:cubicBezTo>
                  <a:cubicBezTo>
                    <a:pt x="1457" y="1"/>
                    <a:pt x="1371" y="29"/>
                    <a:pt x="1298" y="54"/>
                  </a:cubicBezTo>
                  <a:cubicBezTo>
                    <a:pt x="1267" y="54"/>
                    <a:pt x="1140" y="85"/>
                    <a:pt x="982" y="149"/>
                  </a:cubicBezTo>
                  <a:cubicBezTo>
                    <a:pt x="823" y="85"/>
                    <a:pt x="697" y="54"/>
                    <a:pt x="665" y="54"/>
                  </a:cubicBezTo>
                  <a:cubicBezTo>
                    <a:pt x="593" y="29"/>
                    <a:pt x="506" y="1"/>
                    <a:pt x="422" y="1"/>
                  </a:cubicBezTo>
                  <a:close/>
                </a:path>
              </a:pathLst>
            </a:custGeom>
            <a:solidFill>
              <a:srgbClr val="111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6" name="Google Shape;651;p14">
              <a:extLst>
                <a:ext uri="{FF2B5EF4-FFF2-40B4-BE49-F238E27FC236}">
                  <a16:creationId xmlns:a16="http://schemas.microsoft.com/office/drawing/2014/main" id="{B58ECE40-31D5-6F87-A861-7C184A94321F}"/>
                </a:ext>
              </a:extLst>
            </p:cNvPr>
            <p:cNvSpPr/>
            <p:nvPr/>
          </p:nvSpPr>
          <p:spPr>
            <a:xfrm>
              <a:off x="2044196" y="1403870"/>
              <a:ext cx="225703" cy="435350"/>
            </a:xfrm>
            <a:custGeom>
              <a:avLst/>
              <a:gdLst/>
              <a:ahLst/>
              <a:cxnLst/>
              <a:rect l="l" t="t" r="r" b="b"/>
              <a:pathLst>
                <a:path w="7422" h="14316" extrusionOk="0">
                  <a:moveTo>
                    <a:pt x="1988" y="0"/>
                  </a:moveTo>
                  <a:cubicBezTo>
                    <a:pt x="1059" y="0"/>
                    <a:pt x="373" y="312"/>
                    <a:pt x="335" y="1041"/>
                  </a:cubicBezTo>
                  <a:cubicBezTo>
                    <a:pt x="335" y="1041"/>
                    <a:pt x="18" y="10953"/>
                    <a:pt x="18" y="12727"/>
                  </a:cubicBezTo>
                  <a:cubicBezTo>
                    <a:pt x="1" y="13696"/>
                    <a:pt x="996" y="14315"/>
                    <a:pt x="2078" y="14315"/>
                  </a:cubicBezTo>
                  <a:cubicBezTo>
                    <a:pt x="2975" y="14315"/>
                    <a:pt x="3932" y="13890"/>
                    <a:pt x="4420" y="12885"/>
                  </a:cubicBezTo>
                  <a:cubicBezTo>
                    <a:pt x="5528" y="10668"/>
                    <a:pt x="7112" y="8800"/>
                    <a:pt x="7333" y="3543"/>
                  </a:cubicBezTo>
                  <a:cubicBezTo>
                    <a:pt x="7421" y="1589"/>
                    <a:pt x="4086" y="0"/>
                    <a:pt x="1988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7" name="Google Shape;652;p14">
              <a:extLst>
                <a:ext uri="{FF2B5EF4-FFF2-40B4-BE49-F238E27FC236}">
                  <a16:creationId xmlns:a16="http://schemas.microsoft.com/office/drawing/2014/main" id="{BA880CD9-C113-6B14-AA68-9B62EB0AFBC6}"/>
                </a:ext>
              </a:extLst>
            </p:cNvPr>
            <p:cNvSpPr/>
            <p:nvPr/>
          </p:nvSpPr>
          <p:spPr>
            <a:xfrm>
              <a:off x="2042797" y="1747538"/>
              <a:ext cx="145421" cy="503407"/>
            </a:xfrm>
            <a:custGeom>
              <a:avLst/>
              <a:gdLst/>
              <a:ahLst/>
              <a:cxnLst/>
              <a:rect l="l" t="t" r="r" b="b"/>
              <a:pathLst>
                <a:path w="4782" h="16554" extrusionOk="0">
                  <a:moveTo>
                    <a:pt x="2877" y="0"/>
                  </a:moveTo>
                  <a:cubicBezTo>
                    <a:pt x="2868" y="0"/>
                    <a:pt x="2859" y="0"/>
                    <a:pt x="2851" y="0"/>
                  </a:cubicBezTo>
                  <a:cubicBezTo>
                    <a:pt x="1109" y="0"/>
                    <a:pt x="1" y="1236"/>
                    <a:pt x="64" y="1552"/>
                  </a:cubicBezTo>
                  <a:cubicBezTo>
                    <a:pt x="412" y="4212"/>
                    <a:pt x="2882" y="16500"/>
                    <a:pt x="2882" y="16500"/>
                  </a:cubicBezTo>
                  <a:cubicBezTo>
                    <a:pt x="2882" y="16500"/>
                    <a:pt x="2918" y="16553"/>
                    <a:pt x="3069" y="16553"/>
                  </a:cubicBezTo>
                  <a:cubicBezTo>
                    <a:pt x="3120" y="16553"/>
                    <a:pt x="3183" y="16547"/>
                    <a:pt x="3262" y="16532"/>
                  </a:cubicBezTo>
                  <a:cubicBezTo>
                    <a:pt x="3579" y="16468"/>
                    <a:pt x="3611" y="16247"/>
                    <a:pt x="3611" y="16247"/>
                  </a:cubicBezTo>
                  <a:cubicBezTo>
                    <a:pt x="3611" y="16247"/>
                    <a:pt x="3484" y="14536"/>
                    <a:pt x="3737" y="13270"/>
                  </a:cubicBezTo>
                  <a:cubicBezTo>
                    <a:pt x="3991" y="12035"/>
                    <a:pt x="4529" y="6271"/>
                    <a:pt x="4656" y="4751"/>
                  </a:cubicBezTo>
                  <a:cubicBezTo>
                    <a:pt x="4782" y="3207"/>
                    <a:pt x="4626" y="0"/>
                    <a:pt x="2877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8" name="Google Shape;653;p14">
              <a:extLst>
                <a:ext uri="{FF2B5EF4-FFF2-40B4-BE49-F238E27FC236}">
                  <a16:creationId xmlns:a16="http://schemas.microsoft.com/office/drawing/2014/main" id="{5DB4052C-FE79-5945-CC80-2D00C353FC1E}"/>
                </a:ext>
              </a:extLst>
            </p:cNvPr>
            <p:cNvSpPr/>
            <p:nvPr/>
          </p:nvSpPr>
          <p:spPr>
            <a:xfrm>
              <a:off x="1892570" y="1083374"/>
              <a:ext cx="403541" cy="523417"/>
            </a:xfrm>
            <a:custGeom>
              <a:avLst/>
              <a:gdLst/>
              <a:ahLst/>
              <a:cxnLst/>
              <a:rect l="l" t="t" r="r" b="b"/>
              <a:pathLst>
                <a:path w="13270" h="17212" extrusionOk="0">
                  <a:moveTo>
                    <a:pt x="6280" y="0"/>
                  </a:moveTo>
                  <a:cubicBezTo>
                    <a:pt x="4133" y="0"/>
                    <a:pt x="4190" y="794"/>
                    <a:pt x="3610" y="2649"/>
                  </a:cubicBezTo>
                  <a:cubicBezTo>
                    <a:pt x="2122" y="7304"/>
                    <a:pt x="0" y="15253"/>
                    <a:pt x="0" y="15253"/>
                  </a:cubicBezTo>
                  <a:cubicBezTo>
                    <a:pt x="0" y="15253"/>
                    <a:pt x="1330" y="16330"/>
                    <a:pt x="5764" y="16963"/>
                  </a:cubicBezTo>
                  <a:cubicBezTo>
                    <a:pt x="7013" y="17142"/>
                    <a:pt x="8044" y="17212"/>
                    <a:pt x="8895" y="17212"/>
                  </a:cubicBezTo>
                  <a:cubicBezTo>
                    <a:pt x="11968" y="17212"/>
                    <a:pt x="12668" y="16298"/>
                    <a:pt x="12668" y="16298"/>
                  </a:cubicBezTo>
                  <a:cubicBezTo>
                    <a:pt x="12668" y="16298"/>
                    <a:pt x="13269" y="7463"/>
                    <a:pt x="12319" y="3219"/>
                  </a:cubicBezTo>
                  <a:cubicBezTo>
                    <a:pt x="12098" y="2269"/>
                    <a:pt x="11084" y="749"/>
                    <a:pt x="8804" y="274"/>
                  </a:cubicBezTo>
                  <a:cubicBezTo>
                    <a:pt x="8171" y="116"/>
                    <a:pt x="7632" y="84"/>
                    <a:pt x="6936" y="21"/>
                  </a:cubicBezTo>
                  <a:cubicBezTo>
                    <a:pt x="6697" y="7"/>
                    <a:pt x="6479" y="0"/>
                    <a:pt x="6280" y="0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9" name="Google Shape;654;p14">
              <a:extLst>
                <a:ext uri="{FF2B5EF4-FFF2-40B4-BE49-F238E27FC236}">
                  <a16:creationId xmlns:a16="http://schemas.microsoft.com/office/drawing/2014/main" id="{660F7E68-1469-073C-C12D-7F9D50E49DE9}"/>
                </a:ext>
              </a:extLst>
            </p:cNvPr>
            <p:cNvSpPr/>
            <p:nvPr/>
          </p:nvSpPr>
          <p:spPr>
            <a:xfrm>
              <a:off x="2002351" y="880902"/>
              <a:ext cx="198212" cy="190093"/>
            </a:xfrm>
            <a:custGeom>
              <a:avLst/>
              <a:gdLst/>
              <a:ahLst/>
              <a:cxnLst/>
              <a:rect l="l" t="t" r="r" b="b"/>
              <a:pathLst>
                <a:path w="6518" h="6251" extrusionOk="0">
                  <a:moveTo>
                    <a:pt x="1949" y="0"/>
                  </a:moveTo>
                  <a:cubicBezTo>
                    <a:pt x="1745" y="0"/>
                    <a:pt x="1511" y="54"/>
                    <a:pt x="1235" y="186"/>
                  </a:cubicBezTo>
                  <a:cubicBezTo>
                    <a:pt x="0" y="788"/>
                    <a:pt x="475" y="3290"/>
                    <a:pt x="1426" y="4018"/>
                  </a:cubicBezTo>
                  <a:cubicBezTo>
                    <a:pt x="1426" y="4018"/>
                    <a:pt x="1588" y="3967"/>
                    <a:pt x="1873" y="3967"/>
                  </a:cubicBezTo>
                  <a:cubicBezTo>
                    <a:pt x="2179" y="3967"/>
                    <a:pt x="2627" y="4026"/>
                    <a:pt x="3167" y="4272"/>
                  </a:cubicBezTo>
                  <a:cubicBezTo>
                    <a:pt x="4157" y="4721"/>
                    <a:pt x="4266" y="6250"/>
                    <a:pt x="4598" y="6250"/>
                  </a:cubicBezTo>
                  <a:cubicBezTo>
                    <a:pt x="4616" y="6250"/>
                    <a:pt x="4636" y="6245"/>
                    <a:pt x="4656" y="6235"/>
                  </a:cubicBezTo>
                  <a:cubicBezTo>
                    <a:pt x="5479" y="5792"/>
                    <a:pt x="6208" y="4810"/>
                    <a:pt x="6334" y="3828"/>
                  </a:cubicBezTo>
                  <a:cubicBezTo>
                    <a:pt x="6518" y="2301"/>
                    <a:pt x="5964" y="1068"/>
                    <a:pt x="4134" y="1068"/>
                  </a:cubicBezTo>
                  <a:cubicBezTo>
                    <a:pt x="4067" y="1068"/>
                    <a:pt x="3998" y="1070"/>
                    <a:pt x="3927" y="1073"/>
                  </a:cubicBezTo>
                  <a:cubicBezTo>
                    <a:pt x="3919" y="1073"/>
                    <a:pt x="3910" y="1074"/>
                    <a:pt x="3901" y="1074"/>
                  </a:cubicBezTo>
                  <a:cubicBezTo>
                    <a:pt x="3168" y="1074"/>
                    <a:pt x="2859" y="0"/>
                    <a:pt x="1949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0" name="Google Shape;655;p14">
              <a:extLst>
                <a:ext uri="{FF2B5EF4-FFF2-40B4-BE49-F238E27FC236}">
                  <a16:creationId xmlns:a16="http://schemas.microsoft.com/office/drawing/2014/main" id="{04D5DF65-637F-CFEF-D3A7-25635C57BB97}"/>
                </a:ext>
              </a:extLst>
            </p:cNvPr>
            <p:cNvSpPr/>
            <p:nvPr/>
          </p:nvSpPr>
          <p:spPr>
            <a:xfrm>
              <a:off x="2036046" y="1076350"/>
              <a:ext cx="155942" cy="94666"/>
            </a:xfrm>
            <a:custGeom>
              <a:avLst/>
              <a:gdLst/>
              <a:ahLst/>
              <a:cxnLst/>
              <a:rect l="l" t="t" r="r" b="b"/>
              <a:pathLst>
                <a:path w="5128" h="3113" extrusionOk="0">
                  <a:moveTo>
                    <a:pt x="1813" y="1"/>
                  </a:moveTo>
                  <a:cubicBezTo>
                    <a:pt x="1461" y="1"/>
                    <a:pt x="1170" y="87"/>
                    <a:pt x="1078" y="378"/>
                  </a:cubicBezTo>
                  <a:cubicBezTo>
                    <a:pt x="824" y="1202"/>
                    <a:pt x="1" y="2943"/>
                    <a:pt x="1996" y="3102"/>
                  </a:cubicBezTo>
                  <a:cubicBezTo>
                    <a:pt x="2086" y="3109"/>
                    <a:pt x="2173" y="3113"/>
                    <a:pt x="2259" y="3113"/>
                  </a:cubicBezTo>
                  <a:cubicBezTo>
                    <a:pt x="4370" y="3113"/>
                    <a:pt x="5128" y="937"/>
                    <a:pt x="5036" y="663"/>
                  </a:cubicBezTo>
                  <a:cubicBezTo>
                    <a:pt x="4888" y="241"/>
                    <a:pt x="4403" y="185"/>
                    <a:pt x="3927" y="185"/>
                  </a:cubicBezTo>
                  <a:cubicBezTo>
                    <a:pt x="3753" y="185"/>
                    <a:pt x="3582" y="192"/>
                    <a:pt x="3428" y="192"/>
                  </a:cubicBezTo>
                  <a:cubicBezTo>
                    <a:pt x="3370" y="192"/>
                    <a:pt x="3315" y="191"/>
                    <a:pt x="3263" y="188"/>
                  </a:cubicBezTo>
                  <a:cubicBezTo>
                    <a:pt x="2912" y="170"/>
                    <a:pt x="2303" y="1"/>
                    <a:pt x="1813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1" name="Google Shape;656;p14">
              <a:extLst>
                <a:ext uri="{FF2B5EF4-FFF2-40B4-BE49-F238E27FC236}">
                  <a16:creationId xmlns:a16="http://schemas.microsoft.com/office/drawing/2014/main" id="{AF521D9D-ED52-0FF9-D332-BB881A203E6A}"/>
                </a:ext>
              </a:extLst>
            </p:cNvPr>
            <p:cNvSpPr/>
            <p:nvPr/>
          </p:nvSpPr>
          <p:spPr>
            <a:xfrm>
              <a:off x="2058215" y="1086872"/>
              <a:ext cx="112699" cy="65868"/>
            </a:xfrm>
            <a:custGeom>
              <a:avLst/>
              <a:gdLst/>
              <a:ahLst/>
              <a:cxnLst/>
              <a:rect l="l" t="t" r="r" b="b"/>
              <a:pathLst>
                <a:path w="3706" h="2166" extrusionOk="0">
                  <a:moveTo>
                    <a:pt x="1489" y="1"/>
                  </a:moveTo>
                  <a:cubicBezTo>
                    <a:pt x="1267" y="1"/>
                    <a:pt x="1045" y="1"/>
                    <a:pt x="855" y="64"/>
                  </a:cubicBezTo>
                  <a:cubicBezTo>
                    <a:pt x="729" y="571"/>
                    <a:pt x="0" y="1996"/>
                    <a:pt x="1489" y="2154"/>
                  </a:cubicBezTo>
                  <a:cubicBezTo>
                    <a:pt x="1560" y="2162"/>
                    <a:pt x="1630" y="2165"/>
                    <a:pt x="1698" y="2165"/>
                  </a:cubicBezTo>
                  <a:cubicBezTo>
                    <a:pt x="3070" y="2165"/>
                    <a:pt x="3675" y="704"/>
                    <a:pt x="3705" y="191"/>
                  </a:cubicBezTo>
                  <a:cubicBezTo>
                    <a:pt x="3579" y="159"/>
                    <a:pt x="3484" y="159"/>
                    <a:pt x="3357" y="127"/>
                  </a:cubicBezTo>
                  <a:cubicBezTo>
                    <a:pt x="2692" y="32"/>
                    <a:pt x="2185" y="1"/>
                    <a:pt x="1489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2" name="Google Shape;657;p14">
              <a:extLst>
                <a:ext uri="{FF2B5EF4-FFF2-40B4-BE49-F238E27FC236}">
                  <a16:creationId xmlns:a16="http://schemas.microsoft.com/office/drawing/2014/main" id="{AB9A5AF2-F726-70D3-D192-26E41C8620C6}"/>
                </a:ext>
              </a:extLst>
            </p:cNvPr>
            <p:cNvSpPr/>
            <p:nvPr/>
          </p:nvSpPr>
          <p:spPr>
            <a:xfrm>
              <a:off x="2042797" y="961672"/>
              <a:ext cx="124255" cy="176256"/>
            </a:xfrm>
            <a:custGeom>
              <a:avLst/>
              <a:gdLst/>
              <a:ahLst/>
              <a:cxnLst/>
              <a:rect l="l" t="t" r="r" b="b"/>
              <a:pathLst>
                <a:path w="4086" h="5796" extrusionOk="0">
                  <a:moveTo>
                    <a:pt x="96" y="1"/>
                  </a:moveTo>
                  <a:lnTo>
                    <a:pt x="96" y="1"/>
                  </a:lnTo>
                  <a:cubicBezTo>
                    <a:pt x="95" y="1"/>
                    <a:pt x="1" y="1236"/>
                    <a:pt x="222" y="2281"/>
                  </a:cubicBezTo>
                  <a:cubicBezTo>
                    <a:pt x="363" y="2983"/>
                    <a:pt x="555" y="3443"/>
                    <a:pt x="1030" y="3443"/>
                  </a:cubicBezTo>
                  <a:cubicBezTo>
                    <a:pt x="1197" y="3443"/>
                    <a:pt x="1400" y="3386"/>
                    <a:pt x="1647" y="3262"/>
                  </a:cubicBezTo>
                  <a:lnTo>
                    <a:pt x="1647" y="3262"/>
                  </a:lnTo>
                  <a:cubicBezTo>
                    <a:pt x="1647" y="3738"/>
                    <a:pt x="1584" y="4308"/>
                    <a:pt x="1521" y="4719"/>
                  </a:cubicBezTo>
                  <a:cubicBezTo>
                    <a:pt x="1394" y="5543"/>
                    <a:pt x="1964" y="5796"/>
                    <a:pt x="2344" y="5796"/>
                  </a:cubicBezTo>
                  <a:cubicBezTo>
                    <a:pt x="2756" y="5796"/>
                    <a:pt x="4086" y="5511"/>
                    <a:pt x="3579" y="4023"/>
                  </a:cubicBezTo>
                  <a:cubicBezTo>
                    <a:pt x="3104" y="2661"/>
                    <a:pt x="3009" y="1837"/>
                    <a:pt x="2502" y="602"/>
                  </a:cubicBezTo>
                  <a:cubicBezTo>
                    <a:pt x="2501" y="601"/>
                    <a:pt x="2495" y="600"/>
                    <a:pt x="2486" y="600"/>
                  </a:cubicBezTo>
                  <a:cubicBezTo>
                    <a:pt x="2415" y="600"/>
                    <a:pt x="2113" y="642"/>
                    <a:pt x="1742" y="642"/>
                  </a:cubicBezTo>
                  <a:cubicBezTo>
                    <a:pt x="1154" y="642"/>
                    <a:pt x="392" y="538"/>
                    <a:pt x="96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3" name="Google Shape;658;p14">
              <a:extLst>
                <a:ext uri="{FF2B5EF4-FFF2-40B4-BE49-F238E27FC236}">
                  <a16:creationId xmlns:a16="http://schemas.microsoft.com/office/drawing/2014/main" id="{F1E74340-D9E1-E03F-A2B9-8D7312BDFA78}"/>
                </a:ext>
              </a:extLst>
            </p:cNvPr>
            <p:cNvSpPr/>
            <p:nvPr/>
          </p:nvSpPr>
          <p:spPr>
            <a:xfrm>
              <a:off x="2108271" y="984997"/>
              <a:ext cx="45311" cy="34728"/>
            </a:xfrm>
            <a:custGeom>
              <a:avLst/>
              <a:gdLst/>
              <a:ahLst/>
              <a:cxnLst/>
              <a:rect l="l" t="t" r="r" b="b"/>
              <a:pathLst>
                <a:path w="1490" h="1142" extrusionOk="0">
                  <a:moveTo>
                    <a:pt x="957" y="1"/>
                  </a:moveTo>
                  <a:cubicBezTo>
                    <a:pt x="806" y="1"/>
                    <a:pt x="638" y="49"/>
                    <a:pt x="476" y="152"/>
                  </a:cubicBezTo>
                  <a:cubicBezTo>
                    <a:pt x="128" y="374"/>
                    <a:pt x="1" y="754"/>
                    <a:pt x="128" y="975"/>
                  </a:cubicBezTo>
                  <a:cubicBezTo>
                    <a:pt x="207" y="1086"/>
                    <a:pt x="341" y="1142"/>
                    <a:pt x="500" y="1142"/>
                  </a:cubicBezTo>
                  <a:cubicBezTo>
                    <a:pt x="658" y="1142"/>
                    <a:pt x="840" y="1086"/>
                    <a:pt x="1014" y="975"/>
                  </a:cubicBezTo>
                  <a:cubicBezTo>
                    <a:pt x="1363" y="785"/>
                    <a:pt x="1489" y="405"/>
                    <a:pt x="1363" y="184"/>
                  </a:cubicBezTo>
                  <a:cubicBezTo>
                    <a:pt x="1278" y="65"/>
                    <a:pt x="1130" y="1"/>
                    <a:pt x="957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4" name="Google Shape;659;p14">
              <a:extLst>
                <a:ext uri="{FF2B5EF4-FFF2-40B4-BE49-F238E27FC236}">
                  <a16:creationId xmlns:a16="http://schemas.microsoft.com/office/drawing/2014/main" id="{4F07E84E-EE0E-9B4D-94C7-9BA0654D7CF8}"/>
                </a:ext>
              </a:extLst>
            </p:cNvPr>
            <p:cNvSpPr/>
            <p:nvPr/>
          </p:nvSpPr>
          <p:spPr>
            <a:xfrm>
              <a:off x="1141371" y="1474027"/>
              <a:ext cx="28920" cy="17364"/>
            </a:xfrm>
            <a:custGeom>
              <a:avLst/>
              <a:gdLst/>
              <a:ahLst/>
              <a:cxnLst/>
              <a:rect l="l" t="t" r="r" b="b"/>
              <a:pathLst>
                <a:path w="951" h="571" extrusionOk="0">
                  <a:moveTo>
                    <a:pt x="254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70"/>
                    <a:pt x="254" y="570"/>
                  </a:cubicBezTo>
                  <a:lnTo>
                    <a:pt x="697" y="570"/>
                  </a:lnTo>
                  <a:cubicBezTo>
                    <a:pt x="855" y="570"/>
                    <a:pt x="950" y="444"/>
                    <a:pt x="950" y="285"/>
                  </a:cubicBezTo>
                  <a:cubicBezTo>
                    <a:pt x="950" y="127"/>
                    <a:pt x="855" y="0"/>
                    <a:pt x="697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5" name="Google Shape;660;p14">
              <a:extLst>
                <a:ext uri="{FF2B5EF4-FFF2-40B4-BE49-F238E27FC236}">
                  <a16:creationId xmlns:a16="http://schemas.microsoft.com/office/drawing/2014/main" id="{E6669906-4276-DD40-E468-94E8F9D44579}"/>
                </a:ext>
              </a:extLst>
            </p:cNvPr>
            <p:cNvSpPr/>
            <p:nvPr/>
          </p:nvSpPr>
          <p:spPr>
            <a:xfrm>
              <a:off x="1836706" y="1459582"/>
              <a:ext cx="56836" cy="47227"/>
            </a:xfrm>
            <a:custGeom>
              <a:avLst/>
              <a:gdLst/>
              <a:ahLst/>
              <a:cxnLst/>
              <a:rect l="l" t="t" r="r" b="b"/>
              <a:pathLst>
                <a:path w="1869" h="1553" extrusionOk="0">
                  <a:moveTo>
                    <a:pt x="222" y="0"/>
                  </a:moveTo>
                  <a:cubicBezTo>
                    <a:pt x="95" y="0"/>
                    <a:pt x="0" y="95"/>
                    <a:pt x="0" y="222"/>
                  </a:cubicBezTo>
                  <a:lnTo>
                    <a:pt x="0" y="1299"/>
                  </a:lnTo>
                  <a:cubicBezTo>
                    <a:pt x="0" y="1426"/>
                    <a:pt x="95" y="1552"/>
                    <a:pt x="222" y="1552"/>
                  </a:cubicBezTo>
                  <a:lnTo>
                    <a:pt x="1615" y="1552"/>
                  </a:lnTo>
                  <a:cubicBezTo>
                    <a:pt x="1742" y="1552"/>
                    <a:pt x="1869" y="1426"/>
                    <a:pt x="1869" y="1299"/>
                  </a:cubicBezTo>
                  <a:lnTo>
                    <a:pt x="1869" y="222"/>
                  </a:lnTo>
                  <a:cubicBezTo>
                    <a:pt x="1869" y="95"/>
                    <a:pt x="1742" y="0"/>
                    <a:pt x="1615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6" name="Google Shape;661;p14">
              <a:extLst>
                <a:ext uri="{FF2B5EF4-FFF2-40B4-BE49-F238E27FC236}">
                  <a16:creationId xmlns:a16="http://schemas.microsoft.com/office/drawing/2014/main" id="{CE2584CE-0DAF-18E8-7235-4768DAF2470E}"/>
                </a:ext>
              </a:extLst>
            </p:cNvPr>
            <p:cNvSpPr/>
            <p:nvPr/>
          </p:nvSpPr>
          <p:spPr>
            <a:xfrm>
              <a:off x="1155816" y="1447053"/>
              <a:ext cx="691493" cy="72254"/>
            </a:xfrm>
            <a:custGeom>
              <a:avLst/>
              <a:gdLst/>
              <a:ahLst/>
              <a:cxnLst/>
              <a:rect l="l" t="t" r="r" b="b"/>
              <a:pathLst>
                <a:path w="22739" h="2376" extrusionOk="0">
                  <a:moveTo>
                    <a:pt x="1932" y="1"/>
                  </a:moveTo>
                  <a:cubicBezTo>
                    <a:pt x="1172" y="1"/>
                    <a:pt x="317" y="349"/>
                    <a:pt x="0" y="856"/>
                  </a:cubicBezTo>
                  <a:lnTo>
                    <a:pt x="0" y="1489"/>
                  </a:lnTo>
                  <a:cubicBezTo>
                    <a:pt x="317" y="1996"/>
                    <a:pt x="1172" y="2376"/>
                    <a:pt x="1932" y="2376"/>
                  </a:cubicBezTo>
                  <a:lnTo>
                    <a:pt x="22295" y="2376"/>
                  </a:lnTo>
                  <a:cubicBezTo>
                    <a:pt x="22517" y="2376"/>
                    <a:pt x="22739" y="2186"/>
                    <a:pt x="22739" y="1933"/>
                  </a:cubicBezTo>
                  <a:lnTo>
                    <a:pt x="22739" y="444"/>
                  </a:lnTo>
                  <a:cubicBezTo>
                    <a:pt x="22739" y="191"/>
                    <a:pt x="22517" y="1"/>
                    <a:pt x="22295" y="1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7" name="Google Shape;662;p14">
              <a:extLst>
                <a:ext uri="{FF2B5EF4-FFF2-40B4-BE49-F238E27FC236}">
                  <a16:creationId xmlns:a16="http://schemas.microsoft.com/office/drawing/2014/main" id="{43792ACE-EBFD-FB0A-D9B4-F325DF940EF9}"/>
                </a:ext>
              </a:extLst>
            </p:cNvPr>
            <p:cNvSpPr/>
            <p:nvPr/>
          </p:nvSpPr>
          <p:spPr>
            <a:xfrm>
              <a:off x="1155816" y="1486556"/>
              <a:ext cx="737716" cy="31809"/>
            </a:xfrm>
            <a:custGeom>
              <a:avLst/>
              <a:gdLst/>
              <a:ahLst/>
              <a:cxnLst/>
              <a:rect l="l" t="t" r="r" b="b"/>
              <a:pathLst>
                <a:path w="24259" h="1046" extrusionOk="0">
                  <a:moveTo>
                    <a:pt x="0" y="0"/>
                  </a:moveTo>
                  <a:lnTo>
                    <a:pt x="0" y="158"/>
                  </a:lnTo>
                  <a:lnTo>
                    <a:pt x="0" y="190"/>
                  </a:lnTo>
                  <a:cubicBezTo>
                    <a:pt x="317" y="697"/>
                    <a:pt x="1204" y="1045"/>
                    <a:pt x="1932" y="1045"/>
                  </a:cubicBezTo>
                  <a:lnTo>
                    <a:pt x="22295" y="1045"/>
                  </a:lnTo>
                  <a:cubicBezTo>
                    <a:pt x="22517" y="1045"/>
                    <a:pt x="22707" y="887"/>
                    <a:pt x="22739" y="665"/>
                  </a:cubicBezTo>
                  <a:lnTo>
                    <a:pt x="24005" y="665"/>
                  </a:lnTo>
                  <a:cubicBezTo>
                    <a:pt x="24132" y="665"/>
                    <a:pt x="24259" y="539"/>
                    <a:pt x="24259" y="412"/>
                  </a:cubicBezTo>
                  <a:lnTo>
                    <a:pt x="24259" y="127"/>
                  </a:lnTo>
                  <a:cubicBezTo>
                    <a:pt x="24259" y="190"/>
                    <a:pt x="24132" y="253"/>
                    <a:pt x="24005" y="253"/>
                  </a:cubicBezTo>
                  <a:lnTo>
                    <a:pt x="22739" y="253"/>
                  </a:lnTo>
                  <a:cubicBezTo>
                    <a:pt x="22707" y="317"/>
                    <a:pt x="22517" y="412"/>
                    <a:pt x="22295" y="412"/>
                  </a:cubicBezTo>
                  <a:lnTo>
                    <a:pt x="1932" y="412"/>
                  </a:lnTo>
                  <a:cubicBezTo>
                    <a:pt x="1204" y="412"/>
                    <a:pt x="285" y="253"/>
                    <a:pt x="0" y="0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8" name="Google Shape;663;p14">
              <a:extLst>
                <a:ext uri="{FF2B5EF4-FFF2-40B4-BE49-F238E27FC236}">
                  <a16:creationId xmlns:a16="http://schemas.microsoft.com/office/drawing/2014/main" id="{CCE7BAEE-959F-BF10-7F9D-BC4B9A9E16A8}"/>
                </a:ext>
              </a:extLst>
            </p:cNvPr>
            <p:cNvSpPr/>
            <p:nvPr/>
          </p:nvSpPr>
          <p:spPr>
            <a:xfrm>
              <a:off x="1301239" y="1447053"/>
              <a:ext cx="192647" cy="71311"/>
            </a:xfrm>
            <a:custGeom>
              <a:avLst/>
              <a:gdLst/>
              <a:ahLst/>
              <a:cxnLst/>
              <a:rect l="l" t="t" r="r" b="b"/>
              <a:pathLst>
                <a:path w="6335" h="2345" extrusionOk="0">
                  <a:moveTo>
                    <a:pt x="0" y="1"/>
                  </a:moveTo>
                  <a:lnTo>
                    <a:pt x="6334" y="1"/>
                  </a:lnTo>
                  <a:lnTo>
                    <a:pt x="6334" y="2344"/>
                  </a:lnTo>
                  <a:lnTo>
                    <a:pt x="0" y="234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9" name="Google Shape;664;p14">
              <a:extLst>
                <a:ext uri="{FF2B5EF4-FFF2-40B4-BE49-F238E27FC236}">
                  <a16:creationId xmlns:a16="http://schemas.microsoft.com/office/drawing/2014/main" id="{7C359FF1-ADAE-4D68-A380-316EF160475C}"/>
                </a:ext>
              </a:extLst>
            </p:cNvPr>
            <p:cNvSpPr/>
            <p:nvPr/>
          </p:nvSpPr>
          <p:spPr>
            <a:xfrm>
              <a:off x="1742312" y="1432608"/>
              <a:ext cx="47227" cy="14475"/>
            </a:xfrm>
            <a:custGeom>
              <a:avLst/>
              <a:gdLst/>
              <a:ahLst/>
              <a:cxnLst/>
              <a:rect l="l" t="t" r="r" b="b"/>
              <a:pathLst>
                <a:path w="1553" h="476" extrusionOk="0">
                  <a:moveTo>
                    <a:pt x="1" y="1"/>
                  </a:moveTo>
                  <a:lnTo>
                    <a:pt x="1" y="476"/>
                  </a:lnTo>
                  <a:lnTo>
                    <a:pt x="1553" y="476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0" name="Google Shape;665;p14">
              <a:extLst>
                <a:ext uri="{FF2B5EF4-FFF2-40B4-BE49-F238E27FC236}">
                  <a16:creationId xmlns:a16="http://schemas.microsoft.com/office/drawing/2014/main" id="{9BA128D9-7501-F4AE-ABAD-9BE381AD3C80}"/>
                </a:ext>
              </a:extLst>
            </p:cNvPr>
            <p:cNvSpPr/>
            <p:nvPr/>
          </p:nvSpPr>
          <p:spPr>
            <a:xfrm>
              <a:off x="1560305" y="1412385"/>
              <a:ext cx="243675" cy="20253"/>
            </a:xfrm>
            <a:custGeom>
              <a:avLst/>
              <a:gdLst/>
              <a:ahLst/>
              <a:cxnLst/>
              <a:rect l="l" t="t" r="r" b="b"/>
              <a:pathLst>
                <a:path w="8013" h="666" extrusionOk="0">
                  <a:moveTo>
                    <a:pt x="190" y="1"/>
                  </a:moveTo>
                  <a:cubicBezTo>
                    <a:pt x="95" y="1"/>
                    <a:pt x="0" y="96"/>
                    <a:pt x="0" y="191"/>
                  </a:cubicBezTo>
                  <a:lnTo>
                    <a:pt x="0" y="476"/>
                  </a:lnTo>
                  <a:cubicBezTo>
                    <a:pt x="0" y="571"/>
                    <a:pt x="95" y="666"/>
                    <a:pt x="190" y="666"/>
                  </a:cubicBezTo>
                  <a:lnTo>
                    <a:pt x="7823" y="666"/>
                  </a:lnTo>
                  <a:cubicBezTo>
                    <a:pt x="7949" y="666"/>
                    <a:pt x="8013" y="571"/>
                    <a:pt x="8013" y="476"/>
                  </a:cubicBezTo>
                  <a:lnTo>
                    <a:pt x="8013" y="191"/>
                  </a:lnTo>
                  <a:cubicBezTo>
                    <a:pt x="8013" y="96"/>
                    <a:pt x="7949" y="1"/>
                    <a:pt x="7823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1" name="Google Shape;666;p14">
              <a:extLst>
                <a:ext uri="{FF2B5EF4-FFF2-40B4-BE49-F238E27FC236}">
                  <a16:creationId xmlns:a16="http://schemas.microsoft.com/office/drawing/2014/main" id="{F1FCB65C-40D4-3D30-688B-2C4EB9969BF3}"/>
                </a:ext>
              </a:extLst>
            </p:cNvPr>
            <p:cNvSpPr/>
            <p:nvPr/>
          </p:nvSpPr>
          <p:spPr>
            <a:xfrm>
              <a:off x="1737507" y="1442248"/>
              <a:ext cx="56836" cy="25058"/>
            </a:xfrm>
            <a:custGeom>
              <a:avLst/>
              <a:gdLst/>
              <a:ahLst/>
              <a:cxnLst/>
              <a:rect l="l" t="t" r="r" b="b"/>
              <a:pathLst>
                <a:path w="1869" h="824" extrusionOk="0">
                  <a:moveTo>
                    <a:pt x="95" y="0"/>
                  </a:moveTo>
                  <a:cubicBezTo>
                    <a:pt x="32" y="0"/>
                    <a:pt x="0" y="64"/>
                    <a:pt x="0" y="127"/>
                  </a:cubicBezTo>
                  <a:lnTo>
                    <a:pt x="0" y="697"/>
                  </a:lnTo>
                  <a:cubicBezTo>
                    <a:pt x="0" y="760"/>
                    <a:pt x="32" y="824"/>
                    <a:pt x="95" y="824"/>
                  </a:cubicBezTo>
                  <a:lnTo>
                    <a:pt x="1774" y="824"/>
                  </a:lnTo>
                  <a:cubicBezTo>
                    <a:pt x="1837" y="824"/>
                    <a:pt x="1869" y="760"/>
                    <a:pt x="1869" y="697"/>
                  </a:cubicBezTo>
                  <a:lnTo>
                    <a:pt x="1869" y="127"/>
                  </a:lnTo>
                  <a:cubicBezTo>
                    <a:pt x="1869" y="64"/>
                    <a:pt x="1837" y="0"/>
                    <a:pt x="1774" y="0"/>
                  </a:cubicBezTo>
                  <a:close/>
                </a:path>
              </a:pathLst>
            </a:custGeom>
            <a:solidFill>
              <a:srgbClr val="246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2" name="Google Shape;667;p14">
              <a:extLst>
                <a:ext uri="{FF2B5EF4-FFF2-40B4-BE49-F238E27FC236}">
                  <a16:creationId xmlns:a16="http://schemas.microsoft.com/office/drawing/2014/main" id="{E240297C-411C-9A72-D528-CF68A9E6301B}"/>
                </a:ext>
              </a:extLst>
            </p:cNvPr>
            <p:cNvSpPr/>
            <p:nvPr/>
          </p:nvSpPr>
          <p:spPr>
            <a:xfrm>
              <a:off x="1731729" y="1442947"/>
              <a:ext cx="59725" cy="46527"/>
            </a:xfrm>
            <a:custGeom>
              <a:avLst/>
              <a:gdLst/>
              <a:ahLst/>
              <a:cxnLst/>
              <a:rect l="l" t="t" r="r" b="b"/>
              <a:pathLst>
                <a:path w="1964" h="1530" extrusionOk="0">
                  <a:moveTo>
                    <a:pt x="438" y="1"/>
                  </a:moveTo>
                  <a:cubicBezTo>
                    <a:pt x="398" y="1"/>
                    <a:pt x="367" y="13"/>
                    <a:pt x="349" y="41"/>
                  </a:cubicBezTo>
                  <a:cubicBezTo>
                    <a:pt x="0" y="421"/>
                    <a:pt x="539" y="516"/>
                    <a:pt x="697" y="1149"/>
                  </a:cubicBezTo>
                  <a:cubicBezTo>
                    <a:pt x="807" y="1506"/>
                    <a:pt x="1678" y="1530"/>
                    <a:pt x="1908" y="1530"/>
                  </a:cubicBezTo>
                  <a:cubicBezTo>
                    <a:pt x="1944" y="1530"/>
                    <a:pt x="1964" y="1529"/>
                    <a:pt x="1964" y="1529"/>
                  </a:cubicBezTo>
                  <a:cubicBezTo>
                    <a:pt x="1964" y="1529"/>
                    <a:pt x="1806" y="959"/>
                    <a:pt x="1362" y="579"/>
                  </a:cubicBezTo>
                  <a:cubicBezTo>
                    <a:pt x="1200" y="417"/>
                    <a:pt x="668" y="1"/>
                    <a:pt x="438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3" name="Google Shape;668;p14">
              <a:extLst>
                <a:ext uri="{FF2B5EF4-FFF2-40B4-BE49-F238E27FC236}">
                  <a16:creationId xmlns:a16="http://schemas.microsoft.com/office/drawing/2014/main" id="{544FE43C-17B0-FC12-66C1-E6B8156914D2}"/>
                </a:ext>
              </a:extLst>
            </p:cNvPr>
            <p:cNvSpPr/>
            <p:nvPr/>
          </p:nvSpPr>
          <p:spPr>
            <a:xfrm>
              <a:off x="1707644" y="1420079"/>
              <a:ext cx="360206" cy="116045"/>
            </a:xfrm>
            <a:custGeom>
              <a:avLst/>
              <a:gdLst/>
              <a:ahLst/>
              <a:cxnLst/>
              <a:rect l="l" t="t" r="r" b="b"/>
              <a:pathLst>
                <a:path w="11845" h="3816" extrusionOk="0">
                  <a:moveTo>
                    <a:pt x="10687" y="1"/>
                  </a:moveTo>
                  <a:cubicBezTo>
                    <a:pt x="8543" y="1"/>
                    <a:pt x="3890" y="1938"/>
                    <a:pt x="2697" y="1938"/>
                  </a:cubicBezTo>
                  <a:cubicBezTo>
                    <a:pt x="2661" y="1938"/>
                    <a:pt x="2627" y="1937"/>
                    <a:pt x="2598" y="1933"/>
                  </a:cubicBezTo>
                  <a:cubicBezTo>
                    <a:pt x="2034" y="1852"/>
                    <a:pt x="1880" y="1339"/>
                    <a:pt x="1093" y="1339"/>
                  </a:cubicBezTo>
                  <a:cubicBezTo>
                    <a:pt x="952" y="1339"/>
                    <a:pt x="790" y="1356"/>
                    <a:pt x="602" y="1394"/>
                  </a:cubicBezTo>
                  <a:cubicBezTo>
                    <a:pt x="1" y="1521"/>
                    <a:pt x="127" y="3200"/>
                    <a:pt x="634" y="3580"/>
                  </a:cubicBezTo>
                  <a:cubicBezTo>
                    <a:pt x="866" y="3741"/>
                    <a:pt x="1108" y="3816"/>
                    <a:pt x="1347" y="3816"/>
                  </a:cubicBezTo>
                  <a:cubicBezTo>
                    <a:pt x="1855" y="3816"/>
                    <a:pt x="2347" y="3475"/>
                    <a:pt x="2693" y="2915"/>
                  </a:cubicBezTo>
                  <a:cubicBezTo>
                    <a:pt x="3231" y="2630"/>
                    <a:pt x="8583" y="2249"/>
                    <a:pt x="10071" y="2028"/>
                  </a:cubicBezTo>
                  <a:cubicBezTo>
                    <a:pt x="10736" y="1933"/>
                    <a:pt x="11718" y="1711"/>
                    <a:pt x="11782" y="1236"/>
                  </a:cubicBezTo>
                  <a:cubicBezTo>
                    <a:pt x="11845" y="476"/>
                    <a:pt x="11560" y="1"/>
                    <a:pt x="10736" y="1"/>
                  </a:cubicBezTo>
                  <a:cubicBezTo>
                    <a:pt x="10720" y="1"/>
                    <a:pt x="10703" y="1"/>
                    <a:pt x="10687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4" name="Google Shape;669;p14">
              <a:extLst>
                <a:ext uri="{FF2B5EF4-FFF2-40B4-BE49-F238E27FC236}">
                  <a16:creationId xmlns:a16="http://schemas.microsoft.com/office/drawing/2014/main" id="{61CC6252-3933-179B-7FC6-698C961E389C}"/>
                </a:ext>
              </a:extLst>
            </p:cNvPr>
            <p:cNvSpPr/>
            <p:nvPr/>
          </p:nvSpPr>
          <p:spPr>
            <a:xfrm>
              <a:off x="2013907" y="1372517"/>
              <a:ext cx="109476" cy="99806"/>
            </a:xfrm>
            <a:custGeom>
              <a:avLst/>
              <a:gdLst/>
              <a:ahLst/>
              <a:cxnLst/>
              <a:rect l="l" t="t" r="r" b="b"/>
              <a:pathLst>
                <a:path w="3600" h="3282" extrusionOk="0">
                  <a:moveTo>
                    <a:pt x="1293" y="1"/>
                  </a:moveTo>
                  <a:cubicBezTo>
                    <a:pt x="1249" y="1"/>
                    <a:pt x="1218" y="5"/>
                    <a:pt x="1204" y="13"/>
                  </a:cubicBezTo>
                  <a:cubicBezTo>
                    <a:pt x="1204" y="13"/>
                    <a:pt x="285" y="2008"/>
                    <a:pt x="127" y="2642"/>
                  </a:cubicBezTo>
                  <a:cubicBezTo>
                    <a:pt x="0" y="3117"/>
                    <a:pt x="665" y="3212"/>
                    <a:pt x="1046" y="3275"/>
                  </a:cubicBezTo>
                  <a:cubicBezTo>
                    <a:pt x="1063" y="3279"/>
                    <a:pt x="1082" y="3281"/>
                    <a:pt x="1102" y="3281"/>
                  </a:cubicBezTo>
                  <a:cubicBezTo>
                    <a:pt x="1551" y="3281"/>
                    <a:pt x="2591" y="2278"/>
                    <a:pt x="3167" y="1217"/>
                  </a:cubicBezTo>
                  <a:cubicBezTo>
                    <a:pt x="3600" y="438"/>
                    <a:pt x="1747" y="1"/>
                    <a:pt x="1293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5" name="Google Shape;670;p14">
              <a:extLst>
                <a:ext uri="{FF2B5EF4-FFF2-40B4-BE49-F238E27FC236}">
                  <a16:creationId xmlns:a16="http://schemas.microsoft.com/office/drawing/2014/main" id="{9FB35C68-738B-5615-F34B-D420727B92C0}"/>
                </a:ext>
              </a:extLst>
            </p:cNvPr>
            <p:cNvSpPr/>
            <p:nvPr/>
          </p:nvSpPr>
          <p:spPr>
            <a:xfrm>
              <a:off x="2024490" y="1180445"/>
              <a:ext cx="241760" cy="283087"/>
            </a:xfrm>
            <a:custGeom>
              <a:avLst/>
              <a:gdLst/>
              <a:ahLst/>
              <a:cxnLst/>
              <a:rect l="l" t="t" r="r" b="b"/>
              <a:pathLst>
                <a:path w="7950" h="9309" extrusionOk="0">
                  <a:moveTo>
                    <a:pt x="5440" y="0"/>
                  </a:moveTo>
                  <a:cubicBezTo>
                    <a:pt x="5115" y="0"/>
                    <a:pt x="4798" y="116"/>
                    <a:pt x="4529" y="375"/>
                  </a:cubicBezTo>
                  <a:cubicBezTo>
                    <a:pt x="2978" y="1864"/>
                    <a:pt x="1" y="7216"/>
                    <a:pt x="1" y="7216"/>
                  </a:cubicBezTo>
                  <a:cubicBezTo>
                    <a:pt x="1" y="7216"/>
                    <a:pt x="222" y="7786"/>
                    <a:pt x="1204" y="8451"/>
                  </a:cubicBezTo>
                  <a:cubicBezTo>
                    <a:pt x="2445" y="9243"/>
                    <a:pt x="3179" y="9309"/>
                    <a:pt x="3390" y="9309"/>
                  </a:cubicBezTo>
                  <a:cubicBezTo>
                    <a:pt x="3432" y="9309"/>
                    <a:pt x="3453" y="9306"/>
                    <a:pt x="3453" y="9306"/>
                  </a:cubicBezTo>
                  <a:cubicBezTo>
                    <a:pt x="3453" y="9306"/>
                    <a:pt x="5448" y="7058"/>
                    <a:pt x="6746" y="5347"/>
                  </a:cubicBezTo>
                  <a:cubicBezTo>
                    <a:pt x="7380" y="4492"/>
                    <a:pt x="7950" y="3669"/>
                    <a:pt x="7348" y="1642"/>
                  </a:cubicBezTo>
                  <a:cubicBezTo>
                    <a:pt x="7057" y="679"/>
                    <a:pt x="6226" y="0"/>
                    <a:pt x="5440" y="0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6" name="Google Shape;671;p14">
              <a:extLst>
                <a:ext uri="{FF2B5EF4-FFF2-40B4-BE49-F238E27FC236}">
                  <a16:creationId xmlns:a16="http://schemas.microsoft.com/office/drawing/2014/main" id="{D673FE91-202C-9400-72D1-CFBE0AB6BBEC}"/>
                </a:ext>
              </a:extLst>
            </p:cNvPr>
            <p:cNvSpPr/>
            <p:nvPr/>
          </p:nvSpPr>
          <p:spPr>
            <a:xfrm>
              <a:off x="1493858" y="1447053"/>
              <a:ext cx="17364" cy="71311"/>
            </a:xfrm>
            <a:custGeom>
              <a:avLst/>
              <a:gdLst/>
              <a:ahLst/>
              <a:cxnLst/>
              <a:rect l="l" t="t" r="r" b="b"/>
              <a:pathLst>
                <a:path w="571" h="2345" extrusionOk="0">
                  <a:moveTo>
                    <a:pt x="0" y="1"/>
                  </a:moveTo>
                  <a:lnTo>
                    <a:pt x="0" y="2344"/>
                  </a:lnTo>
                  <a:lnTo>
                    <a:pt x="570" y="234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FF56942-E943-8B58-08F8-63A48E5731AA}"/>
              </a:ext>
            </a:extLst>
          </p:cNvPr>
          <p:cNvSpPr txBox="1"/>
          <p:nvPr/>
        </p:nvSpPr>
        <p:spPr>
          <a:xfrm>
            <a:off x="4864918" y="2953771"/>
            <a:ext cx="5973719" cy="2240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4000" b="1" dirty="0" err="1">
                <a:solidFill>
                  <a:prstClr val="black"/>
                </a:solidFill>
              </a:rPr>
              <a:t>Hãy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giải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thích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sự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tán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sắc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ánh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sáng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mặt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trời</a:t>
            </a:r>
            <a:r>
              <a:rPr lang="en-US" sz="4000" b="1" dirty="0">
                <a:solidFill>
                  <a:prstClr val="black"/>
                </a:solidFill>
              </a:rPr>
              <a:t> qua </a:t>
            </a:r>
            <a:r>
              <a:rPr lang="en-US" sz="4000" b="1" dirty="0" err="1">
                <a:solidFill>
                  <a:prstClr val="black"/>
                </a:solidFill>
              </a:rPr>
              <a:t>lăng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kính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304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FD34B-9512-E1A3-34F2-476D197A8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03BBA1E-1AAF-D077-0D9F-3137E4BE7FCD}"/>
              </a:ext>
            </a:extLst>
          </p:cNvPr>
          <p:cNvGrpSpPr/>
          <p:nvPr/>
        </p:nvGrpSpPr>
        <p:grpSpPr>
          <a:xfrm>
            <a:off x="246837" y="123950"/>
            <a:ext cx="4460872" cy="500641"/>
            <a:chOff x="489662" y="435125"/>
            <a:chExt cx="5161330" cy="57925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45F6EF5-79C1-2007-F348-79E126DD58D3}"/>
                </a:ext>
              </a:extLst>
            </p:cNvPr>
            <p:cNvSpPr/>
            <p:nvPr/>
          </p:nvSpPr>
          <p:spPr>
            <a:xfrm>
              <a:off x="546937" y="435125"/>
              <a:ext cx="5104055" cy="579253"/>
            </a:xfrm>
            <a:prstGeom prst="roundRect">
              <a:avLst>
                <a:gd name="adj" fmla="val 3718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D0191B-DD56-C589-E2F3-6D4F2AE76458}"/>
                </a:ext>
              </a:extLst>
            </p:cNvPr>
            <p:cNvSpPr txBox="1"/>
            <p:nvPr/>
          </p:nvSpPr>
          <p:spPr>
            <a:xfrm>
              <a:off x="779289" y="493667"/>
              <a:ext cx="4771119" cy="46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>
                  <a:solidFill>
                    <a:schemeClr val="bg1"/>
                  </a:solidFill>
                  <a:latin typeface="Fira Sans Condensed Medium" panose="020B0603050000020004" pitchFamily="34" charset="0"/>
                </a:rPr>
                <a:t>II. Hiện tượng tán sắc ánh sáng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Condensed Medium" panose="020B06030500000200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9DADB3C-D200-EB32-5E15-ABEA13D91AF2}"/>
                </a:ext>
              </a:extLst>
            </p:cNvPr>
            <p:cNvGrpSpPr/>
            <p:nvPr/>
          </p:nvGrpSpPr>
          <p:grpSpPr>
            <a:xfrm>
              <a:off x="489662" y="435125"/>
              <a:ext cx="579253" cy="579253"/>
              <a:chOff x="1321149" y="2630212"/>
              <a:chExt cx="1675995" cy="167599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085FB31-98AB-BB5D-51BC-1915BF20CBDA}"/>
                  </a:ext>
                </a:extLst>
              </p:cNvPr>
              <p:cNvSpPr/>
              <p:nvPr/>
            </p:nvSpPr>
            <p:spPr>
              <a:xfrm>
                <a:off x="1321149" y="2630212"/>
                <a:ext cx="1675995" cy="1675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22" name="Picture 4" descr="Prism ">
                <a:extLst>
                  <a:ext uri="{FF2B5EF4-FFF2-40B4-BE49-F238E27FC236}">
                    <a16:creationId xmlns:a16="http://schemas.microsoft.com/office/drawing/2014/main" id="{AAE812C5-4A4F-9A00-E284-47F64F6154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4295" y="2722635"/>
                <a:ext cx="1412729" cy="1412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3CDFA9-DD44-1A47-51D0-15B0EBD62E28}"/>
              </a:ext>
            </a:extLst>
          </p:cNvPr>
          <p:cNvGrpSpPr/>
          <p:nvPr/>
        </p:nvGrpSpPr>
        <p:grpSpPr>
          <a:xfrm>
            <a:off x="296339" y="762534"/>
            <a:ext cx="11663265" cy="5973604"/>
            <a:chOff x="128438" y="760446"/>
            <a:chExt cx="11663265" cy="59736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C22F2F-DADE-0D95-77EE-79000C561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37" y="760446"/>
              <a:ext cx="11426468" cy="592300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452528-9996-42E7-B860-E924FBE6A1EB}"/>
                </a:ext>
              </a:extLst>
            </p:cNvPr>
            <p:cNvSpPr/>
            <p:nvPr/>
          </p:nvSpPr>
          <p:spPr>
            <a:xfrm>
              <a:off x="8709172" y="1613445"/>
              <a:ext cx="2948474" cy="910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3386A2-29BD-E7E9-8FFD-A6D39310A2C3}"/>
                </a:ext>
              </a:extLst>
            </p:cNvPr>
            <p:cNvSpPr txBox="1"/>
            <p:nvPr/>
          </p:nvSpPr>
          <p:spPr>
            <a:xfrm>
              <a:off x="128438" y="760446"/>
              <a:ext cx="11663265" cy="6289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3200" b="1" dirty="0"/>
                <a:t>SỰ TÁN SẮC CỦA ÁNH SÁNG MẶT TRỜI QUA LĂNG KÍNH</a:t>
              </a:r>
              <a:endParaRPr lang="en-US" sz="28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19F054-1BA7-11DC-B4AC-8535C1525D96}"/>
                </a:ext>
              </a:extLst>
            </p:cNvPr>
            <p:cNvSpPr txBox="1"/>
            <p:nvPr/>
          </p:nvSpPr>
          <p:spPr>
            <a:xfrm>
              <a:off x="3705174" y="6255707"/>
              <a:ext cx="1282886" cy="4277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b="1" dirty="0" err="1"/>
                <a:t>Khe</a:t>
              </a:r>
              <a:r>
                <a:rPr lang="en-US" b="1" dirty="0"/>
                <a:t> </a:t>
              </a:r>
              <a:r>
                <a:rPr lang="en-US" b="1" dirty="0" err="1"/>
                <a:t>Hẹp</a:t>
              </a:r>
              <a:endParaRPr lang="en-US" sz="18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CCFF70-E5D9-C0F8-EA83-68E85092497D}"/>
                </a:ext>
              </a:extLst>
            </p:cNvPr>
            <p:cNvSpPr txBox="1"/>
            <p:nvPr/>
          </p:nvSpPr>
          <p:spPr>
            <a:xfrm>
              <a:off x="6546984" y="6297226"/>
              <a:ext cx="1899413" cy="4277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b="1" dirty="0" err="1"/>
                <a:t>Lăng</a:t>
              </a:r>
              <a:r>
                <a:rPr lang="en-US" b="1" dirty="0"/>
                <a:t> </a:t>
              </a:r>
              <a:r>
                <a:rPr lang="en-US" b="1" dirty="0" err="1"/>
                <a:t>Kính</a:t>
              </a:r>
              <a:endParaRPr lang="en-US" sz="18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6C424B-48BC-03F8-04B3-02AD34BA27F9}"/>
                </a:ext>
              </a:extLst>
            </p:cNvPr>
            <p:cNvSpPr txBox="1"/>
            <p:nvPr/>
          </p:nvSpPr>
          <p:spPr>
            <a:xfrm>
              <a:off x="160778" y="5936972"/>
              <a:ext cx="1815228" cy="7970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b="1" dirty="0" err="1"/>
                <a:t>Ánh</a:t>
              </a:r>
              <a:r>
                <a:rPr lang="en-US" b="1" dirty="0"/>
                <a:t> </a:t>
              </a:r>
              <a:r>
                <a:rPr lang="en-US" b="1" dirty="0" err="1"/>
                <a:t>Sáng</a:t>
              </a:r>
              <a:r>
                <a:rPr lang="en-US" b="1" dirty="0"/>
                <a:t> </a:t>
              </a:r>
              <a:r>
                <a:rPr lang="en-US" b="1" dirty="0" err="1"/>
                <a:t>Mặt</a:t>
              </a:r>
              <a:r>
                <a:rPr lang="en-US" b="1" dirty="0"/>
                <a:t> </a:t>
              </a:r>
              <a:r>
                <a:rPr lang="en-US" b="1" dirty="0" err="1"/>
                <a:t>Trời</a:t>
              </a:r>
              <a:endParaRPr lang="en-US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ACA443-2426-B357-D77C-D1A27AC528EF}"/>
                </a:ext>
              </a:extLst>
            </p:cNvPr>
            <p:cNvSpPr txBox="1"/>
            <p:nvPr/>
          </p:nvSpPr>
          <p:spPr>
            <a:xfrm>
              <a:off x="9440670" y="1912025"/>
              <a:ext cx="2045314" cy="4947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400" b="1" dirty="0"/>
                <a:t>Quang </a:t>
              </a:r>
              <a:r>
                <a:rPr lang="en-US" sz="2400" b="1" dirty="0" err="1"/>
                <a:t>Phổ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687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64CBB-4A06-A825-6D06-CDBF5DA4E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E7C24-A9E2-3F2B-D706-D5625144B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4"/>
          <a:stretch/>
        </p:blipFill>
        <p:spPr>
          <a:xfrm>
            <a:off x="2568533" y="242671"/>
            <a:ext cx="7054933" cy="2974394"/>
          </a:xfrm>
          <a:prstGeom prst="rect">
            <a:avLst/>
          </a:prstGeom>
          <a:ln>
            <a:solidFill>
              <a:srgbClr val="2516EE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E0138-31B4-0F28-9BEF-D7C022FD5725}"/>
              </a:ext>
            </a:extLst>
          </p:cNvPr>
          <p:cNvGrpSpPr/>
          <p:nvPr/>
        </p:nvGrpSpPr>
        <p:grpSpPr>
          <a:xfrm>
            <a:off x="246837" y="123950"/>
            <a:ext cx="4460872" cy="500641"/>
            <a:chOff x="489662" y="435125"/>
            <a:chExt cx="5161330" cy="57925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B09817B-8660-4933-B056-C863837A62D0}"/>
                </a:ext>
              </a:extLst>
            </p:cNvPr>
            <p:cNvSpPr/>
            <p:nvPr/>
          </p:nvSpPr>
          <p:spPr>
            <a:xfrm>
              <a:off x="546937" y="435125"/>
              <a:ext cx="5104055" cy="579253"/>
            </a:xfrm>
            <a:prstGeom prst="roundRect">
              <a:avLst>
                <a:gd name="adj" fmla="val 3718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59A6CE-8787-B529-24CC-EDCF98002F67}"/>
                </a:ext>
              </a:extLst>
            </p:cNvPr>
            <p:cNvSpPr txBox="1"/>
            <p:nvPr/>
          </p:nvSpPr>
          <p:spPr>
            <a:xfrm>
              <a:off x="779289" y="493667"/>
              <a:ext cx="4771119" cy="46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>
                  <a:solidFill>
                    <a:schemeClr val="bg1"/>
                  </a:solidFill>
                  <a:latin typeface="Fira Sans Condensed Medium" panose="020B0603050000020004" pitchFamily="34" charset="0"/>
                </a:rPr>
                <a:t>II. Hiện tượng tán sắc ánh sáng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Condensed Medium" panose="020B06030500000200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28C4218-BA47-3FB6-4F99-ECF85B461DBD}"/>
                </a:ext>
              </a:extLst>
            </p:cNvPr>
            <p:cNvGrpSpPr/>
            <p:nvPr/>
          </p:nvGrpSpPr>
          <p:grpSpPr>
            <a:xfrm>
              <a:off x="489662" y="435125"/>
              <a:ext cx="579253" cy="579253"/>
              <a:chOff x="1321149" y="2630212"/>
              <a:chExt cx="1675995" cy="167599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1F1D0CF-18AA-FF08-5843-A7B837F6E8F7}"/>
                  </a:ext>
                </a:extLst>
              </p:cNvPr>
              <p:cNvSpPr/>
              <p:nvPr/>
            </p:nvSpPr>
            <p:spPr>
              <a:xfrm>
                <a:off x="1321149" y="2630212"/>
                <a:ext cx="1675995" cy="1675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22" name="Picture 4" descr="Prism ">
                <a:extLst>
                  <a:ext uri="{FF2B5EF4-FFF2-40B4-BE49-F238E27FC236}">
                    <a16:creationId xmlns:a16="http://schemas.microsoft.com/office/drawing/2014/main" id="{170F249E-5025-AC00-E12D-E4C96A4448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4295" y="2722635"/>
                <a:ext cx="1412729" cy="1412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C287297-E5D6-EF44-615E-8FFD22F771B5}"/>
              </a:ext>
            </a:extLst>
          </p:cNvPr>
          <p:cNvSpPr txBox="1"/>
          <p:nvPr/>
        </p:nvSpPr>
        <p:spPr>
          <a:xfrm>
            <a:off x="868217" y="3977196"/>
            <a:ext cx="10739065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vi-VN" dirty="0"/>
              <a:t>Chiết suất của môi trường đối với các ánh sáng đơn sắc khác nhau là khác nhau</a:t>
            </a:r>
            <a:endParaRPr lang="en-US" dirty="0"/>
          </a:p>
        </p:txBody>
      </p:sp>
      <p:pic>
        <p:nvPicPr>
          <p:cNvPr id="25" name="Picture 2" descr="Prism">
            <a:extLst>
              <a:ext uri="{FF2B5EF4-FFF2-40B4-BE49-F238E27FC236}">
                <a16:creationId xmlns:a16="http://schemas.microsoft.com/office/drawing/2014/main" id="{004E1597-1316-0F6D-6C3B-958BF00B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4" y="3977196"/>
            <a:ext cx="476685" cy="4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" name="TextBox 3072">
            <a:extLst>
              <a:ext uri="{FF2B5EF4-FFF2-40B4-BE49-F238E27FC236}">
                <a16:creationId xmlns:a16="http://schemas.microsoft.com/office/drawing/2014/main" id="{84A2D78F-5AC5-A2CF-BB6E-56CC9FB2702B}"/>
              </a:ext>
            </a:extLst>
          </p:cNvPr>
          <p:cNvSpPr txBox="1"/>
          <p:nvPr/>
        </p:nvSpPr>
        <p:spPr>
          <a:xfrm>
            <a:off x="868217" y="4508960"/>
            <a:ext cx="10627097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200" dirty="0" err="1"/>
              <a:t>Chiết</a:t>
            </a:r>
            <a:r>
              <a:rPr lang="en-US" sz="2200" dirty="0"/>
              <a:t> </a:t>
            </a:r>
            <a:r>
              <a:rPr lang="en-US" sz="2200" dirty="0" err="1"/>
              <a:t>suất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thủy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lăng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:</a:t>
            </a:r>
            <a:endParaRPr lang="en-US" sz="2200" b="1" dirty="0">
              <a:solidFill>
                <a:srgbClr val="C00000"/>
              </a:solidFill>
            </a:endParaRPr>
          </a:p>
        </p:txBody>
      </p:sp>
      <p:pic>
        <p:nvPicPr>
          <p:cNvPr id="3075" name="Picture 2" descr="Prism">
            <a:extLst>
              <a:ext uri="{FF2B5EF4-FFF2-40B4-BE49-F238E27FC236}">
                <a16:creationId xmlns:a16="http://schemas.microsoft.com/office/drawing/2014/main" id="{E0C66E1A-1EF0-20C0-4CF9-F06C43EE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4" y="4513091"/>
            <a:ext cx="476685" cy="4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653DC3-FAB7-C7B2-833B-43E697496268}"/>
              </a:ext>
            </a:extLst>
          </p:cNvPr>
          <p:cNvSpPr txBox="1"/>
          <p:nvPr/>
        </p:nvSpPr>
        <p:spPr>
          <a:xfrm>
            <a:off x="2981366" y="4959883"/>
            <a:ext cx="6400798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b="1" dirty="0" err="1"/>
              <a:t>n</a:t>
            </a:r>
            <a:r>
              <a:rPr lang="en-US" sz="2400" b="1" baseline="-25000" dirty="0" err="1"/>
              <a:t>đỏ</a:t>
            </a:r>
            <a:r>
              <a:rPr lang="en-US" sz="2400" b="1" dirty="0"/>
              <a:t> &lt;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cam</a:t>
            </a:r>
            <a:r>
              <a:rPr lang="en-US" sz="2400" b="1" dirty="0"/>
              <a:t> &lt;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vàng</a:t>
            </a:r>
            <a:r>
              <a:rPr lang="en-US" sz="2400" b="1" dirty="0"/>
              <a:t> &lt;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lục</a:t>
            </a:r>
            <a:r>
              <a:rPr lang="en-US" sz="2400" b="1" dirty="0"/>
              <a:t> &lt;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lam</a:t>
            </a:r>
            <a:r>
              <a:rPr lang="en-US" sz="2400" b="1" dirty="0"/>
              <a:t> &lt;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chàm</a:t>
            </a:r>
            <a:r>
              <a:rPr lang="en-US" sz="2400" b="1" dirty="0"/>
              <a:t> &lt;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tím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Graphic 3" descr="Line arrow Slight curve">
            <a:extLst>
              <a:ext uri="{FF2B5EF4-FFF2-40B4-BE49-F238E27FC236}">
                <a16:creationId xmlns:a16="http://schemas.microsoft.com/office/drawing/2014/main" id="{F0655949-BDCD-6C38-53D9-65B90C0B9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8308" y="5531347"/>
            <a:ext cx="676022" cy="676022"/>
          </a:xfrm>
          <a:prstGeom prst="rect">
            <a:avLst/>
          </a:prstGeom>
        </p:spPr>
      </p:pic>
      <p:pic>
        <p:nvPicPr>
          <p:cNvPr id="5" name="Picture 2" descr="Prism">
            <a:extLst>
              <a:ext uri="{FF2B5EF4-FFF2-40B4-BE49-F238E27FC236}">
                <a16:creationId xmlns:a16="http://schemas.microsoft.com/office/drawing/2014/main" id="{4743406B-35C1-25BC-1706-D213DEB96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4" y="5525134"/>
            <a:ext cx="476685" cy="4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58C38A-B2A9-8B39-F7EB-5CCCA9D897AB}"/>
              </a:ext>
            </a:extLst>
          </p:cNvPr>
          <p:cNvSpPr txBox="1"/>
          <p:nvPr/>
        </p:nvSpPr>
        <p:spPr>
          <a:xfrm>
            <a:off x="868216" y="5543690"/>
            <a:ext cx="2350845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200" dirty="0" err="1"/>
              <a:t>Định</a:t>
            </a:r>
            <a:r>
              <a:rPr lang="en-US" sz="2200" dirty="0"/>
              <a:t> </a:t>
            </a:r>
            <a:r>
              <a:rPr lang="en-US" sz="2200" dirty="0" err="1"/>
              <a:t>luật</a:t>
            </a:r>
            <a:r>
              <a:rPr lang="en-US" sz="2200" dirty="0"/>
              <a:t> </a:t>
            </a:r>
            <a:r>
              <a:rPr lang="en-US" sz="2200" dirty="0" err="1"/>
              <a:t>khúc</a:t>
            </a:r>
            <a:r>
              <a:rPr lang="en-US" sz="2200" dirty="0"/>
              <a:t> </a:t>
            </a:r>
            <a:r>
              <a:rPr lang="en-US" sz="2200" dirty="0" err="1"/>
              <a:t>xạ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8B575-C90B-7A81-81E8-71FA03143612}"/>
              </a:ext>
            </a:extLst>
          </p:cNvPr>
          <p:cNvSpPr txBox="1"/>
          <p:nvPr/>
        </p:nvSpPr>
        <p:spPr>
          <a:xfrm>
            <a:off x="4211687" y="5543690"/>
            <a:ext cx="7395595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200" dirty="0" err="1"/>
              <a:t>tia</a:t>
            </a:r>
            <a:r>
              <a:rPr lang="en-US" sz="2200" dirty="0"/>
              <a:t> </a:t>
            </a:r>
            <a:r>
              <a:rPr lang="en-US" sz="2200" dirty="0" err="1"/>
              <a:t>đỏ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lệch</a:t>
            </a:r>
            <a:r>
              <a:rPr lang="en-US" sz="2200" dirty="0"/>
              <a:t> </a:t>
            </a:r>
            <a:r>
              <a:rPr lang="en-US" sz="2200" dirty="0" err="1"/>
              <a:t>ít</a:t>
            </a:r>
            <a:r>
              <a:rPr lang="en-US" sz="2200" dirty="0"/>
              <a:t> </a:t>
            </a:r>
            <a:r>
              <a:rPr lang="en-US" sz="2200" dirty="0" err="1"/>
              <a:t>nhất</a:t>
            </a:r>
            <a:r>
              <a:rPr lang="en-US" sz="2200" dirty="0"/>
              <a:t>; </a:t>
            </a:r>
            <a:r>
              <a:rPr lang="en-US" sz="2200" dirty="0" err="1"/>
              <a:t>tia</a:t>
            </a:r>
            <a:r>
              <a:rPr lang="en-US" sz="2200" dirty="0"/>
              <a:t> </a:t>
            </a:r>
            <a:r>
              <a:rPr lang="en-US" sz="2200" dirty="0" err="1"/>
              <a:t>tím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lệch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nhất</a:t>
            </a:r>
            <a:endParaRPr lang="en-US" sz="2200" b="1" dirty="0">
              <a:solidFill>
                <a:srgbClr val="C00000"/>
              </a:solidFill>
            </a:endParaRPr>
          </a:p>
        </p:txBody>
      </p:sp>
      <p:pic>
        <p:nvPicPr>
          <p:cNvPr id="8" name="Graphic 7" descr="Line arrow Slight curve">
            <a:extLst>
              <a:ext uri="{FF2B5EF4-FFF2-40B4-BE49-F238E27FC236}">
                <a16:creationId xmlns:a16="http://schemas.microsoft.com/office/drawing/2014/main" id="{EA1E872F-41AA-31A8-B77D-27D642236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6609" y="6134010"/>
            <a:ext cx="676022" cy="67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A84710-9708-5D41-E92F-D2D66FBFE2AF}"/>
              </a:ext>
            </a:extLst>
          </p:cNvPr>
          <p:cNvSpPr txBox="1"/>
          <p:nvPr/>
        </p:nvSpPr>
        <p:spPr>
          <a:xfrm>
            <a:off x="883131" y="3444346"/>
            <a:ext cx="7613170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vi-VN" dirty="0"/>
              <a:t>Ánh sáng mặt trời là hỗn hợp của nhi</a:t>
            </a:r>
            <a:r>
              <a:rPr lang="en-US" dirty="0"/>
              <a:t>ề</a:t>
            </a:r>
            <a:r>
              <a:rPr lang="vi-VN" dirty="0"/>
              <a:t>u ánh sáng màu</a:t>
            </a:r>
            <a:endParaRPr lang="en-US" dirty="0"/>
          </a:p>
        </p:txBody>
      </p:sp>
      <p:pic>
        <p:nvPicPr>
          <p:cNvPr id="12" name="Picture 2" descr="Prism">
            <a:extLst>
              <a:ext uri="{FF2B5EF4-FFF2-40B4-BE49-F238E27FC236}">
                <a16:creationId xmlns:a16="http://schemas.microsoft.com/office/drawing/2014/main" id="{AD95E66C-BFB2-A902-4171-7117A5532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37" y="3444346"/>
            <a:ext cx="476685" cy="4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2A1C77-1554-2C18-23DE-AF17403C12EB}"/>
              </a:ext>
            </a:extLst>
          </p:cNvPr>
          <p:cNvSpPr txBox="1"/>
          <p:nvPr/>
        </p:nvSpPr>
        <p:spPr>
          <a:xfrm>
            <a:off x="1192154" y="6201371"/>
            <a:ext cx="10739065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</a:rPr>
              <a:t>Qua </a:t>
            </a:r>
            <a:r>
              <a:rPr lang="vi-VN" b="1" dirty="0">
                <a:solidFill>
                  <a:srgbClr val="C00000"/>
                </a:solidFill>
              </a:rPr>
              <a:t>lăng kính, quang phổ của ánh sáng mặt trời là dải màu từ đỏ đến tím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5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73" grpId="0"/>
      <p:bldP spid="3" grpId="0"/>
      <p:bldP spid="6" grpId="0"/>
      <p:bldP spid="7" grpId="0"/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924;p44">
            <a:extLst>
              <a:ext uri="{FF2B5EF4-FFF2-40B4-BE49-F238E27FC236}">
                <a16:creationId xmlns:a16="http://schemas.microsoft.com/office/drawing/2014/main" id="{D8DDC781-7F51-F0AA-EDC4-A1DFEAA426CE}"/>
              </a:ext>
            </a:extLst>
          </p:cNvPr>
          <p:cNvSpPr txBox="1">
            <a:spLocks/>
          </p:cNvSpPr>
          <p:nvPr/>
        </p:nvSpPr>
        <p:spPr>
          <a:xfrm>
            <a:off x="1057410" y="5530771"/>
            <a:ext cx="984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D35C27"/>
                </a:solidFill>
                <a:latin typeface="Fira Sans Condensed Medium" panose="020B0603050000020004" pitchFamily="34" charset="0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800" dirty="0" err="1">
                <a:solidFill>
                  <a:srgbClr val="002060"/>
                </a:solidFill>
              </a:rPr>
              <a:t>Ánh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sáng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mặt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trời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là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ánh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sáng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trắng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6703A6-663D-FA4F-D7A3-C80E162CC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4"/>
          <a:stretch/>
        </p:blipFill>
        <p:spPr>
          <a:xfrm>
            <a:off x="482795" y="801818"/>
            <a:ext cx="11226410" cy="4733109"/>
          </a:xfrm>
          <a:prstGeom prst="rect">
            <a:avLst/>
          </a:prstGeom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0386F6-3E0F-1742-E50D-C7FB15376F21}"/>
              </a:ext>
            </a:extLst>
          </p:cNvPr>
          <p:cNvGrpSpPr/>
          <p:nvPr/>
        </p:nvGrpSpPr>
        <p:grpSpPr>
          <a:xfrm>
            <a:off x="240027" y="288485"/>
            <a:ext cx="4460872" cy="500641"/>
            <a:chOff x="489662" y="435125"/>
            <a:chExt cx="5161330" cy="57925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CAF1315-84FF-B3E4-AFDB-FF71336E095B}"/>
                </a:ext>
              </a:extLst>
            </p:cNvPr>
            <p:cNvSpPr/>
            <p:nvPr/>
          </p:nvSpPr>
          <p:spPr>
            <a:xfrm>
              <a:off x="546937" y="435125"/>
              <a:ext cx="5104055" cy="579253"/>
            </a:xfrm>
            <a:prstGeom prst="roundRect">
              <a:avLst>
                <a:gd name="adj" fmla="val 3718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58C193-68D2-FE9C-919B-FBD7BB2EF233}"/>
                </a:ext>
              </a:extLst>
            </p:cNvPr>
            <p:cNvSpPr txBox="1"/>
            <p:nvPr/>
          </p:nvSpPr>
          <p:spPr>
            <a:xfrm>
              <a:off x="779289" y="493667"/>
              <a:ext cx="4771119" cy="46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>
                  <a:solidFill>
                    <a:schemeClr val="bg1"/>
                  </a:solidFill>
                  <a:latin typeface="Fira Sans Condensed Medium" panose="020B0603050000020004" pitchFamily="34" charset="0"/>
                </a:rPr>
                <a:t>II. Hiện tượng tán sắc ánh sáng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Condensed Medium" panose="020B06030500000200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799161E-6B8C-CF60-CDC1-83BCFDDEE01B}"/>
                </a:ext>
              </a:extLst>
            </p:cNvPr>
            <p:cNvGrpSpPr/>
            <p:nvPr/>
          </p:nvGrpSpPr>
          <p:grpSpPr>
            <a:xfrm>
              <a:off x="489662" y="435125"/>
              <a:ext cx="579253" cy="579253"/>
              <a:chOff x="1321149" y="2630212"/>
              <a:chExt cx="1675995" cy="167599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A91AC4-0C58-B808-3C73-424915C45B49}"/>
                  </a:ext>
                </a:extLst>
              </p:cNvPr>
              <p:cNvSpPr/>
              <p:nvPr/>
            </p:nvSpPr>
            <p:spPr>
              <a:xfrm>
                <a:off x="1321149" y="2630212"/>
                <a:ext cx="1675995" cy="1675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8" name="Picture 4" descr="Prism ">
                <a:extLst>
                  <a:ext uri="{FF2B5EF4-FFF2-40B4-BE49-F238E27FC236}">
                    <a16:creationId xmlns:a16="http://schemas.microsoft.com/office/drawing/2014/main" id="{E75CAFC2-0E0A-E4E4-0EBF-B17E0B52D8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4295" y="2722635"/>
                <a:ext cx="1412729" cy="1412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917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15C73-55A2-000D-67A0-C8C71D9ED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8F46553-9E21-D0F9-E79C-F02DC06F2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4"/>
          <a:stretch/>
        </p:blipFill>
        <p:spPr>
          <a:xfrm>
            <a:off x="5822501" y="1136800"/>
            <a:ext cx="6287875" cy="2650999"/>
          </a:xfrm>
          <a:prstGeom prst="rect">
            <a:avLst/>
          </a:prstGeom>
          <a:ln>
            <a:solidFill>
              <a:srgbClr val="2516EE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FE327-29FD-E7FC-D7A0-D72C9B439C9D}"/>
              </a:ext>
            </a:extLst>
          </p:cNvPr>
          <p:cNvGrpSpPr/>
          <p:nvPr/>
        </p:nvGrpSpPr>
        <p:grpSpPr>
          <a:xfrm>
            <a:off x="246837" y="357482"/>
            <a:ext cx="4460872" cy="500641"/>
            <a:chOff x="489662" y="435125"/>
            <a:chExt cx="5161330" cy="57925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B50D90E-2917-F62A-55FB-A33108075F8B}"/>
                </a:ext>
              </a:extLst>
            </p:cNvPr>
            <p:cNvSpPr/>
            <p:nvPr/>
          </p:nvSpPr>
          <p:spPr>
            <a:xfrm>
              <a:off x="546937" y="435125"/>
              <a:ext cx="5104055" cy="579253"/>
            </a:xfrm>
            <a:prstGeom prst="roundRect">
              <a:avLst>
                <a:gd name="adj" fmla="val 3718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F346DC-61A6-6BB2-457F-D501FFF10D68}"/>
                </a:ext>
              </a:extLst>
            </p:cNvPr>
            <p:cNvSpPr txBox="1"/>
            <p:nvPr/>
          </p:nvSpPr>
          <p:spPr>
            <a:xfrm>
              <a:off x="779289" y="493667"/>
              <a:ext cx="4771119" cy="46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>
                  <a:solidFill>
                    <a:schemeClr val="bg1"/>
                  </a:solidFill>
                  <a:latin typeface="Fira Sans Condensed Medium" panose="020B0603050000020004" pitchFamily="34" charset="0"/>
                </a:rPr>
                <a:t>II. Hiện tượng tán sắc ánh sáng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Condensed Medium" panose="020B06030500000200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294B0E9-5C11-DB3B-464A-1344530DD13A}"/>
                </a:ext>
              </a:extLst>
            </p:cNvPr>
            <p:cNvGrpSpPr/>
            <p:nvPr/>
          </p:nvGrpSpPr>
          <p:grpSpPr>
            <a:xfrm>
              <a:off x="489662" y="435125"/>
              <a:ext cx="579253" cy="579253"/>
              <a:chOff x="1321149" y="2630212"/>
              <a:chExt cx="1675995" cy="167599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38BEB0C-7477-7508-8B43-E3D35C083149}"/>
                  </a:ext>
                </a:extLst>
              </p:cNvPr>
              <p:cNvSpPr/>
              <p:nvPr/>
            </p:nvSpPr>
            <p:spPr>
              <a:xfrm>
                <a:off x="1321149" y="2630212"/>
                <a:ext cx="1675995" cy="1675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22" name="Picture 4" descr="Prism ">
                <a:extLst>
                  <a:ext uri="{FF2B5EF4-FFF2-40B4-BE49-F238E27FC236}">
                    <a16:creationId xmlns:a16="http://schemas.microsoft.com/office/drawing/2014/main" id="{F08823BA-95F9-9E14-119E-4529FE3B8C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4295" y="2722635"/>
                <a:ext cx="1412729" cy="1412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072" name="Google Shape;1924;p44">
            <a:extLst>
              <a:ext uri="{FF2B5EF4-FFF2-40B4-BE49-F238E27FC236}">
                <a16:creationId xmlns:a16="http://schemas.microsoft.com/office/drawing/2014/main" id="{EEB1897E-1F92-8E35-90AF-79FBC9265255}"/>
              </a:ext>
            </a:extLst>
          </p:cNvPr>
          <p:cNvSpPr txBox="1">
            <a:spLocks/>
          </p:cNvSpPr>
          <p:nvPr/>
        </p:nvSpPr>
        <p:spPr>
          <a:xfrm>
            <a:off x="2941205" y="4099072"/>
            <a:ext cx="85913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D35C27"/>
                </a:solidFill>
                <a:latin typeface="Fira Sans Condensed Medium" panose="020B0603050000020004" pitchFamily="34" charset="0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a) </a:t>
            </a:r>
            <a:r>
              <a:rPr lang="en-US" dirty="0" err="1">
                <a:solidFill>
                  <a:srgbClr val="002060"/>
                </a:solidFill>
              </a:rPr>
              <a:t>Sự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xếp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phổ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Mặt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phổ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trắng</a:t>
            </a:r>
            <a:r>
              <a:rPr lang="en-US" dirty="0">
                <a:solidFill>
                  <a:srgbClr val="002060"/>
                </a:solidFill>
              </a:rPr>
              <a:t> qua </a:t>
            </a:r>
            <a:r>
              <a:rPr lang="en-US" dirty="0" err="1">
                <a:solidFill>
                  <a:srgbClr val="002060"/>
                </a:solidFill>
              </a:rPr>
              <a:t>lăng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kính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điểm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b)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sao</a:t>
            </a:r>
            <a:r>
              <a:rPr lang="en-US" dirty="0">
                <a:solidFill>
                  <a:srgbClr val="002060"/>
                </a:solidFill>
              </a:rPr>
              <a:t> ta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luận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mặt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trắng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11D2CC-BB90-0FE8-182B-C2B9A7D15111}"/>
              </a:ext>
            </a:extLst>
          </p:cNvPr>
          <p:cNvGrpSpPr/>
          <p:nvPr/>
        </p:nvGrpSpPr>
        <p:grpSpPr>
          <a:xfrm flipH="1">
            <a:off x="622849" y="4210759"/>
            <a:ext cx="2123223" cy="2329896"/>
            <a:chOff x="990170" y="843223"/>
            <a:chExt cx="1305941" cy="1433061"/>
          </a:xfrm>
        </p:grpSpPr>
        <p:sp>
          <p:nvSpPr>
            <p:cNvPr id="3" name="Google Shape;506;p14">
              <a:extLst>
                <a:ext uri="{FF2B5EF4-FFF2-40B4-BE49-F238E27FC236}">
                  <a16:creationId xmlns:a16="http://schemas.microsoft.com/office/drawing/2014/main" id="{6157AB2B-968C-2783-6638-8524A9225CB6}"/>
                </a:ext>
              </a:extLst>
            </p:cNvPr>
            <p:cNvSpPr/>
            <p:nvPr/>
          </p:nvSpPr>
          <p:spPr>
            <a:xfrm>
              <a:off x="1570888" y="1691309"/>
              <a:ext cx="391985" cy="542089"/>
            </a:xfrm>
            <a:custGeom>
              <a:avLst/>
              <a:gdLst/>
              <a:ahLst/>
              <a:cxnLst/>
              <a:rect l="l" t="t" r="r" b="b"/>
              <a:pathLst>
                <a:path w="12890" h="17826" extrusionOk="0">
                  <a:moveTo>
                    <a:pt x="1883" y="1"/>
                  </a:moveTo>
                  <a:cubicBezTo>
                    <a:pt x="1776" y="1"/>
                    <a:pt x="1687" y="36"/>
                    <a:pt x="1616" y="108"/>
                  </a:cubicBezTo>
                  <a:cubicBezTo>
                    <a:pt x="1331" y="329"/>
                    <a:pt x="1236" y="804"/>
                    <a:pt x="1299" y="1311"/>
                  </a:cubicBezTo>
                  <a:cubicBezTo>
                    <a:pt x="1426" y="1944"/>
                    <a:pt x="2217" y="2863"/>
                    <a:pt x="2598" y="3243"/>
                  </a:cubicBezTo>
                  <a:cubicBezTo>
                    <a:pt x="2756" y="2831"/>
                    <a:pt x="3136" y="1849"/>
                    <a:pt x="3073" y="1374"/>
                  </a:cubicBezTo>
                  <a:cubicBezTo>
                    <a:pt x="2978" y="678"/>
                    <a:pt x="2503" y="76"/>
                    <a:pt x="1996" y="13"/>
                  </a:cubicBezTo>
                  <a:cubicBezTo>
                    <a:pt x="1956" y="5"/>
                    <a:pt x="1919" y="1"/>
                    <a:pt x="1883" y="1"/>
                  </a:cubicBezTo>
                  <a:close/>
                  <a:moveTo>
                    <a:pt x="4473" y="3152"/>
                  </a:moveTo>
                  <a:cubicBezTo>
                    <a:pt x="4249" y="3152"/>
                    <a:pt x="4027" y="3223"/>
                    <a:pt x="3864" y="3370"/>
                  </a:cubicBezTo>
                  <a:cubicBezTo>
                    <a:pt x="3801" y="3433"/>
                    <a:pt x="3738" y="3496"/>
                    <a:pt x="3674" y="3560"/>
                  </a:cubicBezTo>
                  <a:cubicBezTo>
                    <a:pt x="3389" y="3908"/>
                    <a:pt x="3548" y="5016"/>
                    <a:pt x="3643" y="5460"/>
                  </a:cubicBezTo>
                  <a:cubicBezTo>
                    <a:pt x="3959" y="5301"/>
                    <a:pt x="4656" y="4985"/>
                    <a:pt x="5004" y="4668"/>
                  </a:cubicBezTo>
                  <a:cubicBezTo>
                    <a:pt x="5099" y="4605"/>
                    <a:pt x="5163" y="4573"/>
                    <a:pt x="5194" y="4510"/>
                  </a:cubicBezTo>
                  <a:cubicBezTo>
                    <a:pt x="5479" y="4098"/>
                    <a:pt x="5448" y="3623"/>
                    <a:pt x="5068" y="3338"/>
                  </a:cubicBezTo>
                  <a:cubicBezTo>
                    <a:pt x="4899" y="3215"/>
                    <a:pt x="4685" y="3152"/>
                    <a:pt x="4473" y="3152"/>
                  </a:cubicBezTo>
                  <a:close/>
                  <a:moveTo>
                    <a:pt x="699" y="3338"/>
                  </a:moveTo>
                  <a:cubicBezTo>
                    <a:pt x="564" y="3338"/>
                    <a:pt x="444" y="3370"/>
                    <a:pt x="349" y="3433"/>
                  </a:cubicBezTo>
                  <a:cubicBezTo>
                    <a:pt x="286" y="3496"/>
                    <a:pt x="254" y="3560"/>
                    <a:pt x="222" y="3623"/>
                  </a:cubicBezTo>
                  <a:cubicBezTo>
                    <a:pt x="1" y="4098"/>
                    <a:pt x="349" y="4953"/>
                    <a:pt x="951" y="5365"/>
                  </a:cubicBezTo>
                  <a:cubicBezTo>
                    <a:pt x="1204" y="5567"/>
                    <a:pt x="1701" y="5669"/>
                    <a:pt x="2343" y="5669"/>
                  </a:cubicBezTo>
                  <a:cubicBezTo>
                    <a:pt x="2504" y="5669"/>
                    <a:pt x="2674" y="5662"/>
                    <a:pt x="2851" y="5650"/>
                  </a:cubicBezTo>
                  <a:cubicBezTo>
                    <a:pt x="2629" y="5206"/>
                    <a:pt x="2059" y="4130"/>
                    <a:pt x="1616" y="3718"/>
                  </a:cubicBezTo>
                  <a:cubicBezTo>
                    <a:pt x="1299" y="3465"/>
                    <a:pt x="968" y="3338"/>
                    <a:pt x="699" y="3338"/>
                  </a:cubicBezTo>
                  <a:close/>
                  <a:moveTo>
                    <a:pt x="5633" y="6059"/>
                  </a:moveTo>
                  <a:cubicBezTo>
                    <a:pt x="5431" y="6059"/>
                    <a:pt x="5220" y="6129"/>
                    <a:pt x="5036" y="6251"/>
                  </a:cubicBezTo>
                  <a:cubicBezTo>
                    <a:pt x="4909" y="6378"/>
                    <a:pt x="4814" y="6505"/>
                    <a:pt x="4751" y="6663"/>
                  </a:cubicBezTo>
                  <a:cubicBezTo>
                    <a:pt x="4561" y="7075"/>
                    <a:pt x="4909" y="8120"/>
                    <a:pt x="5068" y="8532"/>
                  </a:cubicBezTo>
                  <a:cubicBezTo>
                    <a:pt x="5733" y="7993"/>
                    <a:pt x="6176" y="7518"/>
                    <a:pt x="6303" y="7233"/>
                  </a:cubicBezTo>
                  <a:cubicBezTo>
                    <a:pt x="6493" y="6726"/>
                    <a:pt x="6334" y="6283"/>
                    <a:pt x="5954" y="6125"/>
                  </a:cubicBezTo>
                  <a:cubicBezTo>
                    <a:pt x="5853" y="6080"/>
                    <a:pt x="5745" y="6059"/>
                    <a:pt x="5633" y="6059"/>
                  </a:cubicBezTo>
                  <a:close/>
                  <a:moveTo>
                    <a:pt x="2193" y="7140"/>
                  </a:moveTo>
                  <a:cubicBezTo>
                    <a:pt x="2029" y="7140"/>
                    <a:pt x="1886" y="7181"/>
                    <a:pt x="1774" y="7265"/>
                  </a:cubicBezTo>
                  <a:cubicBezTo>
                    <a:pt x="1679" y="7360"/>
                    <a:pt x="1647" y="7455"/>
                    <a:pt x="1616" y="7550"/>
                  </a:cubicBezTo>
                  <a:cubicBezTo>
                    <a:pt x="1457" y="8057"/>
                    <a:pt x="1932" y="8785"/>
                    <a:pt x="2566" y="9038"/>
                  </a:cubicBezTo>
                  <a:cubicBezTo>
                    <a:pt x="2712" y="9106"/>
                    <a:pt x="2900" y="9133"/>
                    <a:pt x="3102" y="9133"/>
                  </a:cubicBezTo>
                  <a:cubicBezTo>
                    <a:pt x="3558" y="9133"/>
                    <a:pt x="4086" y="8999"/>
                    <a:pt x="4371" y="8912"/>
                  </a:cubicBezTo>
                  <a:cubicBezTo>
                    <a:pt x="4086" y="8532"/>
                    <a:pt x="3358" y="7581"/>
                    <a:pt x="2883" y="7328"/>
                  </a:cubicBezTo>
                  <a:cubicBezTo>
                    <a:pt x="2635" y="7205"/>
                    <a:pt x="2398" y="7140"/>
                    <a:pt x="2193" y="7140"/>
                  </a:cubicBezTo>
                  <a:close/>
                  <a:moveTo>
                    <a:pt x="7297" y="8713"/>
                  </a:moveTo>
                  <a:cubicBezTo>
                    <a:pt x="7114" y="8713"/>
                    <a:pt x="6935" y="8775"/>
                    <a:pt x="6778" y="8880"/>
                  </a:cubicBezTo>
                  <a:cubicBezTo>
                    <a:pt x="6588" y="9038"/>
                    <a:pt x="6461" y="9292"/>
                    <a:pt x="6429" y="9545"/>
                  </a:cubicBezTo>
                  <a:cubicBezTo>
                    <a:pt x="6334" y="9988"/>
                    <a:pt x="6841" y="10938"/>
                    <a:pt x="7095" y="11318"/>
                  </a:cubicBezTo>
                  <a:cubicBezTo>
                    <a:pt x="7475" y="10812"/>
                    <a:pt x="7886" y="10115"/>
                    <a:pt x="7950" y="9767"/>
                  </a:cubicBezTo>
                  <a:cubicBezTo>
                    <a:pt x="8013" y="9197"/>
                    <a:pt x="7791" y="8785"/>
                    <a:pt x="7411" y="8722"/>
                  </a:cubicBezTo>
                  <a:cubicBezTo>
                    <a:pt x="7373" y="8716"/>
                    <a:pt x="7335" y="8713"/>
                    <a:pt x="7297" y="8713"/>
                  </a:cubicBezTo>
                  <a:close/>
                  <a:moveTo>
                    <a:pt x="4382" y="10570"/>
                  </a:moveTo>
                  <a:cubicBezTo>
                    <a:pt x="4154" y="10570"/>
                    <a:pt x="3954" y="10627"/>
                    <a:pt x="3833" y="10748"/>
                  </a:cubicBezTo>
                  <a:cubicBezTo>
                    <a:pt x="3706" y="10843"/>
                    <a:pt x="3643" y="10970"/>
                    <a:pt x="3611" y="11128"/>
                  </a:cubicBezTo>
                  <a:cubicBezTo>
                    <a:pt x="3579" y="11667"/>
                    <a:pt x="4149" y="12237"/>
                    <a:pt x="4783" y="12395"/>
                  </a:cubicBezTo>
                  <a:cubicBezTo>
                    <a:pt x="4834" y="12405"/>
                    <a:pt x="4888" y="12409"/>
                    <a:pt x="4945" y="12409"/>
                  </a:cubicBezTo>
                  <a:cubicBezTo>
                    <a:pt x="5451" y="12409"/>
                    <a:pt x="6151" y="12056"/>
                    <a:pt x="6493" y="11857"/>
                  </a:cubicBezTo>
                  <a:cubicBezTo>
                    <a:pt x="6144" y="11572"/>
                    <a:pt x="5289" y="10780"/>
                    <a:pt x="4783" y="10622"/>
                  </a:cubicBezTo>
                  <a:cubicBezTo>
                    <a:pt x="4646" y="10588"/>
                    <a:pt x="4510" y="10570"/>
                    <a:pt x="4382" y="10570"/>
                  </a:cubicBezTo>
                  <a:close/>
                  <a:moveTo>
                    <a:pt x="9419" y="11032"/>
                  </a:moveTo>
                  <a:cubicBezTo>
                    <a:pt x="9404" y="11032"/>
                    <a:pt x="9389" y="11032"/>
                    <a:pt x="9375" y="11033"/>
                  </a:cubicBezTo>
                  <a:cubicBezTo>
                    <a:pt x="9248" y="11033"/>
                    <a:pt x="9121" y="11097"/>
                    <a:pt x="9026" y="11192"/>
                  </a:cubicBezTo>
                  <a:cubicBezTo>
                    <a:pt x="8773" y="11382"/>
                    <a:pt x="8615" y="11730"/>
                    <a:pt x="8646" y="12142"/>
                  </a:cubicBezTo>
                  <a:cubicBezTo>
                    <a:pt x="8678" y="12617"/>
                    <a:pt x="9375" y="13472"/>
                    <a:pt x="9691" y="13820"/>
                  </a:cubicBezTo>
                  <a:cubicBezTo>
                    <a:pt x="9850" y="13377"/>
                    <a:pt x="10166" y="12458"/>
                    <a:pt x="10135" y="11983"/>
                  </a:cubicBezTo>
                  <a:cubicBezTo>
                    <a:pt x="10043" y="11405"/>
                    <a:pt x="9777" y="11032"/>
                    <a:pt x="9419" y="11032"/>
                  </a:cubicBezTo>
                  <a:close/>
                  <a:moveTo>
                    <a:pt x="7316" y="13567"/>
                  </a:moveTo>
                  <a:cubicBezTo>
                    <a:pt x="7000" y="13567"/>
                    <a:pt x="6714" y="13630"/>
                    <a:pt x="6524" y="13789"/>
                  </a:cubicBezTo>
                  <a:cubicBezTo>
                    <a:pt x="6398" y="13884"/>
                    <a:pt x="6271" y="14074"/>
                    <a:pt x="6303" y="14327"/>
                  </a:cubicBezTo>
                  <a:cubicBezTo>
                    <a:pt x="6366" y="14865"/>
                    <a:pt x="7031" y="15340"/>
                    <a:pt x="7696" y="15372"/>
                  </a:cubicBezTo>
                  <a:cubicBezTo>
                    <a:pt x="8013" y="15372"/>
                    <a:pt x="8456" y="15182"/>
                    <a:pt x="8931" y="14739"/>
                  </a:cubicBezTo>
                  <a:cubicBezTo>
                    <a:pt x="9058" y="14644"/>
                    <a:pt x="9185" y="14549"/>
                    <a:pt x="9248" y="14485"/>
                  </a:cubicBezTo>
                  <a:cubicBezTo>
                    <a:pt x="8868" y="14232"/>
                    <a:pt x="7823" y="13630"/>
                    <a:pt x="7316" y="13567"/>
                  </a:cubicBezTo>
                  <a:close/>
                  <a:moveTo>
                    <a:pt x="11895" y="12876"/>
                  </a:moveTo>
                  <a:cubicBezTo>
                    <a:pt x="11846" y="12876"/>
                    <a:pt x="11798" y="12884"/>
                    <a:pt x="11750" y="12902"/>
                  </a:cubicBezTo>
                  <a:cubicBezTo>
                    <a:pt x="11687" y="12934"/>
                    <a:pt x="11623" y="12965"/>
                    <a:pt x="11592" y="12997"/>
                  </a:cubicBezTo>
                  <a:cubicBezTo>
                    <a:pt x="11338" y="13187"/>
                    <a:pt x="11148" y="13662"/>
                    <a:pt x="11338" y="14232"/>
                  </a:cubicBezTo>
                  <a:cubicBezTo>
                    <a:pt x="11465" y="14739"/>
                    <a:pt x="12352" y="15467"/>
                    <a:pt x="12763" y="15752"/>
                  </a:cubicBezTo>
                  <a:cubicBezTo>
                    <a:pt x="12827" y="15277"/>
                    <a:pt x="12890" y="14200"/>
                    <a:pt x="12700" y="13725"/>
                  </a:cubicBezTo>
                  <a:cubicBezTo>
                    <a:pt x="12509" y="13206"/>
                    <a:pt x="12200" y="12876"/>
                    <a:pt x="11895" y="12876"/>
                  </a:cubicBezTo>
                  <a:close/>
                  <a:moveTo>
                    <a:pt x="10447" y="16004"/>
                  </a:moveTo>
                  <a:cubicBezTo>
                    <a:pt x="10426" y="16004"/>
                    <a:pt x="10407" y="16004"/>
                    <a:pt x="10388" y="16005"/>
                  </a:cubicBezTo>
                  <a:cubicBezTo>
                    <a:pt x="10135" y="16037"/>
                    <a:pt x="9913" y="16132"/>
                    <a:pt x="9755" y="16259"/>
                  </a:cubicBezTo>
                  <a:cubicBezTo>
                    <a:pt x="9533" y="16480"/>
                    <a:pt x="9438" y="16734"/>
                    <a:pt x="9565" y="17019"/>
                  </a:cubicBezTo>
                  <a:cubicBezTo>
                    <a:pt x="9707" y="17473"/>
                    <a:pt x="10382" y="17825"/>
                    <a:pt x="11000" y="17825"/>
                  </a:cubicBezTo>
                  <a:cubicBezTo>
                    <a:pt x="11072" y="17825"/>
                    <a:pt x="11142" y="17820"/>
                    <a:pt x="11212" y="17811"/>
                  </a:cubicBezTo>
                  <a:cubicBezTo>
                    <a:pt x="11370" y="17779"/>
                    <a:pt x="11528" y="17684"/>
                    <a:pt x="11718" y="17526"/>
                  </a:cubicBezTo>
                  <a:cubicBezTo>
                    <a:pt x="12067" y="17272"/>
                    <a:pt x="12383" y="16765"/>
                    <a:pt x="12542" y="16544"/>
                  </a:cubicBezTo>
                  <a:cubicBezTo>
                    <a:pt x="12531" y="16533"/>
                    <a:pt x="12524" y="16530"/>
                    <a:pt x="12518" y="16530"/>
                  </a:cubicBezTo>
                  <a:cubicBezTo>
                    <a:pt x="12506" y="16530"/>
                    <a:pt x="12499" y="16544"/>
                    <a:pt x="12478" y="16544"/>
                  </a:cubicBezTo>
                  <a:cubicBezTo>
                    <a:pt x="12051" y="16391"/>
                    <a:pt x="10978" y="16004"/>
                    <a:pt x="10447" y="16004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07;p14">
              <a:extLst>
                <a:ext uri="{FF2B5EF4-FFF2-40B4-BE49-F238E27FC236}">
                  <a16:creationId xmlns:a16="http://schemas.microsoft.com/office/drawing/2014/main" id="{A5516066-6FBA-39C6-FC2A-720341B4A0A6}"/>
                </a:ext>
              </a:extLst>
            </p:cNvPr>
            <p:cNvSpPr/>
            <p:nvPr/>
          </p:nvSpPr>
          <p:spPr>
            <a:xfrm>
              <a:off x="1598835" y="1717675"/>
              <a:ext cx="429541" cy="497933"/>
            </a:xfrm>
            <a:custGeom>
              <a:avLst/>
              <a:gdLst/>
              <a:ahLst/>
              <a:cxnLst/>
              <a:rect l="l" t="t" r="r" b="b"/>
              <a:pathLst>
                <a:path w="14125" h="16374" extrusionOk="0">
                  <a:moveTo>
                    <a:pt x="1298" y="1"/>
                  </a:moveTo>
                  <a:cubicBezTo>
                    <a:pt x="1267" y="1"/>
                    <a:pt x="1235" y="1"/>
                    <a:pt x="1235" y="32"/>
                  </a:cubicBezTo>
                  <a:cubicBezTo>
                    <a:pt x="1203" y="64"/>
                    <a:pt x="1172" y="96"/>
                    <a:pt x="1203" y="127"/>
                  </a:cubicBezTo>
                  <a:cubicBezTo>
                    <a:pt x="1267" y="982"/>
                    <a:pt x="1425" y="1901"/>
                    <a:pt x="1647" y="2788"/>
                  </a:cubicBezTo>
                  <a:lnTo>
                    <a:pt x="1679" y="2788"/>
                  </a:lnTo>
                  <a:cubicBezTo>
                    <a:pt x="1679" y="2819"/>
                    <a:pt x="1647" y="2819"/>
                    <a:pt x="1647" y="2819"/>
                  </a:cubicBezTo>
                  <a:cubicBezTo>
                    <a:pt x="1805" y="3421"/>
                    <a:pt x="1995" y="4054"/>
                    <a:pt x="2217" y="4656"/>
                  </a:cubicBezTo>
                  <a:lnTo>
                    <a:pt x="2280" y="4878"/>
                  </a:lnTo>
                  <a:lnTo>
                    <a:pt x="2090" y="4751"/>
                  </a:lnTo>
                  <a:cubicBezTo>
                    <a:pt x="1457" y="4308"/>
                    <a:pt x="823" y="3801"/>
                    <a:pt x="222" y="3294"/>
                  </a:cubicBezTo>
                  <a:cubicBezTo>
                    <a:pt x="185" y="3257"/>
                    <a:pt x="148" y="3242"/>
                    <a:pt x="110" y="3242"/>
                  </a:cubicBezTo>
                  <a:cubicBezTo>
                    <a:pt x="84" y="3242"/>
                    <a:pt x="58" y="3249"/>
                    <a:pt x="32" y="3263"/>
                  </a:cubicBezTo>
                  <a:lnTo>
                    <a:pt x="32" y="3294"/>
                  </a:lnTo>
                  <a:cubicBezTo>
                    <a:pt x="0" y="3326"/>
                    <a:pt x="0" y="3326"/>
                    <a:pt x="0" y="3358"/>
                  </a:cubicBezTo>
                  <a:cubicBezTo>
                    <a:pt x="0" y="3389"/>
                    <a:pt x="32" y="3421"/>
                    <a:pt x="63" y="3453"/>
                  </a:cubicBezTo>
                  <a:cubicBezTo>
                    <a:pt x="823" y="4118"/>
                    <a:pt x="1615" y="4719"/>
                    <a:pt x="2407" y="5226"/>
                  </a:cubicBezTo>
                  <a:lnTo>
                    <a:pt x="2439" y="5258"/>
                  </a:lnTo>
                  <a:lnTo>
                    <a:pt x="2439" y="5289"/>
                  </a:lnTo>
                  <a:cubicBezTo>
                    <a:pt x="2787" y="6176"/>
                    <a:pt x="3230" y="7031"/>
                    <a:pt x="3705" y="7823"/>
                  </a:cubicBezTo>
                  <a:lnTo>
                    <a:pt x="3800" y="8045"/>
                  </a:lnTo>
                  <a:lnTo>
                    <a:pt x="3579" y="7950"/>
                  </a:lnTo>
                  <a:cubicBezTo>
                    <a:pt x="2914" y="7665"/>
                    <a:pt x="2249" y="7348"/>
                    <a:pt x="1584" y="6968"/>
                  </a:cubicBezTo>
                  <a:cubicBezTo>
                    <a:pt x="1552" y="6968"/>
                    <a:pt x="1489" y="6968"/>
                    <a:pt x="1457" y="7000"/>
                  </a:cubicBezTo>
                  <a:cubicBezTo>
                    <a:pt x="1457" y="7000"/>
                    <a:pt x="1425" y="7000"/>
                    <a:pt x="1425" y="7031"/>
                  </a:cubicBezTo>
                  <a:cubicBezTo>
                    <a:pt x="1393" y="7095"/>
                    <a:pt x="1425" y="7158"/>
                    <a:pt x="1489" y="7190"/>
                  </a:cubicBezTo>
                  <a:cubicBezTo>
                    <a:pt x="2312" y="7665"/>
                    <a:pt x="3135" y="8045"/>
                    <a:pt x="3990" y="8361"/>
                  </a:cubicBezTo>
                  <a:lnTo>
                    <a:pt x="4022" y="8393"/>
                  </a:lnTo>
                  <a:cubicBezTo>
                    <a:pt x="4560" y="9216"/>
                    <a:pt x="5130" y="10008"/>
                    <a:pt x="5764" y="10736"/>
                  </a:cubicBezTo>
                  <a:lnTo>
                    <a:pt x="5922" y="10926"/>
                  </a:lnTo>
                  <a:lnTo>
                    <a:pt x="5669" y="10895"/>
                  </a:lnTo>
                  <a:cubicBezTo>
                    <a:pt x="5004" y="10768"/>
                    <a:pt x="4307" y="10578"/>
                    <a:pt x="3610" y="10356"/>
                  </a:cubicBezTo>
                  <a:cubicBezTo>
                    <a:pt x="3600" y="10346"/>
                    <a:pt x="3586" y="10342"/>
                    <a:pt x="3570" y="10342"/>
                  </a:cubicBezTo>
                  <a:cubicBezTo>
                    <a:pt x="3540" y="10342"/>
                    <a:pt x="3505" y="10356"/>
                    <a:pt x="3484" y="10356"/>
                  </a:cubicBezTo>
                  <a:cubicBezTo>
                    <a:pt x="3484" y="10388"/>
                    <a:pt x="3452" y="10388"/>
                    <a:pt x="3452" y="10420"/>
                  </a:cubicBezTo>
                  <a:cubicBezTo>
                    <a:pt x="3452" y="10483"/>
                    <a:pt x="3484" y="10546"/>
                    <a:pt x="3547" y="10578"/>
                  </a:cubicBezTo>
                  <a:cubicBezTo>
                    <a:pt x="4180" y="10768"/>
                    <a:pt x="4814" y="10958"/>
                    <a:pt x="5415" y="11085"/>
                  </a:cubicBezTo>
                  <a:cubicBezTo>
                    <a:pt x="5669" y="11116"/>
                    <a:pt x="5891" y="11180"/>
                    <a:pt x="6144" y="11211"/>
                  </a:cubicBezTo>
                  <a:lnTo>
                    <a:pt x="6176" y="11211"/>
                  </a:lnTo>
                  <a:lnTo>
                    <a:pt x="6207" y="11243"/>
                  </a:lnTo>
                  <a:cubicBezTo>
                    <a:pt x="6904" y="12003"/>
                    <a:pt x="7664" y="12700"/>
                    <a:pt x="8424" y="13333"/>
                  </a:cubicBezTo>
                  <a:lnTo>
                    <a:pt x="8614" y="13460"/>
                  </a:lnTo>
                  <a:lnTo>
                    <a:pt x="8392" y="13460"/>
                  </a:lnTo>
                  <a:cubicBezTo>
                    <a:pt x="8218" y="13468"/>
                    <a:pt x="8044" y="13472"/>
                    <a:pt x="7869" y="13472"/>
                  </a:cubicBezTo>
                  <a:cubicBezTo>
                    <a:pt x="7345" y="13472"/>
                    <a:pt x="6817" y="13436"/>
                    <a:pt x="6271" y="13365"/>
                  </a:cubicBezTo>
                  <a:cubicBezTo>
                    <a:pt x="6239" y="13365"/>
                    <a:pt x="6207" y="13365"/>
                    <a:pt x="6176" y="13397"/>
                  </a:cubicBezTo>
                  <a:cubicBezTo>
                    <a:pt x="6144" y="13397"/>
                    <a:pt x="6144" y="13428"/>
                    <a:pt x="6144" y="13460"/>
                  </a:cubicBezTo>
                  <a:cubicBezTo>
                    <a:pt x="6144" y="13523"/>
                    <a:pt x="6176" y="13587"/>
                    <a:pt x="6239" y="13618"/>
                  </a:cubicBezTo>
                  <a:lnTo>
                    <a:pt x="6271" y="13618"/>
                  </a:lnTo>
                  <a:cubicBezTo>
                    <a:pt x="6883" y="13703"/>
                    <a:pt x="7481" y="13745"/>
                    <a:pt x="8065" y="13745"/>
                  </a:cubicBezTo>
                  <a:cubicBezTo>
                    <a:pt x="8357" y="13745"/>
                    <a:pt x="8646" y="13734"/>
                    <a:pt x="8931" y="13713"/>
                  </a:cubicBezTo>
                  <a:lnTo>
                    <a:pt x="8962" y="13713"/>
                  </a:lnTo>
                  <a:lnTo>
                    <a:pt x="8962" y="13745"/>
                  </a:lnTo>
                  <a:cubicBezTo>
                    <a:pt x="9817" y="14347"/>
                    <a:pt x="10704" y="14917"/>
                    <a:pt x="11623" y="15360"/>
                  </a:cubicBezTo>
                  <a:lnTo>
                    <a:pt x="11844" y="15487"/>
                  </a:lnTo>
                  <a:lnTo>
                    <a:pt x="11623" y="15518"/>
                  </a:lnTo>
                  <a:cubicBezTo>
                    <a:pt x="10958" y="15708"/>
                    <a:pt x="10229" y="15803"/>
                    <a:pt x="9501" y="15867"/>
                  </a:cubicBezTo>
                  <a:cubicBezTo>
                    <a:pt x="9469" y="15867"/>
                    <a:pt x="9469" y="15867"/>
                    <a:pt x="9437" y="15898"/>
                  </a:cubicBezTo>
                  <a:cubicBezTo>
                    <a:pt x="9406" y="15930"/>
                    <a:pt x="9406" y="15962"/>
                    <a:pt x="9406" y="15993"/>
                  </a:cubicBezTo>
                  <a:cubicBezTo>
                    <a:pt x="9406" y="16057"/>
                    <a:pt x="9437" y="16120"/>
                    <a:pt x="9501" y="16120"/>
                  </a:cubicBezTo>
                  <a:lnTo>
                    <a:pt x="9532" y="16120"/>
                  </a:lnTo>
                  <a:cubicBezTo>
                    <a:pt x="10483" y="16088"/>
                    <a:pt x="11401" y="15930"/>
                    <a:pt x="12224" y="15677"/>
                  </a:cubicBezTo>
                  <a:lnTo>
                    <a:pt x="12256" y="15677"/>
                  </a:lnTo>
                  <a:cubicBezTo>
                    <a:pt x="12858" y="15962"/>
                    <a:pt x="13428" y="16183"/>
                    <a:pt x="13998" y="16373"/>
                  </a:cubicBezTo>
                  <a:cubicBezTo>
                    <a:pt x="14029" y="16373"/>
                    <a:pt x="14061" y="16373"/>
                    <a:pt x="14093" y="16342"/>
                  </a:cubicBezTo>
                  <a:cubicBezTo>
                    <a:pt x="14093" y="16342"/>
                    <a:pt x="14124" y="16310"/>
                    <a:pt x="14124" y="16278"/>
                  </a:cubicBezTo>
                  <a:cubicBezTo>
                    <a:pt x="14124" y="16183"/>
                    <a:pt x="14061" y="16088"/>
                    <a:pt x="13998" y="16057"/>
                  </a:cubicBezTo>
                  <a:cubicBezTo>
                    <a:pt x="13428" y="15867"/>
                    <a:pt x="12826" y="15645"/>
                    <a:pt x="12288" y="15392"/>
                  </a:cubicBezTo>
                  <a:lnTo>
                    <a:pt x="12256" y="15392"/>
                  </a:lnTo>
                  <a:lnTo>
                    <a:pt x="12256" y="15360"/>
                  </a:lnTo>
                  <a:cubicBezTo>
                    <a:pt x="11781" y="14537"/>
                    <a:pt x="11369" y="13713"/>
                    <a:pt x="11084" y="12858"/>
                  </a:cubicBezTo>
                  <a:cubicBezTo>
                    <a:pt x="11058" y="12807"/>
                    <a:pt x="10990" y="12755"/>
                    <a:pt x="10932" y="12755"/>
                  </a:cubicBezTo>
                  <a:cubicBezTo>
                    <a:pt x="10919" y="12755"/>
                    <a:pt x="10906" y="12757"/>
                    <a:pt x="10894" y="12763"/>
                  </a:cubicBezTo>
                  <a:lnTo>
                    <a:pt x="10863" y="12763"/>
                  </a:lnTo>
                  <a:cubicBezTo>
                    <a:pt x="10831" y="12795"/>
                    <a:pt x="10831" y="12858"/>
                    <a:pt x="10831" y="12922"/>
                  </a:cubicBezTo>
                  <a:cubicBezTo>
                    <a:pt x="11084" y="13618"/>
                    <a:pt x="11401" y="14315"/>
                    <a:pt x="11781" y="14980"/>
                  </a:cubicBezTo>
                  <a:lnTo>
                    <a:pt x="11876" y="15202"/>
                  </a:lnTo>
                  <a:lnTo>
                    <a:pt x="11654" y="15107"/>
                  </a:lnTo>
                  <a:cubicBezTo>
                    <a:pt x="10768" y="14632"/>
                    <a:pt x="9881" y="14093"/>
                    <a:pt x="9057" y="13492"/>
                  </a:cubicBezTo>
                  <a:lnTo>
                    <a:pt x="9026" y="13460"/>
                  </a:lnTo>
                  <a:cubicBezTo>
                    <a:pt x="8772" y="12637"/>
                    <a:pt x="8614" y="11782"/>
                    <a:pt x="8519" y="10958"/>
                  </a:cubicBezTo>
                  <a:cubicBezTo>
                    <a:pt x="8519" y="10895"/>
                    <a:pt x="8424" y="10831"/>
                    <a:pt x="8361" y="10831"/>
                  </a:cubicBezTo>
                  <a:lnTo>
                    <a:pt x="8297" y="10831"/>
                  </a:lnTo>
                  <a:cubicBezTo>
                    <a:pt x="8266" y="10863"/>
                    <a:pt x="8266" y="10895"/>
                    <a:pt x="8266" y="10958"/>
                  </a:cubicBezTo>
                  <a:cubicBezTo>
                    <a:pt x="8329" y="11623"/>
                    <a:pt x="8487" y="12320"/>
                    <a:pt x="8677" y="13017"/>
                  </a:cubicBezTo>
                  <a:lnTo>
                    <a:pt x="8741" y="13238"/>
                  </a:lnTo>
                  <a:lnTo>
                    <a:pt x="8551" y="13112"/>
                  </a:lnTo>
                  <a:cubicBezTo>
                    <a:pt x="7759" y="12478"/>
                    <a:pt x="7031" y="11813"/>
                    <a:pt x="6334" y="11053"/>
                  </a:cubicBezTo>
                  <a:lnTo>
                    <a:pt x="6302" y="11021"/>
                  </a:lnTo>
                  <a:lnTo>
                    <a:pt x="6302" y="10990"/>
                  </a:lnTo>
                  <a:cubicBezTo>
                    <a:pt x="6271" y="10166"/>
                    <a:pt x="6271" y="9343"/>
                    <a:pt x="6366" y="8583"/>
                  </a:cubicBezTo>
                  <a:cubicBezTo>
                    <a:pt x="6366" y="8520"/>
                    <a:pt x="6302" y="8456"/>
                    <a:pt x="6239" y="8425"/>
                  </a:cubicBezTo>
                  <a:cubicBezTo>
                    <a:pt x="6207" y="8425"/>
                    <a:pt x="6176" y="8425"/>
                    <a:pt x="6144" y="8456"/>
                  </a:cubicBezTo>
                  <a:cubicBezTo>
                    <a:pt x="6112" y="8456"/>
                    <a:pt x="6112" y="8488"/>
                    <a:pt x="6112" y="8520"/>
                  </a:cubicBezTo>
                  <a:cubicBezTo>
                    <a:pt x="6049" y="9153"/>
                    <a:pt x="6017" y="9818"/>
                    <a:pt x="6049" y="10515"/>
                  </a:cubicBezTo>
                  <a:lnTo>
                    <a:pt x="6049" y="10736"/>
                  </a:lnTo>
                  <a:lnTo>
                    <a:pt x="5891" y="10546"/>
                  </a:lnTo>
                  <a:cubicBezTo>
                    <a:pt x="5289" y="9850"/>
                    <a:pt x="4719" y="9058"/>
                    <a:pt x="4212" y="8266"/>
                  </a:cubicBezTo>
                  <a:lnTo>
                    <a:pt x="4212" y="8235"/>
                  </a:lnTo>
                  <a:lnTo>
                    <a:pt x="4212" y="8203"/>
                  </a:lnTo>
                  <a:cubicBezTo>
                    <a:pt x="4307" y="7380"/>
                    <a:pt x="4497" y="6619"/>
                    <a:pt x="4750" y="5923"/>
                  </a:cubicBezTo>
                  <a:cubicBezTo>
                    <a:pt x="4782" y="5859"/>
                    <a:pt x="4719" y="5764"/>
                    <a:pt x="4655" y="5733"/>
                  </a:cubicBezTo>
                  <a:cubicBezTo>
                    <a:pt x="4624" y="5733"/>
                    <a:pt x="4560" y="5733"/>
                    <a:pt x="4529" y="5764"/>
                  </a:cubicBezTo>
                  <a:cubicBezTo>
                    <a:pt x="4529" y="5764"/>
                    <a:pt x="4497" y="5764"/>
                    <a:pt x="4497" y="5796"/>
                  </a:cubicBezTo>
                  <a:cubicBezTo>
                    <a:pt x="4307" y="6366"/>
                    <a:pt x="4149" y="7000"/>
                    <a:pt x="4022" y="7665"/>
                  </a:cubicBezTo>
                  <a:lnTo>
                    <a:pt x="3990" y="7886"/>
                  </a:lnTo>
                  <a:lnTo>
                    <a:pt x="3895" y="7696"/>
                  </a:lnTo>
                  <a:cubicBezTo>
                    <a:pt x="3420" y="6904"/>
                    <a:pt x="3009" y="6049"/>
                    <a:pt x="2660" y="5194"/>
                  </a:cubicBezTo>
                  <a:lnTo>
                    <a:pt x="2660" y="5163"/>
                  </a:lnTo>
                  <a:lnTo>
                    <a:pt x="2660" y="5131"/>
                  </a:lnTo>
                  <a:cubicBezTo>
                    <a:pt x="2945" y="4371"/>
                    <a:pt x="3294" y="3674"/>
                    <a:pt x="3705" y="3073"/>
                  </a:cubicBezTo>
                  <a:cubicBezTo>
                    <a:pt x="3737" y="3009"/>
                    <a:pt x="3737" y="2914"/>
                    <a:pt x="3642" y="2851"/>
                  </a:cubicBezTo>
                  <a:cubicBezTo>
                    <a:pt x="3626" y="2835"/>
                    <a:pt x="3594" y="2827"/>
                    <a:pt x="3563" y="2827"/>
                  </a:cubicBezTo>
                  <a:cubicBezTo>
                    <a:pt x="3531" y="2827"/>
                    <a:pt x="3499" y="2835"/>
                    <a:pt x="3484" y="2851"/>
                  </a:cubicBezTo>
                  <a:cubicBezTo>
                    <a:pt x="3484" y="2851"/>
                    <a:pt x="3484" y="2851"/>
                    <a:pt x="3484" y="2883"/>
                  </a:cubicBezTo>
                  <a:cubicBezTo>
                    <a:pt x="3135" y="3358"/>
                    <a:pt x="2850" y="3928"/>
                    <a:pt x="2597" y="4561"/>
                  </a:cubicBezTo>
                  <a:lnTo>
                    <a:pt x="2502" y="4751"/>
                  </a:lnTo>
                  <a:lnTo>
                    <a:pt x="2439" y="4561"/>
                  </a:lnTo>
                  <a:cubicBezTo>
                    <a:pt x="2280" y="4086"/>
                    <a:pt x="2122" y="3611"/>
                    <a:pt x="1995" y="3073"/>
                  </a:cubicBezTo>
                  <a:cubicBezTo>
                    <a:pt x="1995" y="3073"/>
                    <a:pt x="1995" y="3041"/>
                    <a:pt x="1964" y="3041"/>
                  </a:cubicBezTo>
                  <a:cubicBezTo>
                    <a:pt x="1710" y="2091"/>
                    <a:pt x="1552" y="1109"/>
                    <a:pt x="1489" y="191"/>
                  </a:cubicBezTo>
                  <a:cubicBezTo>
                    <a:pt x="1489" y="96"/>
                    <a:pt x="1393" y="32"/>
                    <a:pt x="1298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08;p14">
              <a:extLst>
                <a:ext uri="{FF2B5EF4-FFF2-40B4-BE49-F238E27FC236}">
                  <a16:creationId xmlns:a16="http://schemas.microsoft.com/office/drawing/2014/main" id="{DE613404-4E4B-F24D-1FE1-F960D251F1B1}"/>
                </a:ext>
              </a:extLst>
            </p:cNvPr>
            <p:cNvSpPr/>
            <p:nvPr/>
          </p:nvSpPr>
          <p:spPr>
            <a:xfrm>
              <a:off x="1286794" y="1806291"/>
              <a:ext cx="694382" cy="469987"/>
            </a:xfrm>
            <a:custGeom>
              <a:avLst/>
              <a:gdLst/>
              <a:ahLst/>
              <a:cxnLst/>
              <a:rect l="l" t="t" r="r" b="b"/>
              <a:pathLst>
                <a:path w="22834" h="15455" extrusionOk="0">
                  <a:moveTo>
                    <a:pt x="1742" y="0"/>
                  </a:moveTo>
                  <a:lnTo>
                    <a:pt x="1710" y="64"/>
                  </a:lnTo>
                  <a:cubicBezTo>
                    <a:pt x="1710" y="64"/>
                    <a:pt x="1710" y="95"/>
                    <a:pt x="1679" y="95"/>
                  </a:cubicBezTo>
                  <a:cubicBezTo>
                    <a:pt x="1552" y="317"/>
                    <a:pt x="1267" y="824"/>
                    <a:pt x="982" y="1615"/>
                  </a:cubicBezTo>
                  <a:cubicBezTo>
                    <a:pt x="412" y="3104"/>
                    <a:pt x="95" y="4719"/>
                    <a:pt x="32" y="6302"/>
                  </a:cubicBezTo>
                  <a:cubicBezTo>
                    <a:pt x="0" y="7886"/>
                    <a:pt x="190" y="10324"/>
                    <a:pt x="1425" y="12953"/>
                  </a:cubicBezTo>
                  <a:cubicBezTo>
                    <a:pt x="1837" y="13840"/>
                    <a:pt x="2344" y="14726"/>
                    <a:pt x="2914" y="15455"/>
                  </a:cubicBezTo>
                  <a:lnTo>
                    <a:pt x="22834" y="15455"/>
                  </a:lnTo>
                  <a:cubicBezTo>
                    <a:pt x="22739" y="15360"/>
                    <a:pt x="22612" y="15106"/>
                    <a:pt x="22454" y="14853"/>
                  </a:cubicBezTo>
                  <a:cubicBezTo>
                    <a:pt x="22074" y="14315"/>
                    <a:pt x="21440" y="13491"/>
                    <a:pt x="20585" y="12604"/>
                  </a:cubicBezTo>
                  <a:cubicBezTo>
                    <a:pt x="19698" y="11654"/>
                    <a:pt x="18780" y="10768"/>
                    <a:pt x="17798" y="9913"/>
                  </a:cubicBezTo>
                  <a:cubicBezTo>
                    <a:pt x="16627" y="8931"/>
                    <a:pt x="15455" y="8076"/>
                    <a:pt x="14093" y="7252"/>
                  </a:cubicBezTo>
                  <a:cubicBezTo>
                    <a:pt x="13618" y="6936"/>
                    <a:pt x="13080" y="6651"/>
                    <a:pt x="12415" y="6334"/>
                  </a:cubicBezTo>
                  <a:lnTo>
                    <a:pt x="12383" y="6334"/>
                  </a:lnTo>
                  <a:cubicBezTo>
                    <a:pt x="12193" y="6461"/>
                    <a:pt x="12003" y="6619"/>
                    <a:pt x="11813" y="6746"/>
                  </a:cubicBezTo>
                  <a:lnTo>
                    <a:pt x="11464" y="6999"/>
                  </a:lnTo>
                  <a:lnTo>
                    <a:pt x="11369" y="6556"/>
                  </a:lnTo>
                  <a:cubicBezTo>
                    <a:pt x="11338" y="6302"/>
                    <a:pt x="11306" y="6081"/>
                    <a:pt x="11306" y="5827"/>
                  </a:cubicBezTo>
                  <a:lnTo>
                    <a:pt x="11274" y="5827"/>
                  </a:lnTo>
                  <a:cubicBezTo>
                    <a:pt x="8899" y="4846"/>
                    <a:pt x="6619" y="3642"/>
                    <a:pt x="4972" y="2502"/>
                  </a:cubicBezTo>
                  <a:lnTo>
                    <a:pt x="4909" y="2502"/>
                  </a:lnTo>
                  <a:cubicBezTo>
                    <a:pt x="3547" y="1584"/>
                    <a:pt x="2439" y="570"/>
                    <a:pt x="2027" y="222"/>
                  </a:cubicBezTo>
                  <a:cubicBezTo>
                    <a:pt x="1964" y="127"/>
                    <a:pt x="1805" y="0"/>
                    <a:pt x="17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09;p14">
              <a:extLst>
                <a:ext uri="{FF2B5EF4-FFF2-40B4-BE49-F238E27FC236}">
                  <a16:creationId xmlns:a16="http://schemas.microsoft.com/office/drawing/2014/main" id="{165D1083-02DD-19FE-6D5B-12D99165A66A}"/>
                </a:ext>
              </a:extLst>
            </p:cNvPr>
            <p:cNvSpPr/>
            <p:nvPr/>
          </p:nvSpPr>
          <p:spPr>
            <a:xfrm>
              <a:off x="1281959" y="1801456"/>
              <a:ext cx="704995" cy="474822"/>
            </a:xfrm>
            <a:custGeom>
              <a:avLst/>
              <a:gdLst/>
              <a:ahLst/>
              <a:cxnLst/>
              <a:rect l="l" t="t" r="r" b="b"/>
              <a:pathLst>
                <a:path w="23183" h="15614" extrusionOk="0">
                  <a:moveTo>
                    <a:pt x="2186" y="603"/>
                  </a:moveTo>
                  <a:lnTo>
                    <a:pt x="2439" y="856"/>
                  </a:lnTo>
                  <a:cubicBezTo>
                    <a:pt x="3295" y="1616"/>
                    <a:pt x="4150" y="2249"/>
                    <a:pt x="4973" y="2819"/>
                  </a:cubicBezTo>
                  <a:cubicBezTo>
                    <a:pt x="5163" y="2946"/>
                    <a:pt x="5385" y="3073"/>
                    <a:pt x="5606" y="3231"/>
                  </a:cubicBezTo>
                  <a:lnTo>
                    <a:pt x="5701" y="3294"/>
                  </a:lnTo>
                  <a:lnTo>
                    <a:pt x="5638" y="3389"/>
                  </a:lnTo>
                  <a:cubicBezTo>
                    <a:pt x="5100" y="4181"/>
                    <a:pt x="4625" y="5005"/>
                    <a:pt x="4213" y="5891"/>
                  </a:cubicBezTo>
                  <a:lnTo>
                    <a:pt x="4118" y="6113"/>
                  </a:lnTo>
                  <a:lnTo>
                    <a:pt x="4023" y="5891"/>
                  </a:lnTo>
                  <a:cubicBezTo>
                    <a:pt x="3200" y="4340"/>
                    <a:pt x="2598" y="2693"/>
                    <a:pt x="2249" y="951"/>
                  </a:cubicBezTo>
                  <a:lnTo>
                    <a:pt x="2186" y="603"/>
                  </a:lnTo>
                  <a:close/>
                  <a:moveTo>
                    <a:pt x="1838" y="666"/>
                  </a:moveTo>
                  <a:lnTo>
                    <a:pt x="1901" y="1014"/>
                  </a:lnTo>
                  <a:cubicBezTo>
                    <a:pt x="2249" y="2788"/>
                    <a:pt x="2851" y="4498"/>
                    <a:pt x="3706" y="6081"/>
                  </a:cubicBezTo>
                  <a:lnTo>
                    <a:pt x="3801" y="6303"/>
                  </a:lnTo>
                  <a:lnTo>
                    <a:pt x="3548" y="6240"/>
                  </a:lnTo>
                  <a:cubicBezTo>
                    <a:pt x="2534" y="6081"/>
                    <a:pt x="1521" y="5828"/>
                    <a:pt x="539" y="5480"/>
                  </a:cubicBezTo>
                  <a:lnTo>
                    <a:pt x="444" y="5448"/>
                  </a:lnTo>
                  <a:lnTo>
                    <a:pt x="476" y="5353"/>
                  </a:lnTo>
                  <a:cubicBezTo>
                    <a:pt x="634" y="3833"/>
                    <a:pt x="1014" y="2629"/>
                    <a:pt x="1299" y="1869"/>
                  </a:cubicBezTo>
                  <a:cubicBezTo>
                    <a:pt x="1426" y="1553"/>
                    <a:pt x="1553" y="1268"/>
                    <a:pt x="1679" y="983"/>
                  </a:cubicBezTo>
                  <a:lnTo>
                    <a:pt x="1838" y="666"/>
                  </a:lnTo>
                  <a:close/>
                  <a:moveTo>
                    <a:pt x="5986" y="3484"/>
                  </a:moveTo>
                  <a:lnTo>
                    <a:pt x="6081" y="3516"/>
                  </a:lnTo>
                  <a:cubicBezTo>
                    <a:pt x="6778" y="3928"/>
                    <a:pt x="7538" y="4371"/>
                    <a:pt x="8330" y="4783"/>
                  </a:cubicBezTo>
                  <a:lnTo>
                    <a:pt x="8457" y="4815"/>
                  </a:lnTo>
                  <a:lnTo>
                    <a:pt x="8393" y="4941"/>
                  </a:lnTo>
                  <a:cubicBezTo>
                    <a:pt x="7665" y="6366"/>
                    <a:pt x="7126" y="7918"/>
                    <a:pt x="6778" y="9533"/>
                  </a:cubicBezTo>
                  <a:lnTo>
                    <a:pt x="6715" y="9787"/>
                  </a:lnTo>
                  <a:lnTo>
                    <a:pt x="6556" y="9597"/>
                  </a:lnTo>
                  <a:cubicBezTo>
                    <a:pt x="5733" y="8646"/>
                    <a:pt x="5005" y="7633"/>
                    <a:pt x="4371" y="6525"/>
                  </a:cubicBezTo>
                  <a:lnTo>
                    <a:pt x="4340" y="6493"/>
                  </a:lnTo>
                  <a:lnTo>
                    <a:pt x="4371" y="6430"/>
                  </a:lnTo>
                  <a:cubicBezTo>
                    <a:pt x="4815" y="5416"/>
                    <a:pt x="5321" y="4466"/>
                    <a:pt x="5923" y="3579"/>
                  </a:cubicBezTo>
                  <a:lnTo>
                    <a:pt x="5986" y="3484"/>
                  </a:lnTo>
                  <a:close/>
                  <a:moveTo>
                    <a:pt x="413" y="5796"/>
                  </a:moveTo>
                  <a:lnTo>
                    <a:pt x="571" y="5860"/>
                  </a:lnTo>
                  <a:cubicBezTo>
                    <a:pt x="1679" y="6240"/>
                    <a:pt x="2819" y="6493"/>
                    <a:pt x="3960" y="6683"/>
                  </a:cubicBezTo>
                  <a:lnTo>
                    <a:pt x="4023" y="6683"/>
                  </a:lnTo>
                  <a:lnTo>
                    <a:pt x="4055" y="6746"/>
                  </a:lnTo>
                  <a:cubicBezTo>
                    <a:pt x="4150" y="6905"/>
                    <a:pt x="4245" y="7063"/>
                    <a:pt x="4308" y="7190"/>
                  </a:cubicBezTo>
                  <a:cubicBezTo>
                    <a:pt x="4910" y="8140"/>
                    <a:pt x="5575" y="9058"/>
                    <a:pt x="6303" y="9882"/>
                  </a:cubicBezTo>
                  <a:lnTo>
                    <a:pt x="6461" y="10040"/>
                  </a:lnTo>
                  <a:lnTo>
                    <a:pt x="6208" y="10072"/>
                  </a:lnTo>
                  <a:cubicBezTo>
                    <a:pt x="5711" y="10107"/>
                    <a:pt x="5210" y="10125"/>
                    <a:pt x="4704" y="10125"/>
                  </a:cubicBezTo>
                  <a:cubicBezTo>
                    <a:pt x="3403" y="10125"/>
                    <a:pt x="2074" y="10006"/>
                    <a:pt x="729" y="9755"/>
                  </a:cubicBezTo>
                  <a:lnTo>
                    <a:pt x="666" y="9723"/>
                  </a:lnTo>
                  <a:lnTo>
                    <a:pt x="634" y="9660"/>
                  </a:lnTo>
                  <a:cubicBezTo>
                    <a:pt x="444" y="8583"/>
                    <a:pt x="349" y="7538"/>
                    <a:pt x="381" y="6461"/>
                  </a:cubicBezTo>
                  <a:cubicBezTo>
                    <a:pt x="381" y="6303"/>
                    <a:pt x="381" y="6145"/>
                    <a:pt x="413" y="5955"/>
                  </a:cubicBezTo>
                  <a:lnTo>
                    <a:pt x="413" y="5796"/>
                  </a:lnTo>
                  <a:close/>
                  <a:moveTo>
                    <a:pt x="8742" y="4973"/>
                  </a:moveTo>
                  <a:lnTo>
                    <a:pt x="8837" y="5036"/>
                  </a:lnTo>
                  <a:cubicBezTo>
                    <a:pt x="9597" y="5416"/>
                    <a:pt x="10388" y="5765"/>
                    <a:pt x="11180" y="6081"/>
                  </a:cubicBezTo>
                  <a:lnTo>
                    <a:pt x="11275" y="6113"/>
                  </a:lnTo>
                  <a:lnTo>
                    <a:pt x="11243" y="6208"/>
                  </a:lnTo>
                  <a:cubicBezTo>
                    <a:pt x="10578" y="8235"/>
                    <a:pt x="10293" y="10452"/>
                    <a:pt x="10388" y="12700"/>
                  </a:cubicBezTo>
                  <a:lnTo>
                    <a:pt x="10420" y="12922"/>
                  </a:lnTo>
                  <a:lnTo>
                    <a:pt x="10420" y="12922"/>
                  </a:lnTo>
                  <a:lnTo>
                    <a:pt x="10230" y="12795"/>
                  </a:lnTo>
                  <a:cubicBezTo>
                    <a:pt x="9090" y="12035"/>
                    <a:pt x="8013" y="11148"/>
                    <a:pt x="7063" y="10135"/>
                  </a:cubicBezTo>
                  <a:lnTo>
                    <a:pt x="7031" y="10103"/>
                  </a:lnTo>
                  <a:lnTo>
                    <a:pt x="7031" y="10040"/>
                  </a:lnTo>
                  <a:cubicBezTo>
                    <a:pt x="7348" y="8266"/>
                    <a:pt x="7918" y="6620"/>
                    <a:pt x="8710" y="5100"/>
                  </a:cubicBezTo>
                  <a:lnTo>
                    <a:pt x="8742" y="4973"/>
                  </a:lnTo>
                  <a:close/>
                  <a:moveTo>
                    <a:pt x="761" y="10103"/>
                  </a:moveTo>
                  <a:lnTo>
                    <a:pt x="919" y="10135"/>
                  </a:lnTo>
                  <a:cubicBezTo>
                    <a:pt x="2182" y="10374"/>
                    <a:pt x="3460" y="10494"/>
                    <a:pt x="4711" y="10494"/>
                  </a:cubicBezTo>
                  <a:cubicBezTo>
                    <a:pt x="5280" y="10494"/>
                    <a:pt x="5844" y="10469"/>
                    <a:pt x="6398" y="10420"/>
                  </a:cubicBezTo>
                  <a:cubicBezTo>
                    <a:pt x="6493" y="10420"/>
                    <a:pt x="6588" y="10388"/>
                    <a:pt x="6683" y="10388"/>
                  </a:cubicBezTo>
                  <a:lnTo>
                    <a:pt x="6746" y="10388"/>
                  </a:lnTo>
                  <a:lnTo>
                    <a:pt x="6810" y="10420"/>
                  </a:lnTo>
                  <a:cubicBezTo>
                    <a:pt x="7538" y="11212"/>
                    <a:pt x="8362" y="11940"/>
                    <a:pt x="9217" y="12573"/>
                  </a:cubicBezTo>
                  <a:cubicBezTo>
                    <a:pt x="9502" y="12763"/>
                    <a:pt x="9755" y="12953"/>
                    <a:pt x="10040" y="13143"/>
                  </a:cubicBezTo>
                  <a:lnTo>
                    <a:pt x="10230" y="13270"/>
                  </a:lnTo>
                  <a:lnTo>
                    <a:pt x="10008" y="13365"/>
                  </a:lnTo>
                  <a:cubicBezTo>
                    <a:pt x="7852" y="14104"/>
                    <a:pt x="5557" y="14512"/>
                    <a:pt x="3151" y="14512"/>
                  </a:cubicBezTo>
                  <a:cubicBezTo>
                    <a:pt x="2977" y="14512"/>
                    <a:pt x="2804" y="14509"/>
                    <a:pt x="2629" y="14505"/>
                  </a:cubicBezTo>
                  <a:lnTo>
                    <a:pt x="2534" y="14505"/>
                  </a:lnTo>
                  <a:lnTo>
                    <a:pt x="2503" y="14474"/>
                  </a:lnTo>
                  <a:cubicBezTo>
                    <a:pt x="2249" y="13999"/>
                    <a:pt x="1996" y="13523"/>
                    <a:pt x="1774" y="13048"/>
                  </a:cubicBezTo>
                  <a:cubicBezTo>
                    <a:pt x="1331" y="12162"/>
                    <a:pt x="1014" y="11243"/>
                    <a:pt x="793" y="10293"/>
                  </a:cubicBezTo>
                  <a:lnTo>
                    <a:pt x="761" y="10103"/>
                  </a:lnTo>
                  <a:close/>
                  <a:moveTo>
                    <a:pt x="12574" y="6715"/>
                  </a:moveTo>
                  <a:lnTo>
                    <a:pt x="12637" y="6746"/>
                  </a:lnTo>
                  <a:cubicBezTo>
                    <a:pt x="13207" y="7000"/>
                    <a:pt x="13682" y="7253"/>
                    <a:pt x="14094" y="7506"/>
                  </a:cubicBezTo>
                  <a:lnTo>
                    <a:pt x="14157" y="7570"/>
                  </a:lnTo>
                  <a:lnTo>
                    <a:pt x="14157" y="7633"/>
                  </a:lnTo>
                  <a:cubicBezTo>
                    <a:pt x="13904" y="10008"/>
                    <a:pt x="14220" y="12542"/>
                    <a:pt x="15075" y="14949"/>
                  </a:cubicBezTo>
                  <a:lnTo>
                    <a:pt x="15139" y="15202"/>
                  </a:lnTo>
                  <a:lnTo>
                    <a:pt x="14917" y="15107"/>
                  </a:lnTo>
                  <a:cubicBezTo>
                    <a:pt x="13492" y="14632"/>
                    <a:pt x="12130" y="13999"/>
                    <a:pt x="10832" y="13207"/>
                  </a:cubicBezTo>
                  <a:lnTo>
                    <a:pt x="10800" y="13175"/>
                  </a:lnTo>
                  <a:lnTo>
                    <a:pt x="10800" y="13112"/>
                  </a:lnTo>
                  <a:cubicBezTo>
                    <a:pt x="10642" y="11212"/>
                    <a:pt x="10800" y="9248"/>
                    <a:pt x="11243" y="7475"/>
                  </a:cubicBezTo>
                  <a:lnTo>
                    <a:pt x="11497" y="7475"/>
                  </a:lnTo>
                  <a:lnTo>
                    <a:pt x="11718" y="7348"/>
                  </a:lnTo>
                  <a:cubicBezTo>
                    <a:pt x="11972" y="7158"/>
                    <a:pt x="12257" y="6936"/>
                    <a:pt x="12542" y="6746"/>
                  </a:cubicBezTo>
                  <a:lnTo>
                    <a:pt x="12574" y="6715"/>
                  </a:lnTo>
                  <a:close/>
                  <a:moveTo>
                    <a:pt x="1743" y="1"/>
                  </a:moveTo>
                  <a:lnTo>
                    <a:pt x="1743" y="128"/>
                  </a:lnTo>
                  <a:lnTo>
                    <a:pt x="1711" y="159"/>
                  </a:lnTo>
                  <a:cubicBezTo>
                    <a:pt x="1711" y="159"/>
                    <a:pt x="1711" y="191"/>
                    <a:pt x="1711" y="191"/>
                  </a:cubicBezTo>
                  <a:cubicBezTo>
                    <a:pt x="1584" y="413"/>
                    <a:pt x="1299" y="888"/>
                    <a:pt x="983" y="1743"/>
                  </a:cubicBezTo>
                  <a:cubicBezTo>
                    <a:pt x="381" y="3199"/>
                    <a:pt x="64" y="4846"/>
                    <a:pt x="33" y="6461"/>
                  </a:cubicBezTo>
                  <a:cubicBezTo>
                    <a:pt x="1" y="8076"/>
                    <a:pt x="191" y="10547"/>
                    <a:pt x="1426" y="13175"/>
                  </a:cubicBezTo>
                  <a:cubicBezTo>
                    <a:pt x="1838" y="14030"/>
                    <a:pt x="2313" y="14885"/>
                    <a:pt x="2851" y="15614"/>
                  </a:cubicBezTo>
                  <a:lnTo>
                    <a:pt x="3295" y="15614"/>
                  </a:lnTo>
                  <a:cubicBezTo>
                    <a:pt x="3168" y="15455"/>
                    <a:pt x="3009" y="15234"/>
                    <a:pt x="2883" y="15044"/>
                  </a:cubicBezTo>
                  <a:lnTo>
                    <a:pt x="2756" y="14885"/>
                  </a:lnTo>
                  <a:lnTo>
                    <a:pt x="2978" y="14885"/>
                  </a:lnTo>
                  <a:cubicBezTo>
                    <a:pt x="3643" y="14885"/>
                    <a:pt x="4276" y="14854"/>
                    <a:pt x="4910" y="14790"/>
                  </a:cubicBezTo>
                  <a:cubicBezTo>
                    <a:pt x="6873" y="14632"/>
                    <a:pt x="8773" y="14220"/>
                    <a:pt x="10547" y="13555"/>
                  </a:cubicBezTo>
                  <a:lnTo>
                    <a:pt x="10610" y="13523"/>
                  </a:lnTo>
                  <a:lnTo>
                    <a:pt x="10642" y="13555"/>
                  </a:lnTo>
                  <a:cubicBezTo>
                    <a:pt x="11972" y="14379"/>
                    <a:pt x="13365" y="15012"/>
                    <a:pt x="14822" y="15487"/>
                  </a:cubicBezTo>
                  <a:lnTo>
                    <a:pt x="15044" y="15550"/>
                  </a:lnTo>
                  <a:lnTo>
                    <a:pt x="14980" y="15614"/>
                  </a:lnTo>
                  <a:lnTo>
                    <a:pt x="16754" y="15614"/>
                  </a:lnTo>
                  <a:cubicBezTo>
                    <a:pt x="16374" y="15519"/>
                    <a:pt x="15994" y="15424"/>
                    <a:pt x="15614" y="15329"/>
                  </a:cubicBezTo>
                  <a:lnTo>
                    <a:pt x="15582" y="15329"/>
                  </a:lnTo>
                  <a:lnTo>
                    <a:pt x="15550" y="15265"/>
                  </a:lnTo>
                  <a:cubicBezTo>
                    <a:pt x="14664" y="12890"/>
                    <a:pt x="14284" y="10357"/>
                    <a:pt x="14474" y="7981"/>
                  </a:cubicBezTo>
                  <a:lnTo>
                    <a:pt x="14474" y="7760"/>
                  </a:lnTo>
                  <a:lnTo>
                    <a:pt x="14664" y="7886"/>
                  </a:lnTo>
                  <a:cubicBezTo>
                    <a:pt x="15519" y="8425"/>
                    <a:pt x="16279" y="8995"/>
                    <a:pt x="17071" y="9597"/>
                  </a:cubicBezTo>
                  <a:lnTo>
                    <a:pt x="17102" y="9628"/>
                  </a:lnTo>
                  <a:lnTo>
                    <a:pt x="17102" y="9660"/>
                  </a:lnTo>
                  <a:cubicBezTo>
                    <a:pt x="17546" y="11718"/>
                    <a:pt x="18401" y="13809"/>
                    <a:pt x="19667" y="15614"/>
                  </a:cubicBezTo>
                  <a:lnTo>
                    <a:pt x="20079" y="15614"/>
                  </a:lnTo>
                  <a:cubicBezTo>
                    <a:pt x="18939" y="13967"/>
                    <a:pt x="18116" y="12162"/>
                    <a:pt x="17609" y="10325"/>
                  </a:cubicBezTo>
                  <a:lnTo>
                    <a:pt x="17514" y="9977"/>
                  </a:lnTo>
                  <a:lnTo>
                    <a:pt x="17799" y="10230"/>
                  </a:lnTo>
                  <a:cubicBezTo>
                    <a:pt x="18781" y="11053"/>
                    <a:pt x="19731" y="11940"/>
                    <a:pt x="20586" y="12890"/>
                  </a:cubicBezTo>
                  <a:cubicBezTo>
                    <a:pt x="21726" y="14094"/>
                    <a:pt x="22454" y="15202"/>
                    <a:pt x="22771" y="15614"/>
                  </a:cubicBezTo>
                  <a:lnTo>
                    <a:pt x="23183" y="15614"/>
                  </a:lnTo>
                  <a:cubicBezTo>
                    <a:pt x="23088" y="15519"/>
                    <a:pt x="22961" y="15234"/>
                    <a:pt x="22739" y="14917"/>
                  </a:cubicBezTo>
                  <a:cubicBezTo>
                    <a:pt x="22328" y="14379"/>
                    <a:pt x="21694" y="13555"/>
                    <a:pt x="20839" y="12637"/>
                  </a:cubicBezTo>
                  <a:cubicBezTo>
                    <a:pt x="19984" y="11687"/>
                    <a:pt x="19034" y="10800"/>
                    <a:pt x="18052" y="9945"/>
                  </a:cubicBezTo>
                  <a:cubicBezTo>
                    <a:pt x="16881" y="8963"/>
                    <a:pt x="15709" y="8108"/>
                    <a:pt x="14347" y="7253"/>
                  </a:cubicBezTo>
                  <a:cubicBezTo>
                    <a:pt x="13872" y="6936"/>
                    <a:pt x="13334" y="6651"/>
                    <a:pt x="12637" y="6335"/>
                  </a:cubicBezTo>
                  <a:lnTo>
                    <a:pt x="12542" y="6303"/>
                  </a:lnTo>
                  <a:lnTo>
                    <a:pt x="12447" y="6366"/>
                  </a:lnTo>
                  <a:cubicBezTo>
                    <a:pt x="12257" y="6493"/>
                    <a:pt x="12067" y="6620"/>
                    <a:pt x="11877" y="6778"/>
                  </a:cubicBezTo>
                  <a:lnTo>
                    <a:pt x="11718" y="6873"/>
                  </a:lnTo>
                  <a:lnTo>
                    <a:pt x="11687" y="6683"/>
                  </a:lnTo>
                  <a:cubicBezTo>
                    <a:pt x="11655" y="6461"/>
                    <a:pt x="11623" y="6208"/>
                    <a:pt x="11623" y="5955"/>
                  </a:cubicBezTo>
                  <a:lnTo>
                    <a:pt x="11592" y="5860"/>
                  </a:lnTo>
                  <a:lnTo>
                    <a:pt x="11497" y="5828"/>
                  </a:lnTo>
                  <a:cubicBezTo>
                    <a:pt x="9122" y="4846"/>
                    <a:pt x="6841" y="3674"/>
                    <a:pt x="5195" y="2534"/>
                  </a:cubicBezTo>
                  <a:lnTo>
                    <a:pt x="5163" y="2534"/>
                  </a:lnTo>
                  <a:cubicBezTo>
                    <a:pt x="3801" y="1616"/>
                    <a:pt x="2693" y="634"/>
                    <a:pt x="2281" y="254"/>
                  </a:cubicBezTo>
                  <a:cubicBezTo>
                    <a:pt x="1996" y="1"/>
                    <a:pt x="1996" y="1"/>
                    <a:pt x="1901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0;p14">
              <a:extLst>
                <a:ext uri="{FF2B5EF4-FFF2-40B4-BE49-F238E27FC236}">
                  <a16:creationId xmlns:a16="http://schemas.microsoft.com/office/drawing/2014/main" id="{CAD61B0A-165E-F198-A9B1-686A2791A20E}"/>
                </a:ext>
              </a:extLst>
            </p:cNvPr>
            <p:cNvSpPr/>
            <p:nvPr/>
          </p:nvSpPr>
          <p:spPr>
            <a:xfrm>
              <a:off x="1772175" y="1771623"/>
              <a:ext cx="402598" cy="489236"/>
            </a:xfrm>
            <a:custGeom>
              <a:avLst/>
              <a:gdLst/>
              <a:ahLst/>
              <a:cxnLst/>
              <a:rect l="l" t="t" r="r" b="b"/>
              <a:pathLst>
                <a:path w="13239" h="16088" extrusionOk="0">
                  <a:moveTo>
                    <a:pt x="2534" y="0"/>
                  </a:moveTo>
                  <a:cubicBezTo>
                    <a:pt x="1837" y="32"/>
                    <a:pt x="1204" y="475"/>
                    <a:pt x="761" y="1235"/>
                  </a:cubicBezTo>
                  <a:cubicBezTo>
                    <a:pt x="191" y="2154"/>
                    <a:pt x="0" y="3484"/>
                    <a:pt x="254" y="4719"/>
                  </a:cubicBezTo>
                  <a:cubicBezTo>
                    <a:pt x="571" y="6239"/>
                    <a:pt x="1141" y="7696"/>
                    <a:pt x="1932" y="9026"/>
                  </a:cubicBezTo>
                  <a:cubicBezTo>
                    <a:pt x="2724" y="10356"/>
                    <a:pt x="3706" y="11559"/>
                    <a:pt x="4846" y="12573"/>
                  </a:cubicBezTo>
                  <a:cubicBezTo>
                    <a:pt x="6049" y="13586"/>
                    <a:pt x="7348" y="14409"/>
                    <a:pt x="8804" y="15011"/>
                  </a:cubicBezTo>
                  <a:cubicBezTo>
                    <a:pt x="10198" y="15613"/>
                    <a:pt x="11718" y="15961"/>
                    <a:pt x="13238" y="16088"/>
                  </a:cubicBezTo>
                  <a:lnTo>
                    <a:pt x="13238" y="15708"/>
                  </a:lnTo>
                  <a:lnTo>
                    <a:pt x="13016" y="10831"/>
                  </a:lnTo>
                  <a:lnTo>
                    <a:pt x="13016" y="10704"/>
                  </a:lnTo>
                  <a:lnTo>
                    <a:pt x="12985" y="10451"/>
                  </a:lnTo>
                  <a:cubicBezTo>
                    <a:pt x="9406" y="9913"/>
                    <a:pt x="6461" y="7157"/>
                    <a:pt x="5701" y="3579"/>
                  </a:cubicBezTo>
                  <a:cubicBezTo>
                    <a:pt x="5543" y="2755"/>
                    <a:pt x="5194" y="1995"/>
                    <a:pt x="4751" y="1330"/>
                  </a:cubicBezTo>
                  <a:cubicBezTo>
                    <a:pt x="4181" y="570"/>
                    <a:pt x="3547" y="127"/>
                    <a:pt x="2882" y="32"/>
                  </a:cubicBezTo>
                  <a:cubicBezTo>
                    <a:pt x="2756" y="0"/>
                    <a:pt x="2661" y="0"/>
                    <a:pt x="2534" y="0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1;p14">
              <a:extLst>
                <a:ext uri="{FF2B5EF4-FFF2-40B4-BE49-F238E27FC236}">
                  <a16:creationId xmlns:a16="http://schemas.microsoft.com/office/drawing/2014/main" id="{BD4C1B07-FAC9-482D-91EB-D4424E1A2B82}"/>
                </a:ext>
              </a:extLst>
            </p:cNvPr>
            <p:cNvSpPr/>
            <p:nvPr/>
          </p:nvSpPr>
          <p:spPr>
            <a:xfrm>
              <a:off x="1806843" y="1826514"/>
              <a:ext cx="360206" cy="391012"/>
            </a:xfrm>
            <a:custGeom>
              <a:avLst/>
              <a:gdLst/>
              <a:ahLst/>
              <a:cxnLst/>
              <a:rect l="l" t="t" r="r" b="b"/>
              <a:pathLst>
                <a:path w="11845" h="12858" extrusionOk="0">
                  <a:moveTo>
                    <a:pt x="1584" y="0"/>
                  </a:moveTo>
                  <a:cubicBezTo>
                    <a:pt x="1521" y="0"/>
                    <a:pt x="1457" y="64"/>
                    <a:pt x="1457" y="127"/>
                  </a:cubicBezTo>
                  <a:cubicBezTo>
                    <a:pt x="1489" y="950"/>
                    <a:pt x="1584" y="1805"/>
                    <a:pt x="1774" y="2597"/>
                  </a:cubicBezTo>
                  <a:cubicBezTo>
                    <a:pt x="1774" y="2629"/>
                    <a:pt x="1774" y="2660"/>
                    <a:pt x="1742" y="2692"/>
                  </a:cubicBezTo>
                  <a:lnTo>
                    <a:pt x="1647" y="2692"/>
                  </a:lnTo>
                  <a:cubicBezTo>
                    <a:pt x="1141" y="2344"/>
                    <a:pt x="666" y="1932"/>
                    <a:pt x="191" y="1489"/>
                  </a:cubicBezTo>
                  <a:cubicBezTo>
                    <a:pt x="191" y="1489"/>
                    <a:pt x="159" y="1457"/>
                    <a:pt x="127" y="1457"/>
                  </a:cubicBezTo>
                  <a:cubicBezTo>
                    <a:pt x="96" y="1457"/>
                    <a:pt x="64" y="1489"/>
                    <a:pt x="32" y="1489"/>
                  </a:cubicBezTo>
                  <a:cubicBezTo>
                    <a:pt x="32" y="1520"/>
                    <a:pt x="1" y="1552"/>
                    <a:pt x="1" y="1584"/>
                  </a:cubicBezTo>
                  <a:cubicBezTo>
                    <a:pt x="32" y="1615"/>
                    <a:pt x="32" y="1647"/>
                    <a:pt x="64" y="1679"/>
                  </a:cubicBezTo>
                  <a:cubicBezTo>
                    <a:pt x="602" y="2217"/>
                    <a:pt x="1236" y="2692"/>
                    <a:pt x="1869" y="3104"/>
                  </a:cubicBezTo>
                  <a:cubicBezTo>
                    <a:pt x="1901" y="3104"/>
                    <a:pt x="1901" y="3135"/>
                    <a:pt x="1901" y="3167"/>
                  </a:cubicBezTo>
                  <a:cubicBezTo>
                    <a:pt x="2059" y="3674"/>
                    <a:pt x="2249" y="4212"/>
                    <a:pt x="2471" y="4719"/>
                  </a:cubicBezTo>
                  <a:cubicBezTo>
                    <a:pt x="2502" y="4751"/>
                    <a:pt x="2502" y="4782"/>
                    <a:pt x="2471" y="4814"/>
                  </a:cubicBezTo>
                  <a:cubicBezTo>
                    <a:pt x="2439" y="4814"/>
                    <a:pt x="2439" y="4846"/>
                    <a:pt x="2407" y="4846"/>
                  </a:cubicBezTo>
                  <a:cubicBezTo>
                    <a:pt x="2407" y="4846"/>
                    <a:pt x="2376" y="4814"/>
                    <a:pt x="2376" y="4814"/>
                  </a:cubicBezTo>
                  <a:cubicBezTo>
                    <a:pt x="1616" y="4497"/>
                    <a:pt x="887" y="4086"/>
                    <a:pt x="191" y="3611"/>
                  </a:cubicBezTo>
                  <a:cubicBezTo>
                    <a:pt x="191" y="3579"/>
                    <a:pt x="159" y="3579"/>
                    <a:pt x="127" y="3579"/>
                  </a:cubicBezTo>
                  <a:cubicBezTo>
                    <a:pt x="96" y="3579"/>
                    <a:pt x="64" y="3611"/>
                    <a:pt x="32" y="3611"/>
                  </a:cubicBezTo>
                  <a:cubicBezTo>
                    <a:pt x="32" y="3642"/>
                    <a:pt x="32" y="3674"/>
                    <a:pt x="32" y="3706"/>
                  </a:cubicBezTo>
                  <a:cubicBezTo>
                    <a:pt x="32" y="3737"/>
                    <a:pt x="32" y="3769"/>
                    <a:pt x="64" y="3769"/>
                  </a:cubicBezTo>
                  <a:cubicBezTo>
                    <a:pt x="887" y="4371"/>
                    <a:pt x="1774" y="4846"/>
                    <a:pt x="2692" y="5194"/>
                  </a:cubicBezTo>
                  <a:cubicBezTo>
                    <a:pt x="2692" y="5194"/>
                    <a:pt x="2724" y="5194"/>
                    <a:pt x="2724" y="5226"/>
                  </a:cubicBezTo>
                  <a:cubicBezTo>
                    <a:pt x="2977" y="5701"/>
                    <a:pt x="3262" y="6176"/>
                    <a:pt x="3579" y="6651"/>
                  </a:cubicBezTo>
                  <a:cubicBezTo>
                    <a:pt x="3579" y="6682"/>
                    <a:pt x="3579" y="6714"/>
                    <a:pt x="3579" y="6746"/>
                  </a:cubicBezTo>
                  <a:cubicBezTo>
                    <a:pt x="3548" y="6746"/>
                    <a:pt x="3548" y="6777"/>
                    <a:pt x="3516" y="6777"/>
                  </a:cubicBezTo>
                  <a:lnTo>
                    <a:pt x="3484" y="6777"/>
                  </a:lnTo>
                  <a:cubicBezTo>
                    <a:pt x="2692" y="6587"/>
                    <a:pt x="1901" y="6334"/>
                    <a:pt x="1141" y="5986"/>
                  </a:cubicBezTo>
                  <a:cubicBezTo>
                    <a:pt x="1109" y="5986"/>
                    <a:pt x="1109" y="6017"/>
                    <a:pt x="1077" y="6017"/>
                  </a:cubicBezTo>
                  <a:cubicBezTo>
                    <a:pt x="1046" y="6017"/>
                    <a:pt x="1014" y="6017"/>
                    <a:pt x="982" y="6049"/>
                  </a:cubicBezTo>
                  <a:cubicBezTo>
                    <a:pt x="951" y="6112"/>
                    <a:pt x="982" y="6176"/>
                    <a:pt x="1046" y="6176"/>
                  </a:cubicBezTo>
                  <a:cubicBezTo>
                    <a:pt x="1964" y="6587"/>
                    <a:pt x="2914" y="6904"/>
                    <a:pt x="3864" y="7062"/>
                  </a:cubicBezTo>
                  <a:cubicBezTo>
                    <a:pt x="3864" y="7062"/>
                    <a:pt x="3896" y="7062"/>
                    <a:pt x="3896" y="7094"/>
                  </a:cubicBezTo>
                  <a:cubicBezTo>
                    <a:pt x="4149" y="7411"/>
                    <a:pt x="4403" y="7727"/>
                    <a:pt x="4688" y="8012"/>
                  </a:cubicBezTo>
                  <a:cubicBezTo>
                    <a:pt x="4783" y="8108"/>
                    <a:pt x="4909" y="8203"/>
                    <a:pt x="5004" y="8329"/>
                  </a:cubicBezTo>
                  <a:cubicBezTo>
                    <a:pt x="5036" y="8329"/>
                    <a:pt x="5036" y="8361"/>
                    <a:pt x="5036" y="8393"/>
                  </a:cubicBezTo>
                  <a:cubicBezTo>
                    <a:pt x="5004" y="8424"/>
                    <a:pt x="4973" y="8456"/>
                    <a:pt x="4941" y="8456"/>
                  </a:cubicBezTo>
                  <a:cubicBezTo>
                    <a:pt x="4118" y="8424"/>
                    <a:pt x="3294" y="8329"/>
                    <a:pt x="2471" y="8139"/>
                  </a:cubicBezTo>
                  <a:cubicBezTo>
                    <a:pt x="2471" y="8139"/>
                    <a:pt x="2471" y="8108"/>
                    <a:pt x="2439" y="8108"/>
                  </a:cubicBezTo>
                  <a:cubicBezTo>
                    <a:pt x="2407" y="8108"/>
                    <a:pt x="2376" y="8171"/>
                    <a:pt x="2344" y="8203"/>
                  </a:cubicBezTo>
                  <a:cubicBezTo>
                    <a:pt x="2344" y="8266"/>
                    <a:pt x="2376" y="8329"/>
                    <a:pt x="2439" y="8361"/>
                  </a:cubicBezTo>
                  <a:cubicBezTo>
                    <a:pt x="3357" y="8583"/>
                    <a:pt x="4276" y="8678"/>
                    <a:pt x="5194" y="8678"/>
                  </a:cubicBezTo>
                  <a:lnTo>
                    <a:pt x="5353" y="8678"/>
                  </a:lnTo>
                  <a:cubicBezTo>
                    <a:pt x="5384" y="8678"/>
                    <a:pt x="5416" y="8709"/>
                    <a:pt x="5416" y="8709"/>
                  </a:cubicBezTo>
                  <a:cubicBezTo>
                    <a:pt x="5828" y="9089"/>
                    <a:pt x="6271" y="9406"/>
                    <a:pt x="6746" y="9723"/>
                  </a:cubicBezTo>
                  <a:cubicBezTo>
                    <a:pt x="6746" y="9723"/>
                    <a:pt x="6778" y="9754"/>
                    <a:pt x="6778" y="9786"/>
                  </a:cubicBezTo>
                  <a:cubicBezTo>
                    <a:pt x="6746" y="9818"/>
                    <a:pt x="6746" y="9849"/>
                    <a:pt x="6714" y="9849"/>
                  </a:cubicBezTo>
                  <a:cubicBezTo>
                    <a:pt x="6271" y="9944"/>
                    <a:pt x="5796" y="9976"/>
                    <a:pt x="5353" y="10008"/>
                  </a:cubicBezTo>
                  <a:lnTo>
                    <a:pt x="4213" y="10008"/>
                  </a:lnTo>
                  <a:cubicBezTo>
                    <a:pt x="4149" y="10008"/>
                    <a:pt x="4118" y="10071"/>
                    <a:pt x="4086" y="10103"/>
                  </a:cubicBezTo>
                  <a:cubicBezTo>
                    <a:pt x="4086" y="10134"/>
                    <a:pt x="4118" y="10166"/>
                    <a:pt x="4118" y="10198"/>
                  </a:cubicBezTo>
                  <a:cubicBezTo>
                    <a:pt x="4149" y="10198"/>
                    <a:pt x="4181" y="10229"/>
                    <a:pt x="4213" y="10229"/>
                  </a:cubicBezTo>
                  <a:lnTo>
                    <a:pt x="5353" y="10229"/>
                  </a:lnTo>
                  <a:cubicBezTo>
                    <a:pt x="5954" y="10198"/>
                    <a:pt x="6556" y="10134"/>
                    <a:pt x="7158" y="10008"/>
                  </a:cubicBezTo>
                  <a:lnTo>
                    <a:pt x="7189" y="10008"/>
                  </a:lnTo>
                  <a:cubicBezTo>
                    <a:pt x="7696" y="10324"/>
                    <a:pt x="8203" y="10546"/>
                    <a:pt x="8710" y="10768"/>
                  </a:cubicBezTo>
                  <a:cubicBezTo>
                    <a:pt x="8741" y="10799"/>
                    <a:pt x="8741" y="10831"/>
                    <a:pt x="8741" y="10863"/>
                  </a:cubicBezTo>
                  <a:cubicBezTo>
                    <a:pt x="8741" y="10894"/>
                    <a:pt x="8741" y="10926"/>
                    <a:pt x="8710" y="10926"/>
                  </a:cubicBezTo>
                  <a:cubicBezTo>
                    <a:pt x="7918" y="11211"/>
                    <a:pt x="7094" y="11433"/>
                    <a:pt x="6271" y="11528"/>
                  </a:cubicBezTo>
                  <a:cubicBezTo>
                    <a:pt x="6239" y="11528"/>
                    <a:pt x="6208" y="11559"/>
                    <a:pt x="6176" y="11591"/>
                  </a:cubicBezTo>
                  <a:cubicBezTo>
                    <a:pt x="6176" y="11623"/>
                    <a:pt x="6176" y="11654"/>
                    <a:pt x="6176" y="11686"/>
                  </a:cubicBezTo>
                  <a:cubicBezTo>
                    <a:pt x="6176" y="11718"/>
                    <a:pt x="6208" y="11813"/>
                    <a:pt x="6303" y="11813"/>
                  </a:cubicBezTo>
                  <a:cubicBezTo>
                    <a:pt x="6493" y="11781"/>
                    <a:pt x="6683" y="11718"/>
                    <a:pt x="6873" y="11686"/>
                  </a:cubicBezTo>
                  <a:cubicBezTo>
                    <a:pt x="7696" y="11496"/>
                    <a:pt x="8456" y="11306"/>
                    <a:pt x="9185" y="11021"/>
                  </a:cubicBezTo>
                  <a:cubicBezTo>
                    <a:pt x="9185" y="11021"/>
                    <a:pt x="9216" y="10989"/>
                    <a:pt x="9216" y="10989"/>
                  </a:cubicBezTo>
                  <a:lnTo>
                    <a:pt x="9248" y="10989"/>
                  </a:lnTo>
                  <a:cubicBezTo>
                    <a:pt x="9786" y="11179"/>
                    <a:pt x="10325" y="11338"/>
                    <a:pt x="10895" y="11433"/>
                  </a:cubicBezTo>
                  <a:cubicBezTo>
                    <a:pt x="10926" y="11433"/>
                    <a:pt x="10958" y="11464"/>
                    <a:pt x="10958" y="11496"/>
                  </a:cubicBezTo>
                  <a:cubicBezTo>
                    <a:pt x="10958" y="11528"/>
                    <a:pt x="10958" y="11559"/>
                    <a:pt x="10926" y="11591"/>
                  </a:cubicBezTo>
                  <a:cubicBezTo>
                    <a:pt x="10198" y="12003"/>
                    <a:pt x="9406" y="12351"/>
                    <a:pt x="8615" y="12636"/>
                  </a:cubicBezTo>
                  <a:cubicBezTo>
                    <a:pt x="8583" y="12636"/>
                    <a:pt x="8551" y="12668"/>
                    <a:pt x="8551" y="12699"/>
                  </a:cubicBezTo>
                  <a:cubicBezTo>
                    <a:pt x="8520" y="12699"/>
                    <a:pt x="8520" y="12731"/>
                    <a:pt x="8520" y="12763"/>
                  </a:cubicBezTo>
                  <a:cubicBezTo>
                    <a:pt x="8551" y="12826"/>
                    <a:pt x="8583" y="12858"/>
                    <a:pt x="8646" y="12858"/>
                  </a:cubicBezTo>
                  <a:cubicBezTo>
                    <a:pt x="8646" y="12858"/>
                    <a:pt x="8646" y="12858"/>
                    <a:pt x="8646" y="12826"/>
                  </a:cubicBezTo>
                  <a:lnTo>
                    <a:pt x="8678" y="12826"/>
                  </a:lnTo>
                  <a:cubicBezTo>
                    <a:pt x="9628" y="12478"/>
                    <a:pt x="10546" y="12066"/>
                    <a:pt x="11401" y="11528"/>
                  </a:cubicBezTo>
                  <a:cubicBezTo>
                    <a:pt x="11401" y="11496"/>
                    <a:pt x="11433" y="11496"/>
                    <a:pt x="11433" y="11496"/>
                  </a:cubicBezTo>
                  <a:cubicBezTo>
                    <a:pt x="11496" y="11528"/>
                    <a:pt x="11528" y="11528"/>
                    <a:pt x="11591" y="11528"/>
                  </a:cubicBezTo>
                  <a:cubicBezTo>
                    <a:pt x="11686" y="11528"/>
                    <a:pt x="11750" y="11559"/>
                    <a:pt x="11813" y="11559"/>
                  </a:cubicBezTo>
                  <a:lnTo>
                    <a:pt x="11845" y="11559"/>
                  </a:lnTo>
                  <a:cubicBezTo>
                    <a:pt x="11845" y="11528"/>
                    <a:pt x="11845" y="11528"/>
                    <a:pt x="11845" y="11528"/>
                  </a:cubicBezTo>
                  <a:lnTo>
                    <a:pt x="11845" y="11369"/>
                  </a:lnTo>
                  <a:cubicBezTo>
                    <a:pt x="11845" y="11369"/>
                    <a:pt x="11845" y="11338"/>
                    <a:pt x="11813" y="11338"/>
                  </a:cubicBezTo>
                  <a:cubicBezTo>
                    <a:pt x="11781" y="11338"/>
                    <a:pt x="11686" y="11306"/>
                    <a:pt x="11623" y="11306"/>
                  </a:cubicBezTo>
                  <a:lnTo>
                    <a:pt x="11496" y="11306"/>
                  </a:lnTo>
                  <a:cubicBezTo>
                    <a:pt x="11496" y="11306"/>
                    <a:pt x="11496" y="11274"/>
                    <a:pt x="11496" y="11274"/>
                  </a:cubicBezTo>
                  <a:lnTo>
                    <a:pt x="11465" y="11243"/>
                  </a:lnTo>
                  <a:cubicBezTo>
                    <a:pt x="10895" y="10546"/>
                    <a:pt x="10420" y="9754"/>
                    <a:pt x="10071" y="8931"/>
                  </a:cubicBezTo>
                  <a:cubicBezTo>
                    <a:pt x="10040" y="8868"/>
                    <a:pt x="10008" y="8836"/>
                    <a:pt x="9945" y="8836"/>
                  </a:cubicBezTo>
                  <a:cubicBezTo>
                    <a:pt x="9945" y="8836"/>
                    <a:pt x="9945" y="8868"/>
                    <a:pt x="9913" y="8868"/>
                  </a:cubicBezTo>
                  <a:cubicBezTo>
                    <a:pt x="9881" y="8868"/>
                    <a:pt x="9881" y="8899"/>
                    <a:pt x="9850" y="8931"/>
                  </a:cubicBezTo>
                  <a:cubicBezTo>
                    <a:pt x="9850" y="8963"/>
                    <a:pt x="9850" y="8994"/>
                    <a:pt x="9850" y="9026"/>
                  </a:cubicBezTo>
                  <a:cubicBezTo>
                    <a:pt x="10166" y="9723"/>
                    <a:pt x="10546" y="10419"/>
                    <a:pt x="11053" y="11053"/>
                  </a:cubicBezTo>
                  <a:cubicBezTo>
                    <a:pt x="11053" y="11084"/>
                    <a:pt x="11053" y="11116"/>
                    <a:pt x="11053" y="11148"/>
                  </a:cubicBezTo>
                  <a:cubicBezTo>
                    <a:pt x="11021" y="11179"/>
                    <a:pt x="10990" y="11211"/>
                    <a:pt x="10958" y="11211"/>
                  </a:cubicBezTo>
                  <a:cubicBezTo>
                    <a:pt x="10420" y="11084"/>
                    <a:pt x="9850" y="10926"/>
                    <a:pt x="9343" y="10736"/>
                  </a:cubicBezTo>
                  <a:cubicBezTo>
                    <a:pt x="9311" y="10736"/>
                    <a:pt x="9280" y="10736"/>
                    <a:pt x="9280" y="10704"/>
                  </a:cubicBezTo>
                  <a:cubicBezTo>
                    <a:pt x="8868" y="9913"/>
                    <a:pt x="8583" y="9058"/>
                    <a:pt x="8393" y="8203"/>
                  </a:cubicBezTo>
                  <a:cubicBezTo>
                    <a:pt x="8393" y="8139"/>
                    <a:pt x="8330" y="8108"/>
                    <a:pt x="8298" y="8108"/>
                  </a:cubicBezTo>
                  <a:lnTo>
                    <a:pt x="8266" y="8108"/>
                  </a:lnTo>
                  <a:cubicBezTo>
                    <a:pt x="8235" y="8108"/>
                    <a:pt x="8203" y="8108"/>
                    <a:pt x="8203" y="8139"/>
                  </a:cubicBezTo>
                  <a:cubicBezTo>
                    <a:pt x="8171" y="8171"/>
                    <a:pt x="8171" y="8203"/>
                    <a:pt x="8171" y="8234"/>
                  </a:cubicBezTo>
                  <a:cubicBezTo>
                    <a:pt x="8330" y="8963"/>
                    <a:pt x="8583" y="9723"/>
                    <a:pt x="8900" y="10451"/>
                  </a:cubicBezTo>
                  <a:cubicBezTo>
                    <a:pt x="8931" y="10483"/>
                    <a:pt x="8900" y="10514"/>
                    <a:pt x="8900" y="10514"/>
                  </a:cubicBezTo>
                  <a:cubicBezTo>
                    <a:pt x="8868" y="10546"/>
                    <a:pt x="8868" y="10546"/>
                    <a:pt x="8836" y="10546"/>
                  </a:cubicBezTo>
                  <a:lnTo>
                    <a:pt x="8805" y="10546"/>
                  </a:lnTo>
                  <a:cubicBezTo>
                    <a:pt x="8298" y="10324"/>
                    <a:pt x="7791" y="10103"/>
                    <a:pt x="7348" y="9818"/>
                  </a:cubicBezTo>
                  <a:cubicBezTo>
                    <a:pt x="7316" y="9818"/>
                    <a:pt x="7316" y="9786"/>
                    <a:pt x="7284" y="9754"/>
                  </a:cubicBezTo>
                  <a:cubicBezTo>
                    <a:pt x="7063" y="8899"/>
                    <a:pt x="6936" y="8012"/>
                    <a:pt x="6936" y="7126"/>
                  </a:cubicBezTo>
                  <a:cubicBezTo>
                    <a:pt x="6936" y="7126"/>
                    <a:pt x="6904" y="7094"/>
                    <a:pt x="6904" y="7062"/>
                  </a:cubicBezTo>
                  <a:lnTo>
                    <a:pt x="6809" y="7062"/>
                  </a:lnTo>
                  <a:cubicBezTo>
                    <a:pt x="6746" y="7062"/>
                    <a:pt x="6714" y="7094"/>
                    <a:pt x="6714" y="7157"/>
                  </a:cubicBezTo>
                  <a:cubicBezTo>
                    <a:pt x="6714" y="7917"/>
                    <a:pt x="6809" y="8646"/>
                    <a:pt x="6968" y="9438"/>
                  </a:cubicBezTo>
                  <a:cubicBezTo>
                    <a:pt x="6999" y="9469"/>
                    <a:pt x="6968" y="9501"/>
                    <a:pt x="6936" y="9501"/>
                  </a:cubicBezTo>
                  <a:cubicBezTo>
                    <a:pt x="6936" y="9533"/>
                    <a:pt x="6936" y="9533"/>
                    <a:pt x="6904" y="9533"/>
                  </a:cubicBezTo>
                  <a:cubicBezTo>
                    <a:pt x="6873" y="9533"/>
                    <a:pt x="6873" y="9533"/>
                    <a:pt x="6873" y="9501"/>
                  </a:cubicBezTo>
                  <a:cubicBezTo>
                    <a:pt x="6398" y="9216"/>
                    <a:pt x="5986" y="8899"/>
                    <a:pt x="5574" y="8519"/>
                  </a:cubicBezTo>
                  <a:cubicBezTo>
                    <a:pt x="5574" y="8519"/>
                    <a:pt x="5543" y="8488"/>
                    <a:pt x="5543" y="8488"/>
                  </a:cubicBezTo>
                  <a:cubicBezTo>
                    <a:pt x="5479" y="7569"/>
                    <a:pt x="5543" y="6682"/>
                    <a:pt x="5701" y="5827"/>
                  </a:cubicBezTo>
                  <a:cubicBezTo>
                    <a:pt x="5701" y="5764"/>
                    <a:pt x="5669" y="5701"/>
                    <a:pt x="5606" y="5701"/>
                  </a:cubicBezTo>
                  <a:cubicBezTo>
                    <a:pt x="5606" y="5701"/>
                    <a:pt x="5606" y="5669"/>
                    <a:pt x="5574" y="5669"/>
                  </a:cubicBezTo>
                  <a:cubicBezTo>
                    <a:pt x="5511" y="5669"/>
                    <a:pt x="5479" y="5732"/>
                    <a:pt x="5479" y="5764"/>
                  </a:cubicBezTo>
                  <a:cubicBezTo>
                    <a:pt x="5321" y="6524"/>
                    <a:pt x="5289" y="7316"/>
                    <a:pt x="5321" y="8108"/>
                  </a:cubicBezTo>
                  <a:cubicBezTo>
                    <a:pt x="5321" y="8139"/>
                    <a:pt x="5289" y="8171"/>
                    <a:pt x="5258" y="8171"/>
                  </a:cubicBezTo>
                  <a:lnTo>
                    <a:pt x="5163" y="8171"/>
                  </a:lnTo>
                  <a:cubicBezTo>
                    <a:pt x="4783" y="7791"/>
                    <a:pt x="4434" y="7379"/>
                    <a:pt x="4118" y="6967"/>
                  </a:cubicBezTo>
                  <a:cubicBezTo>
                    <a:pt x="4086" y="6936"/>
                    <a:pt x="4086" y="6936"/>
                    <a:pt x="4086" y="6904"/>
                  </a:cubicBezTo>
                  <a:cubicBezTo>
                    <a:pt x="4181" y="6017"/>
                    <a:pt x="4403" y="5131"/>
                    <a:pt x="4719" y="4339"/>
                  </a:cubicBezTo>
                  <a:cubicBezTo>
                    <a:pt x="4719" y="4307"/>
                    <a:pt x="4719" y="4276"/>
                    <a:pt x="4719" y="4244"/>
                  </a:cubicBezTo>
                  <a:cubicBezTo>
                    <a:pt x="4719" y="4244"/>
                    <a:pt x="4688" y="4212"/>
                    <a:pt x="4656" y="4212"/>
                  </a:cubicBezTo>
                  <a:lnTo>
                    <a:pt x="4624" y="4212"/>
                  </a:lnTo>
                  <a:cubicBezTo>
                    <a:pt x="4561" y="4212"/>
                    <a:pt x="4529" y="4244"/>
                    <a:pt x="4529" y="4276"/>
                  </a:cubicBezTo>
                  <a:cubicBezTo>
                    <a:pt x="4244" y="4972"/>
                    <a:pt x="4023" y="5701"/>
                    <a:pt x="3928" y="6492"/>
                  </a:cubicBezTo>
                  <a:cubicBezTo>
                    <a:pt x="3928" y="6524"/>
                    <a:pt x="3896" y="6556"/>
                    <a:pt x="3864" y="6556"/>
                  </a:cubicBezTo>
                  <a:lnTo>
                    <a:pt x="3833" y="6556"/>
                  </a:lnTo>
                  <a:cubicBezTo>
                    <a:pt x="3801" y="6556"/>
                    <a:pt x="3801" y="6556"/>
                    <a:pt x="3769" y="6524"/>
                  </a:cubicBezTo>
                  <a:cubicBezTo>
                    <a:pt x="3453" y="6081"/>
                    <a:pt x="3167" y="5637"/>
                    <a:pt x="2946" y="5162"/>
                  </a:cubicBezTo>
                  <a:cubicBezTo>
                    <a:pt x="2946" y="5131"/>
                    <a:pt x="2914" y="5099"/>
                    <a:pt x="2946" y="5099"/>
                  </a:cubicBezTo>
                  <a:cubicBezTo>
                    <a:pt x="3199" y="4212"/>
                    <a:pt x="3579" y="3389"/>
                    <a:pt x="4023" y="2660"/>
                  </a:cubicBezTo>
                  <a:cubicBezTo>
                    <a:pt x="4054" y="2597"/>
                    <a:pt x="4054" y="2534"/>
                    <a:pt x="3991" y="2502"/>
                  </a:cubicBezTo>
                  <a:lnTo>
                    <a:pt x="3928" y="2502"/>
                  </a:lnTo>
                  <a:cubicBezTo>
                    <a:pt x="3896" y="2502"/>
                    <a:pt x="3864" y="2534"/>
                    <a:pt x="3833" y="2565"/>
                  </a:cubicBezTo>
                  <a:cubicBezTo>
                    <a:pt x="3453" y="3199"/>
                    <a:pt x="3104" y="3896"/>
                    <a:pt x="2851" y="4624"/>
                  </a:cubicBezTo>
                  <a:cubicBezTo>
                    <a:pt x="2851" y="4656"/>
                    <a:pt x="2819" y="4687"/>
                    <a:pt x="2787" y="4687"/>
                  </a:cubicBezTo>
                  <a:cubicBezTo>
                    <a:pt x="2756" y="4687"/>
                    <a:pt x="2724" y="4656"/>
                    <a:pt x="2692" y="4656"/>
                  </a:cubicBezTo>
                  <a:cubicBezTo>
                    <a:pt x="2471" y="4149"/>
                    <a:pt x="2281" y="3642"/>
                    <a:pt x="2122" y="3104"/>
                  </a:cubicBezTo>
                  <a:cubicBezTo>
                    <a:pt x="2122" y="3104"/>
                    <a:pt x="2122" y="3072"/>
                    <a:pt x="2154" y="3072"/>
                  </a:cubicBezTo>
                  <a:cubicBezTo>
                    <a:pt x="2471" y="2407"/>
                    <a:pt x="2882" y="1805"/>
                    <a:pt x="3326" y="1267"/>
                  </a:cubicBezTo>
                  <a:cubicBezTo>
                    <a:pt x="3326" y="1235"/>
                    <a:pt x="3357" y="1204"/>
                    <a:pt x="3326" y="1172"/>
                  </a:cubicBezTo>
                  <a:cubicBezTo>
                    <a:pt x="3326" y="1140"/>
                    <a:pt x="3326" y="1109"/>
                    <a:pt x="3294" y="1109"/>
                  </a:cubicBezTo>
                  <a:cubicBezTo>
                    <a:pt x="3294" y="1077"/>
                    <a:pt x="3262" y="1045"/>
                    <a:pt x="3231" y="1045"/>
                  </a:cubicBezTo>
                  <a:cubicBezTo>
                    <a:pt x="3199" y="1045"/>
                    <a:pt x="3167" y="1077"/>
                    <a:pt x="3136" y="1109"/>
                  </a:cubicBezTo>
                  <a:cubicBezTo>
                    <a:pt x="2787" y="1552"/>
                    <a:pt x="2439" y="2059"/>
                    <a:pt x="2154" y="2597"/>
                  </a:cubicBezTo>
                  <a:cubicBezTo>
                    <a:pt x="2122" y="2629"/>
                    <a:pt x="2091" y="2629"/>
                    <a:pt x="2059" y="2629"/>
                  </a:cubicBezTo>
                  <a:cubicBezTo>
                    <a:pt x="2027" y="2629"/>
                    <a:pt x="1996" y="2597"/>
                    <a:pt x="1996" y="2565"/>
                  </a:cubicBezTo>
                  <a:cubicBezTo>
                    <a:pt x="1806" y="1774"/>
                    <a:pt x="1711" y="950"/>
                    <a:pt x="1679" y="127"/>
                  </a:cubicBezTo>
                  <a:cubicBezTo>
                    <a:pt x="1679" y="95"/>
                    <a:pt x="1679" y="64"/>
                    <a:pt x="1647" y="32"/>
                  </a:cubicBezTo>
                  <a:cubicBezTo>
                    <a:pt x="1647" y="32"/>
                    <a:pt x="1616" y="0"/>
                    <a:pt x="1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2;p14">
              <a:extLst>
                <a:ext uri="{FF2B5EF4-FFF2-40B4-BE49-F238E27FC236}">
                  <a16:creationId xmlns:a16="http://schemas.microsoft.com/office/drawing/2014/main" id="{549F8FEA-FA20-7C2B-1B98-851048FD50A1}"/>
                </a:ext>
              </a:extLst>
            </p:cNvPr>
            <p:cNvSpPr/>
            <p:nvPr/>
          </p:nvSpPr>
          <p:spPr>
            <a:xfrm>
              <a:off x="1907015" y="2082752"/>
              <a:ext cx="348651" cy="192556"/>
            </a:xfrm>
            <a:custGeom>
              <a:avLst/>
              <a:gdLst/>
              <a:ahLst/>
              <a:cxnLst/>
              <a:rect l="l" t="t" r="r" b="b"/>
              <a:pathLst>
                <a:path w="11465" h="6332" extrusionOk="0">
                  <a:moveTo>
                    <a:pt x="4412" y="1"/>
                  </a:moveTo>
                  <a:cubicBezTo>
                    <a:pt x="2691" y="1"/>
                    <a:pt x="1174" y="768"/>
                    <a:pt x="570" y="2247"/>
                  </a:cubicBezTo>
                  <a:cubicBezTo>
                    <a:pt x="0" y="3577"/>
                    <a:pt x="539" y="5065"/>
                    <a:pt x="1330" y="6332"/>
                  </a:cubicBezTo>
                  <a:lnTo>
                    <a:pt x="11464" y="6332"/>
                  </a:lnTo>
                  <a:cubicBezTo>
                    <a:pt x="11306" y="5319"/>
                    <a:pt x="10863" y="4147"/>
                    <a:pt x="9881" y="2848"/>
                  </a:cubicBezTo>
                  <a:cubicBezTo>
                    <a:pt x="8439" y="926"/>
                    <a:pt x="6303" y="1"/>
                    <a:pt x="4412" y="1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3;p14">
              <a:extLst>
                <a:ext uri="{FF2B5EF4-FFF2-40B4-BE49-F238E27FC236}">
                  <a16:creationId xmlns:a16="http://schemas.microsoft.com/office/drawing/2014/main" id="{5F64C6DD-42CF-80DE-7FC1-EA623F7AA8FA}"/>
                </a:ext>
              </a:extLst>
            </p:cNvPr>
            <p:cNvSpPr/>
            <p:nvPr/>
          </p:nvSpPr>
          <p:spPr>
            <a:xfrm>
              <a:off x="1776037" y="2168996"/>
              <a:ext cx="249453" cy="107286"/>
            </a:xfrm>
            <a:custGeom>
              <a:avLst/>
              <a:gdLst/>
              <a:ahLst/>
              <a:cxnLst/>
              <a:rect l="l" t="t" r="r" b="b"/>
              <a:pathLst>
                <a:path w="8203" h="3528" extrusionOk="0">
                  <a:moveTo>
                    <a:pt x="3002" y="0"/>
                  </a:moveTo>
                  <a:cubicBezTo>
                    <a:pt x="2159" y="0"/>
                    <a:pt x="1391" y="280"/>
                    <a:pt x="824" y="867"/>
                  </a:cubicBezTo>
                  <a:cubicBezTo>
                    <a:pt x="0" y="1723"/>
                    <a:pt x="64" y="2673"/>
                    <a:pt x="380" y="3528"/>
                  </a:cubicBezTo>
                  <a:lnTo>
                    <a:pt x="8202" y="3528"/>
                  </a:lnTo>
                  <a:cubicBezTo>
                    <a:pt x="6932" y="1266"/>
                    <a:pt x="4796" y="0"/>
                    <a:pt x="3002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3;p14">
              <a:extLst>
                <a:ext uri="{FF2B5EF4-FFF2-40B4-BE49-F238E27FC236}">
                  <a16:creationId xmlns:a16="http://schemas.microsoft.com/office/drawing/2014/main" id="{15E692BF-ED88-4EE1-D2E5-2035223E4E58}"/>
                </a:ext>
              </a:extLst>
            </p:cNvPr>
            <p:cNvSpPr/>
            <p:nvPr/>
          </p:nvSpPr>
          <p:spPr>
            <a:xfrm>
              <a:off x="1170261" y="843223"/>
              <a:ext cx="232120" cy="126171"/>
            </a:xfrm>
            <a:custGeom>
              <a:avLst/>
              <a:gdLst/>
              <a:ahLst/>
              <a:cxnLst/>
              <a:rect l="l" t="t" r="r" b="b"/>
              <a:pathLst>
                <a:path w="7633" h="4149" extrusionOk="0">
                  <a:moveTo>
                    <a:pt x="380" y="0"/>
                  </a:moveTo>
                  <a:cubicBezTo>
                    <a:pt x="159" y="0"/>
                    <a:pt x="0" y="159"/>
                    <a:pt x="0" y="380"/>
                  </a:cubicBezTo>
                  <a:lnTo>
                    <a:pt x="0" y="3769"/>
                  </a:lnTo>
                  <a:cubicBezTo>
                    <a:pt x="0" y="3959"/>
                    <a:pt x="190" y="4149"/>
                    <a:pt x="380" y="4149"/>
                  </a:cubicBezTo>
                  <a:lnTo>
                    <a:pt x="7253" y="4149"/>
                  </a:lnTo>
                  <a:cubicBezTo>
                    <a:pt x="7474" y="4149"/>
                    <a:pt x="7633" y="3959"/>
                    <a:pt x="7633" y="3769"/>
                  </a:cubicBezTo>
                  <a:lnTo>
                    <a:pt x="7633" y="380"/>
                  </a:lnTo>
                  <a:cubicBezTo>
                    <a:pt x="7633" y="159"/>
                    <a:pt x="7474" y="0"/>
                    <a:pt x="7253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4;p14">
              <a:extLst>
                <a:ext uri="{FF2B5EF4-FFF2-40B4-BE49-F238E27FC236}">
                  <a16:creationId xmlns:a16="http://schemas.microsoft.com/office/drawing/2014/main" id="{009D36B9-7AA8-312F-478E-E6177811D8E8}"/>
                </a:ext>
              </a:extLst>
            </p:cNvPr>
            <p:cNvSpPr/>
            <p:nvPr/>
          </p:nvSpPr>
          <p:spPr>
            <a:xfrm>
              <a:off x="990170" y="906781"/>
              <a:ext cx="594242" cy="795495"/>
            </a:xfrm>
            <a:custGeom>
              <a:avLst/>
              <a:gdLst/>
              <a:ahLst/>
              <a:cxnLst/>
              <a:rect l="l" t="t" r="r" b="b"/>
              <a:pathLst>
                <a:path w="19541" h="26159" extrusionOk="0">
                  <a:moveTo>
                    <a:pt x="0" y="0"/>
                  </a:moveTo>
                  <a:lnTo>
                    <a:pt x="0" y="26159"/>
                  </a:lnTo>
                  <a:lnTo>
                    <a:pt x="19540" y="26159"/>
                  </a:lnTo>
                  <a:lnTo>
                    <a:pt x="19540" y="0"/>
                  </a:ln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5;p14">
              <a:extLst>
                <a:ext uri="{FF2B5EF4-FFF2-40B4-BE49-F238E27FC236}">
                  <a16:creationId xmlns:a16="http://schemas.microsoft.com/office/drawing/2014/main" id="{631DCA40-3348-268E-9B3F-82D5AA91E6F5}"/>
                </a:ext>
              </a:extLst>
            </p:cNvPr>
            <p:cNvSpPr/>
            <p:nvPr/>
          </p:nvSpPr>
          <p:spPr>
            <a:xfrm>
              <a:off x="1029643" y="942422"/>
              <a:ext cx="515267" cy="634687"/>
            </a:xfrm>
            <a:custGeom>
              <a:avLst/>
              <a:gdLst/>
              <a:ahLst/>
              <a:cxnLst/>
              <a:rect l="l" t="t" r="r" b="b"/>
              <a:pathLst>
                <a:path w="16944" h="20871" extrusionOk="0">
                  <a:moveTo>
                    <a:pt x="1" y="0"/>
                  </a:moveTo>
                  <a:lnTo>
                    <a:pt x="1" y="20870"/>
                  </a:lnTo>
                  <a:lnTo>
                    <a:pt x="16944" y="20870"/>
                  </a:lnTo>
                  <a:lnTo>
                    <a:pt x="16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26;p14">
              <a:extLst>
                <a:ext uri="{FF2B5EF4-FFF2-40B4-BE49-F238E27FC236}">
                  <a16:creationId xmlns:a16="http://schemas.microsoft.com/office/drawing/2014/main" id="{A148C42E-5675-63EF-5BB6-9BD196FEC976}"/>
                </a:ext>
              </a:extLst>
            </p:cNvPr>
            <p:cNvSpPr/>
            <p:nvPr/>
          </p:nvSpPr>
          <p:spPr>
            <a:xfrm>
              <a:off x="1076840" y="1007896"/>
              <a:ext cx="56836" cy="56867"/>
            </a:xfrm>
            <a:custGeom>
              <a:avLst/>
              <a:gdLst/>
              <a:ahLst/>
              <a:cxnLst/>
              <a:rect l="l" t="t" r="r" b="b"/>
              <a:pathLst>
                <a:path w="1869" h="1870" extrusionOk="0">
                  <a:moveTo>
                    <a:pt x="950" y="1"/>
                  </a:moveTo>
                  <a:cubicBezTo>
                    <a:pt x="412" y="1"/>
                    <a:pt x="0" y="412"/>
                    <a:pt x="0" y="951"/>
                  </a:cubicBezTo>
                  <a:cubicBezTo>
                    <a:pt x="0" y="1457"/>
                    <a:pt x="412" y="1869"/>
                    <a:pt x="950" y="1869"/>
                  </a:cubicBezTo>
                  <a:cubicBezTo>
                    <a:pt x="1457" y="1869"/>
                    <a:pt x="1869" y="1457"/>
                    <a:pt x="1869" y="951"/>
                  </a:cubicBezTo>
                  <a:cubicBezTo>
                    <a:pt x="1869" y="412"/>
                    <a:pt x="1457" y="1"/>
                    <a:pt x="950" y="1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7;p14">
              <a:extLst>
                <a:ext uri="{FF2B5EF4-FFF2-40B4-BE49-F238E27FC236}">
                  <a16:creationId xmlns:a16="http://schemas.microsoft.com/office/drawing/2014/main" id="{8E9994C3-4112-9300-4D2F-DD43BA013297}"/>
                </a:ext>
              </a:extLst>
            </p:cNvPr>
            <p:cNvSpPr/>
            <p:nvPr/>
          </p:nvSpPr>
          <p:spPr>
            <a:xfrm>
              <a:off x="1083591" y="1019938"/>
              <a:ext cx="43365" cy="32295"/>
            </a:xfrm>
            <a:custGeom>
              <a:avLst/>
              <a:gdLst/>
              <a:ahLst/>
              <a:cxnLst/>
              <a:rect l="l" t="t" r="r" b="b"/>
              <a:pathLst>
                <a:path w="1426" h="1062" extrusionOk="0">
                  <a:moveTo>
                    <a:pt x="1255" y="1"/>
                  </a:moveTo>
                  <a:cubicBezTo>
                    <a:pt x="1219" y="1"/>
                    <a:pt x="1188" y="16"/>
                    <a:pt x="1172" y="48"/>
                  </a:cubicBezTo>
                  <a:lnTo>
                    <a:pt x="570" y="650"/>
                  </a:lnTo>
                  <a:lnTo>
                    <a:pt x="253" y="333"/>
                  </a:lnTo>
                  <a:cubicBezTo>
                    <a:pt x="238" y="317"/>
                    <a:pt x="206" y="309"/>
                    <a:pt x="174" y="309"/>
                  </a:cubicBezTo>
                  <a:cubicBezTo>
                    <a:pt x="143" y="309"/>
                    <a:pt x="111" y="317"/>
                    <a:pt x="95" y="333"/>
                  </a:cubicBezTo>
                  <a:lnTo>
                    <a:pt x="63" y="365"/>
                  </a:lnTo>
                  <a:cubicBezTo>
                    <a:pt x="0" y="428"/>
                    <a:pt x="0" y="523"/>
                    <a:pt x="63" y="555"/>
                  </a:cubicBezTo>
                  <a:lnTo>
                    <a:pt x="570" y="1061"/>
                  </a:lnTo>
                  <a:lnTo>
                    <a:pt x="1394" y="270"/>
                  </a:lnTo>
                  <a:cubicBezTo>
                    <a:pt x="1425" y="206"/>
                    <a:pt x="1425" y="111"/>
                    <a:pt x="1394" y="80"/>
                  </a:cubicBezTo>
                  <a:lnTo>
                    <a:pt x="1362" y="48"/>
                  </a:lnTo>
                  <a:cubicBezTo>
                    <a:pt x="1330" y="16"/>
                    <a:pt x="1291" y="1"/>
                    <a:pt x="1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8;p14">
              <a:extLst>
                <a:ext uri="{FF2B5EF4-FFF2-40B4-BE49-F238E27FC236}">
                  <a16:creationId xmlns:a16="http://schemas.microsoft.com/office/drawing/2014/main" id="{57226D01-7F58-80EB-EAE5-EAEA1B9B442B}"/>
                </a:ext>
              </a:extLst>
            </p:cNvPr>
            <p:cNvSpPr/>
            <p:nvPr/>
          </p:nvSpPr>
          <p:spPr>
            <a:xfrm>
              <a:off x="1163510" y="1015620"/>
              <a:ext cx="335179" cy="15418"/>
            </a:xfrm>
            <a:custGeom>
              <a:avLst/>
              <a:gdLst/>
              <a:ahLst/>
              <a:cxnLst/>
              <a:rect l="l" t="t" r="r" b="b"/>
              <a:pathLst>
                <a:path w="11022" h="507" extrusionOk="0">
                  <a:moveTo>
                    <a:pt x="191" y="0"/>
                  </a:moveTo>
                  <a:cubicBezTo>
                    <a:pt x="96" y="0"/>
                    <a:pt x="1" y="63"/>
                    <a:pt x="1" y="190"/>
                  </a:cubicBezTo>
                  <a:lnTo>
                    <a:pt x="1" y="285"/>
                  </a:lnTo>
                  <a:cubicBezTo>
                    <a:pt x="1" y="380"/>
                    <a:pt x="96" y="507"/>
                    <a:pt x="191" y="507"/>
                  </a:cubicBezTo>
                  <a:lnTo>
                    <a:pt x="10800" y="507"/>
                  </a:lnTo>
                  <a:cubicBezTo>
                    <a:pt x="10895" y="507"/>
                    <a:pt x="11021" y="380"/>
                    <a:pt x="11021" y="285"/>
                  </a:cubicBezTo>
                  <a:lnTo>
                    <a:pt x="11021" y="190"/>
                  </a:lnTo>
                  <a:cubicBezTo>
                    <a:pt x="11021" y="63"/>
                    <a:pt x="10895" y="0"/>
                    <a:pt x="10800" y="0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9;p14">
              <a:extLst>
                <a:ext uri="{FF2B5EF4-FFF2-40B4-BE49-F238E27FC236}">
                  <a16:creationId xmlns:a16="http://schemas.microsoft.com/office/drawing/2014/main" id="{54D59542-EE3F-2282-CA87-3BB214E0814F}"/>
                </a:ext>
              </a:extLst>
            </p:cNvPr>
            <p:cNvSpPr/>
            <p:nvPr/>
          </p:nvSpPr>
          <p:spPr>
            <a:xfrm>
              <a:off x="1163510" y="1042564"/>
              <a:ext cx="219621" cy="15448"/>
            </a:xfrm>
            <a:custGeom>
              <a:avLst/>
              <a:gdLst/>
              <a:ahLst/>
              <a:cxnLst/>
              <a:rect l="l" t="t" r="r" b="b"/>
              <a:pathLst>
                <a:path w="7222" h="508" extrusionOk="0">
                  <a:moveTo>
                    <a:pt x="191" y="1"/>
                  </a:moveTo>
                  <a:cubicBezTo>
                    <a:pt x="96" y="1"/>
                    <a:pt x="1" y="96"/>
                    <a:pt x="1" y="191"/>
                  </a:cubicBezTo>
                  <a:lnTo>
                    <a:pt x="1" y="317"/>
                  </a:lnTo>
                  <a:cubicBezTo>
                    <a:pt x="1" y="412"/>
                    <a:pt x="96" y="507"/>
                    <a:pt x="191" y="507"/>
                  </a:cubicBezTo>
                  <a:lnTo>
                    <a:pt x="7000" y="507"/>
                  </a:lnTo>
                  <a:cubicBezTo>
                    <a:pt x="7126" y="507"/>
                    <a:pt x="7221" y="412"/>
                    <a:pt x="7221" y="317"/>
                  </a:cubicBezTo>
                  <a:lnTo>
                    <a:pt x="7221" y="191"/>
                  </a:lnTo>
                  <a:cubicBezTo>
                    <a:pt x="7221" y="96"/>
                    <a:pt x="7126" y="1"/>
                    <a:pt x="7000" y="1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0;p14">
              <a:extLst>
                <a:ext uri="{FF2B5EF4-FFF2-40B4-BE49-F238E27FC236}">
                  <a16:creationId xmlns:a16="http://schemas.microsoft.com/office/drawing/2014/main" id="{3F78D537-5D0D-9D98-8DFC-D3CDDA93640E}"/>
                </a:ext>
              </a:extLst>
            </p:cNvPr>
            <p:cNvSpPr/>
            <p:nvPr/>
          </p:nvSpPr>
          <p:spPr>
            <a:xfrm>
              <a:off x="1076840" y="1119624"/>
              <a:ext cx="56836" cy="56836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50" y="0"/>
                  </a:moveTo>
                  <a:cubicBezTo>
                    <a:pt x="412" y="0"/>
                    <a:pt x="0" y="412"/>
                    <a:pt x="0" y="950"/>
                  </a:cubicBezTo>
                  <a:cubicBezTo>
                    <a:pt x="0" y="1457"/>
                    <a:pt x="412" y="1869"/>
                    <a:pt x="950" y="1869"/>
                  </a:cubicBezTo>
                  <a:cubicBezTo>
                    <a:pt x="1457" y="1869"/>
                    <a:pt x="1869" y="1457"/>
                    <a:pt x="1869" y="950"/>
                  </a:cubicBezTo>
                  <a:cubicBezTo>
                    <a:pt x="1869" y="412"/>
                    <a:pt x="1457" y="0"/>
                    <a:pt x="950" y="0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1;p14">
              <a:extLst>
                <a:ext uri="{FF2B5EF4-FFF2-40B4-BE49-F238E27FC236}">
                  <a16:creationId xmlns:a16="http://schemas.microsoft.com/office/drawing/2014/main" id="{5C909B66-7886-C8EC-B56A-841361F9B594}"/>
                </a:ext>
              </a:extLst>
            </p:cNvPr>
            <p:cNvSpPr/>
            <p:nvPr/>
          </p:nvSpPr>
          <p:spPr>
            <a:xfrm>
              <a:off x="1083591" y="1131666"/>
              <a:ext cx="43365" cy="32295"/>
            </a:xfrm>
            <a:custGeom>
              <a:avLst/>
              <a:gdLst/>
              <a:ahLst/>
              <a:cxnLst/>
              <a:rect l="l" t="t" r="r" b="b"/>
              <a:pathLst>
                <a:path w="1426" h="1062" extrusionOk="0">
                  <a:moveTo>
                    <a:pt x="1255" y="0"/>
                  </a:moveTo>
                  <a:cubicBezTo>
                    <a:pt x="1219" y="0"/>
                    <a:pt x="1188" y="16"/>
                    <a:pt x="1172" y="48"/>
                  </a:cubicBezTo>
                  <a:lnTo>
                    <a:pt x="570" y="649"/>
                  </a:lnTo>
                  <a:lnTo>
                    <a:pt x="253" y="333"/>
                  </a:lnTo>
                  <a:cubicBezTo>
                    <a:pt x="238" y="317"/>
                    <a:pt x="206" y="309"/>
                    <a:pt x="174" y="309"/>
                  </a:cubicBezTo>
                  <a:cubicBezTo>
                    <a:pt x="143" y="309"/>
                    <a:pt x="111" y="317"/>
                    <a:pt x="95" y="333"/>
                  </a:cubicBezTo>
                  <a:lnTo>
                    <a:pt x="63" y="364"/>
                  </a:lnTo>
                  <a:cubicBezTo>
                    <a:pt x="0" y="428"/>
                    <a:pt x="0" y="523"/>
                    <a:pt x="63" y="554"/>
                  </a:cubicBezTo>
                  <a:lnTo>
                    <a:pt x="570" y="1061"/>
                  </a:lnTo>
                  <a:lnTo>
                    <a:pt x="1394" y="269"/>
                  </a:lnTo>
                  <a:cubicBezTo>
                    <a:pt x="1425" y="206"/>
                    <a:pt x="1425" y="111"/>
                    <a:pt x="1394" y="79"/>
                  </a:cubicBezTo>
                  <a:lnTo>
                    <a:pt x="1362" y="48"/>
                  </a:lnTo>
                  <a:cubicBezTo>
                    <a:pt x="1330" y="16"/>
                    <a:pt x="1291" y="0"/>
                    <a:pt x="1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2;p14">
              <a:extLst>
                <a:ext uri="{FF2B5EF4-FFF2-40B4-BE49-F238E27FC236}">
                  <a16:creationId xmlns:a16="http://schemas.microsoft.com/office/drawing/2014/main" id="{318C3A37-80B3-5EDF-949B-5195B1768223}"/>
                </a:ext>
              </a:extLst>
            </p:cNvPr>
            <p:cNvSpPr/>
            <p:nvPr/>
          </p:nvSpPr>
          <p:spPr>
            <a:xfrm>
              <a:off x="1163510" y="1126344"/>
              <a:ext cx="335179" cy="15448"/>
            </a:xfrm>
            <a:custGeom>
              <a:avLst/>
              <a:gdLst/>
              <a:ahLst/>
              <a:cxnLst/>
              <a:rect l="l" t="t" r="r" b="b"/>
              <a:pathLst>
                <a:path w="11022" h="508" extrusionOk="0">
                  <a:moveTo>
                    <a:pt x="191" y="1"/>
                  </a:moveTo>
                  <a:cubicBezTo>
                    <a:pt x="96" y="1"/>
                    <a:pt x="1" y="96"/>
                    <a:pt x="1" y="223"/>
                  </a:cubicBezTo>
                  <a:lnTo>
                    <a:pt x="1" y="318"/>
                  </a:lnTo>
                  <a:cubicBezTo>
                    <a:pt x="1" y="413"/>
                    <a:pt x="96" y="508"/>
                    <a:pt x="191" y="508"/>
                  </a:cubicBezTo>
                  <a:lnTo>
                    <a:pt x="10800" y="508"/>
                  </a:lnTo>
                  <a:cubicBezTo>
                    <a:pt x="10895" y="508"/>
                    <a:pt x="11021" y="413"/>
                    <a:pt x="11021" y="318"/>
                  </a:cubicBezTo>
                  <a:lnTo>
                    <a:pt x="11021" y="223"/>
                  </a:lnTo>
                  <a:cubicBezTo>
                    <a:pt x="11021" y="96"/>
                    <a:pt x="10895" y="1"/>
                    <a:pt x="10800" y="1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3;p14">
              <a:extLst>
                <a:ext uri="{FF2B5EF4-FFF2-40B4-BE49-F238E27FC236}">
                  <a16:creationId xmlns:a16="http://schemas.microsoft.com/office/drawing/2014/main" id="{12019A5D-39C8-31C7-CFC4-E70BB7ABBE22}"/>
                </a:ext>
              </a:extLst>
            </p:cNvPr>
            <p:cNvSpPr/>
            <p:nvPr/>
          </p:nvSpPr>
          <p:spPr>
            <a:xfrm>
              <a:off x="1163510" y="1154292"/>
              <a:ext cx="219621" cy="14475"/>
            </a:xfrm>
            <a:custGeom>
              <a:avLst/>
              <a:gdLst/>
              <a:ahLst/>
              <a:cxnLst/>
              <a:rect l="l" t="t" r="r" b="b"/>
              <a:pathLst>
                <a:path w="7222" h="476" extrusionOk="0">
                  <a:moveTo>
                    <a:pt x="191" y="0"/>
                  </a:moveTo>
                  <a:cubicBezTo>
                    <a:pt x="96" y="0"/>
                    <a:pt x="1" y="95"/>
                    <a:pt x="1" y="190"/>
                  </a:cubicBezTo>
                  <a:lnTo>
                    <a:pt x="1" y="285"/>
                  </a:lnTo>
                  <a:cubicBezTo>
                    <a:pt x="1" y="412"/>
                    <a:pt x="96" y="475"/>
                    <a:pt x="191" y="475"/>
                  </a:cubicBezTo>
                  <a:lnTo>
                    <a:pt x="7000" y="475"/>
                  </a:lnTo>
                  <a:cubicBezTo>
                    <a:pt x="7126" y="475"/>
                    <a:pt x="7221" y="412"/>
                    <a:pt x="7221" y="285"/>
                  </a:cubicBezTo>
                  <a:lnTo>
                    <a:pt x="7221" y="190"/>
                  </a:lnTo>
                  <a:cubicBezTo>
                    <a:pt x="7221" y="95"/>
                    <a:pt x="7126" y="0"/>
                    <a:pt x="7000" y="0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534;p14">
              <a:extLst>
                <a:ext uri="{FF2B5EF4-FFF2-40B4-BE49-F238E27FC236}">
                  <a16:creationId xmlns:a16="http://schemas.microsoft.com/office/drawing/2014/main" id="{788181DA-D0D7-F638-106C-FD7D3CC41C37}"/>
                </a:ext>
              </a:extLst>
            </p:cNvPr>
            <p:cNvSpPr/>
            <p:nvPr/>
          </p:nvSpPr>
          <p:spPr>
            <a:xfrm>
              <a:off x="1076840" y="1231321"/>
              <a:ext cx="56836" cy="56867"/>
            </a:xfrm>
            <a:custGeom>
              <a:avLst/>
              <a:gdLst/>
              <a:ahLst/>
              <a:cxnLst/>
              <a:rect l="l" t="t" r="r" b="b"/>
              <a:pathLst>
                <a:path w="1869" h="1870" extrusionOk="0">
                  <a:moveTo>
                    <a:pt x="950" y="1"/>
                  </a:moveTo>
                  <a:cubicBezTo>
                    <a:pt x="412" y="1"/>
                    <a:pt x="0" y="413"/>
                    <a:pt x="0" y="919"/>
                  </a:cubicBezTo>
                  <a:cubicBezTo>
                    <a:pt x="0" y="1458"/>
                    <a:pt x="412" y="1869"/>
                    <a:pt x="950" y="1869"/>
                  </a:cubicBezTo>
                  <a:cubicBezTo>
                    <a:pt x="1457" y="1869"/>
                    <a:pt x="1869" y="1458"/>
                    <a:pt x="1869" y="919"/>
                  </a:cubicBezTo>
                  <a:cubicBezTo>
                    <a:pt x="1869" y="413"/>
                    <a:pt x="1457" y="1"/>
                    <a:pt x="950" y="1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535;p14">
              <a:extLst>
                <a:ext uri="{FF2B5EF4-FFF2-40B4-BE49-F238E27FC236}">
                  <a16:creationId xmlns:a16="http://schemas.microsoft.com/office/drawing/2014/main" id="{DDC67ABD-7E3E-786C-4196-8168F28D9801}"/>
                </a:ext>
              </a:extLst>
            </p:cNvPr>
            <p:cNvSpPr/>
            <p:nvPr/>
          </p:nvSpPr>
          <p:spPr>
            <a:xfrm>
              <a:off x="1083591" y="1243364"/>
              <a:ext cx="43365" cy="33269"/>
            </a:xfrm>
            <a:custGeom>
              <a:avLst/>
              <a:gdLst/>
              <a:ahLst/>
              <a:cxnLst/>
              <a:rect l="l" t="t" r="r" b="b"/>
              <a:pathLst>
                <a:path w="1426" h="1094" extrusionOk="0">
                  <a:moveTo>
                    <a:pt x="1255" y="1"/>
                  </a:moveTo>
                  <a:cubicBezTo>
                    <a:pt x="1219" y="1"/>
                    <a:pt x="1188" y="17"/>
                    <a:pt x="1172" y="48"/>
                  </a:cubicBezTo>
                  <a:lnTo>
                    <a:pt x="570" y="650"/>
                  </a:lnTo>
                  <a:lnTo>
                    <a:pt x="253" y="333"/>
                  </a:lnTo>
                  <a:cubicBezTo>
                    <a:pt x="238" y="317"/>
                    <a:pt x="206" y="310"/>
                    <a:pt x="174" y="310"/>
                  </a:cubicBezTo>
                  <a:cubicBezTo>
                    <a:pt x="143" y="310"/>
                    <a:pt x="111" y="317"/>
                    <a:pt x="95" y="333"/>
                  </a:cubicBezTo>
                  <a:lnTo>
                    <a:pt x="63" y="365"/>
                  </a:lnTo>
                  <a:cubicBezTo>
                    <a:pt x="0" y="428"/>
                    <a:pt x="0" y="523"/>
                    <a:pt x="63" y="555"/>
                  </a:cubicBezTo>
                  <a:lnTo>
                    <a:pt x="570" y="1093"/>
                  </a:lnTo>
                  <a:lnTo>
                    <a:pt x="1394" y="270"/>
                  </a:lnTo>
                  <a:cubicBezTo>
                    <a:pt x="1425" y="207"/>
                    <a:pt x="1425" y="112"/>
                    <a:pt x="1394" y="80"/>
                  </a:cubicBezTo>
                  <a:lnTo>
                    <a:pt x="1362" y="48"/>
                  </a:lnTo>
                  <a:cubicBezTo>
                    <a:pt x="1330" y="17"/>
                    <a:pt x="1291" y="1"/>
                    <a:pt x="1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536;p14">
              <a:extLst>
                <a:ext uri="{FF2B5EF4-FFF2-40B4-BE49-F238E27FC236}">
                  <a16:creationId xmlns:a16="http://schemas.microsoft.com/office/drawing/2014/main" id="{73CD28ED-BAC0-DAFF-847C-9B261F869BE5}"/>
                </a:ext>
              </a:extLst>
            </p:cNvPr>
            <p:cNvSpPr/>
            <p:nvPr/>
          </p:nvSpPr>
          <p:spPr>
            <a:xfrm>
              <a:off x="1163510" y="1238072"/>
              <a:ext cx="335179" cy="14475"/>
            </a:xfrm>
            <a:custGeom>
              <a:avLst/>
              <a:gdLst/>
              <a:ahLst/>
              <a:cxnLst/>
              <a:rect l="l" t="t" r="r" b="b"/>
              <a:pathLst>
                <a:path w="11022" h="476" extrusionOk="0">
                  <a:moveTo>
                    <a:pt x="191" y="1"/>
                  </a:moveTo>
                  <a:cubicBezTo>
                    <a:pt x="96" y="1"/>
                    <a:pt x="1" y="96"/>
                    <a:pt x="1" y="222"/>
                  </a:cubicBezTo>
                  <a:lnTo>
                    <a:pt x="1" y="317"/>
                  </a:lnTo>
                  <a:cubicBezTo>
                    <a:pt x="1" y="412"/>
                    <a:pt x="96" y="476"/>
                    <a:pt x="191" y="476"/>
                  </a:cubicBezTo>
                  <a:lnTo>
                    <a:pt x="10800" y="476"/>
                  </a:lnTo>
                  <a:cubicBezTo>
                    <a:pt x="10895" y="476"/>
                    <a:pt x="11021" y="412"/>
                    <a:pt x="11021" y="317"/>
                  </a:cubicBezTo>
                  <a:lnTo>
                    <a:pt x="11021" y="222"/>
                  </a:lnTo>
                  <a:cubicBezTo>
                    <a:pt x="11021" y="96"/>
                    <a:pt x="10895" y="1"/>
                    <a:pt x="10800" y="1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537;p14">
              <a:extLst>
                <a:ext uri="{FF2B5EF4-FFF2-40B4-BE49-F238E27FC236}">
                  <a16:creationId xmlns:a16="http://schemas.microsoft.com/office/drawing/2014/main" id="{FF48EB2B-FBFC-C001-08AD-E837239BAE71}"/>
                </a:ext>
              </a:extLst>
            </p:cNvPr>
            <p:cNvSpPr/>
            <p:nvPr/>
          </p:nvSpPr>
          <p:spPr>
            <a:xfrm>
              <a:off x="1163510" y="1265046"/>
              <a:ext cx="219621" cy="17364"/>
            </a:xfrm>
            <a:custGeom>
              <a:avLst/>
              <a:gdLst/>
              <a:ahLst/>
              <a:cxnLst/>
              <a:rect l="l" t="t" r="r" b="b"/>
              <a:pathLst>
                <a:path w="7222" h="571" extrusionOk="0">
                  <a:moveTo>
                    <a:pt x="191" y="0"/>
                  </a:moveTo>
                  <a:cubicBezTo>
                    <a:pt x="96" y="0"/>
                    <a:pt x="1" y="127"/>
                    <a:pt x="1" y="222"/>
                  </a:cubicBezTo>
                  <a:lnTo>
                    <a:pt x="1" y="349"/>
                  </a:lnTo>
                  <a:cubicBezTo>
                    <a:pt x="1" y="444"/>
                    <a:pt x="96" y="570"/>
                    <a:pt x="191" y="570"/>
                  </a:cubicBezTo>
                  <a:lnTo>
                    <a:pt x="7000" y="570"/>
                  </a:lnTo>
                  <a:cubicBezTo>
                    <a:pt x="7126" y="570"/>
                    <a:pt x="7221" y="444"/>
                    <a:pt x="7221" y="349"/>
                  </a:cubicBezTo>
                  <a:lnTo>
                    <a:pt x="7221" y="222"/>
                  </a:lnTo>
                  <a:cubicBezTo>
                    <a:pt x="7221" y="127"/>
                    <a:pt x="7126" y="0"/>
                    <a:pt x="7000" y="0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538;p14">
              <a:extLst>
                <a:ext uri="{FF2B5EF4-FFF2-40B4-BE49-F238E27FC236}">
                  <a16:creationId xmlns:a16="http://schemas.microsoft.com/office/drawing/2014/main" id="{BD16A85C-25D1-1B6D-8077-4E7D2A427E23}"/>
                </a:ext>
              </a:extLst>
            </p:cNvPr>
            <p:cNvSpPr/>
            <p:nvPr/>
          </p:nvSpPr>
          <p:spPr>
            <a:xfrm>
              <a:off x="1076840" y="1343049"/>
              <a:ext cx="56836" cy="56836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50" y="0"/>
                  </a:moveTo>
                  <a:cubicBezTo>
                    <a:pt x="412" y="0"/>
                    <a:pt x="0" y="412"/>
                    <a:pt x="0" y="951"/>
                  </a:cubicBezTo>
                  <a:cubicBezTo>
                    <a:pt x="0" y="1457"/>
                    <a:pt x="412" y="1869"/>
                    <a:pt x="950" y="1869"/>
                  </a:cubicBezTo>
                  <a:cubicBezTo>
                    <a:pt x="1457" y="1869"/>
                    <a:pt x="1869" y="1457"/>
                    <a:pt x="1869" y="951"/>
                  </a:cubicBezTo>
                  <a:cubicBezTo>
                    <a:pt x="1869" y="412"/>
                    <a:pt x="1457" y="0"/>
                    <a:pt x="950" y="0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539;p14">
              <a:extLst>
                <a:ext uri="{FF2B5EF4-FFF2-40B4-BE49-F238E27FC236}">
                  <a16:creationId xmlns:a16="http://schemas.microsoft.com/office/drawing/2014/main" id="{8FD6E61A-7323-CA9F-CF5E-3376C1FD917E}"/>
                </a:ext>
              </a:extLst>
            </p:cNvPr>
            <p:cNvSpPr/>
            <p:nvPr/>
          </p:nvSpPr>
          <p:spPr>
            <a:xfrm>
              <a:off x="1083591" y="1355092"/>
              <a:ext cx="43365" cy="32295"/>
            </a:xfrm>
            <a:custGeom>
              <a:avLst/>
              <a:gdLst/>
              <a:ahLst/>
              <a:cxnLst/>
              <a:rect l="l" t="t" r="r" b="b"/>
              <a:pathLst>
                <a:path w="1426" h="1062" extrusionOk="0">
                  <a:moveTo>
                    <a:pt x="1255" y="0"/>
                  </a:moveTo>
                  <a:cubicBezTo>
                    <a:pt x="1219" y="0"/>
                    <a:pt x="1188" y="16"/>
                    <a:pt x="1172" y="48"/>
                  </a:cubicBezTo>
                  <a:lnTo>
                    <a:pt x="570" y="650"/>
                  </a:lnTo>
                  <a:lnTo>
                    <a:pt x="253" y="333"/>
                  </a:lnTo>
                  <a:cubicBezTo>
                    <a:pt x="238" y="317"/>
                    <a:pt x="206" y="309"/>
                    <a:pt x="174" y="309"/>
                  </a:cubicBezTo>
                  <a:cubicBezTo>
                    <a:pt x="143" y="309"/>
                    <a:pt x="111" y="317"/>
                    <a:pt x="95" y="333"/>
                  </a:cubicBezTo>
                  <a:lnTo>
                    <a:pt x="63" y="365"/>
                  </a:lnTo>
                  <a:cubicBezTo>
                    <a:pt x="0" y="428"/>
                    <a:pt x="0" y="523"/>
                    <a:pt x="63" y="555"/>
                  </a:cubicBezTo>
                  <a:lnTo>
                    <a:pt x="570" y="1061"/>
                  </a:lnTo>
                  <a:lnTo>
                    <a:pt x="1394" y="270"/>
                  </a:lnTo>
                  <a:cubicBezTo>
                    <a:pt x="1425" y="206"/>
                    <a:pt x="1425" y="143"/>
                    <a:pt x="1394" y="80"/>
                  </a:cubicBezTo>
                  <a:lnTo>
                    <a:pt x="1362" y="48"/>
                  </a:lnTo>
                  <a:cubicBezTo>
                    <a:pt x="1330" y="16"/>
                    <a:pt x="1291" y="0"/>
                    <a:pt x="1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540;p14">
              <a:extLst>
                <a:ext uri="{FF2B5EF4-FFF2-40B4-BE49-F238E27FC236}">
                  <a16:creationId xmlns:a16="http://schemas.microsoft.com/office/drawing/2014/main" id="{16FD7D3B-D03D-1CA0-B036-8683F0613652}"/>
                </a:ext>
              </a:extLst>
            </p:cNvPr>
            <p:cNvSpPr/>
            <p:nvPr/>
          </p:nvSpPr>
          <p:spPr>
            <a:xfrm>
              <a:off x="1163510" y="1350743"/>
              <a:ext cx="335179" cy="15448"/>
            </a:xfrm>
            <a:custGeom>
              <a:avLst/>
              <a:gdLst/>
              <a:ahLst/>
              <a:cxnLst/>
              <a:rect l="l" t="t" r="r" b="b"/>
              <a:pathLst>
                <a:path w="11022" h="508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lnTo>
                    <a:pt x="1" y="286"/>
                  </a:lnTo>
                  <a:cubicBezTo>
                    <a:pt x="1" y="381"/>
                    <a:pt x="96" y="508"/>
                    <a:pt x="191" y="508"/>
                  </a:cubicBezTo>
                  <a:lnTo>
                    <a:pt x="10800" y="508"/>
                  </a:lnTo>
                  <a:cubicBezTo>
                    <a:pt x="10895" y="508"/>
                    <a:pt x="11021" y="381"/>
                    <a:pt x="11021" y="286"/>
                  </a:cubicBezTo>
                  <a:lnTo>
                    <a:pt x="11021" y="191"/>
                  </a:lnTo>
                  <a:cubicBezTo>
                    <a:pt x="11021" y="64"/>
                    <a:pt x="10895" y="1"/>
                    <a:pt x="10800" y="1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541;p14">
              <a:extLst>
                <a:ext uri="{FF2B5EF4-FFF2-40B4-BE49-F238E27FC236}">
                  <a16:creationId xmlns:a16="http://schemas.microsoft.com/office/drawing/2014/main" id="{7D239460-CBF5-BA3C-1DD6-51E5E3D47740}"/>
                </a:ext>
              </a:extLst>
            </p:cNvPr>
            <p:cNvSpPr/>
            <p:nvPr/>
          </p:nvSpPr>
          <p:spPr>
            <a:xfrm>
              <a:off x="1163510" y="1378690"/>
              <a:ext cx="219621" cy="14475"/>
            </a:xfrm>
            <a:custGeom>
              <a:avLst/>
              <a:gdLst/>
              <a:ahLst/>
              <a:cxnLst/>
              <a:rect l="l" t="t" r="r" b="b"/>
              <a:pathLst>
                <a:path w="7222" h="476" extrusionOk="0">
                  <a:moveTo>
                    <a:pt x="191" y="0"/>
                  </a:moveTo>
                  <a:cubicBezTo>
                    <a:pt x="96" y="0"/>
                    <a:pt x="1" y="64"/>
                    <a:pt x="1" y="159"/>
                  </a:cubicBezTo>
                  <a:lnTo>
                    <a:pt x="1" y="254"/>
                  </a:lnTo>
                  <a:cubicBezTo>
                    <a:pt x="1" y="380"/>
                    <a:pt x="96" y="475"/>
                    <a:pt x="191" y="475"/>
                  </a:cubicBezTo>
                  <a:lnTo>
                    <a:pt x="7000" y="475"/>
                  </a:lnTo>
                  <a:cubicBezTo>
                    <a:pt x="7126" y="475"/>
                    <a:pt x="7221" y="380"/>
                    <a:pt x="7221" y="254"/>
                  </a:cubicBezTo>
                  <a:lnTo>
                    <a:pt x="7221" y="159"/>
                  </a:lnTo>
                  <a:cubicBezTo>
                    <a:pt x="7221" y="64"/>
                    <a:pt x="7126" y="0"/>
                    <a:pt x="7000" y="0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542;p14">
              <a:extLst>
                <a:ext uri="{FF2B5EF4-FFF2-40B4-BE49-F238E27FC236}">
                  <a16:creationId xmlns:a16="http://schemas.microsoft.com/office/drawing/2014/main" id="{E39A3D35-606D-266A-FD94-D73050791FA6}"/>
                </a:ext>
              </a:extLst>
            </p:cNvPr>
            <p:cNvSpPr/>
            <p:nvPr/>
          </p:nvSpPr>
          <p:spPr>
            <a:xfrm>
              <a:off x="1076840" y="1454777"/>
              <a:ext cx="56836" cy="56836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50" y="0"/>
                  </a:moveTo>
                  <a:cubicBezTo>
                    <a:pt x="412" y="0"/>
                    <a:pt x="0" y="412"/>
                    <a:pt x="0" y="918"/>
                  </a:cubicBezTo>
                  <a:cubicBezTo>
                    <a:pt x="0" y="1457"/>
                    <a:pt x="412" y="1869"/>
                    <a:pt x="950" y="1869"/>
                  </a:cubicBezTo>
                  <a:cubicBezTo>
                    <a:pt x="1457" y="1869"/>
                    <a:pt x="1869" y="1457"/>
                    <a:pt x="1869" y="918"/>
                  </a:cubicBezTo>
                  <a:cubicBezTo>
                    <a:pt x="1869" y="412"/>
                    <a:pt x="1457" y="0"/>
                    <a:pt x="950" y="0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543;p14">
              <a:extLst>
                <a:ext uri="{FF2B5EF4-FFF2-40B4-BE49-F238E27FC236}">
                  <a16:creationId xmlns:a16="http://schemas.microsoft.com/office/drawing/2014/main" id="{15B13360-7D52-9384-EA45-D71EE664ABA5}"/>
                </a:ext>
              </a:extLst>
            </p:cNvPr>
            <p:cNvSpPr/>
            <p:nvPr/>
          </p:nvSpPr>
          <p:spPr>
            <a:xfrm>
              <a:off x="1083591" y="1466789"/>
              <a:ext cx="43365" cy="33269"/>
            </a:xfrm>
            <a:custGeom>
              <a:avLst/>
              <a:gdLst/>
              <a:ahLst/>
              <a:cxnLst/>
              <a:rect l="l" t="t" r="r" b="b"/>
              <a:pathLst>
                <a:path w="1426" h="1094" extrusionOk="0">
                  <a:moveTo>
                    <a:pt x="1255" y="1"/>
                  </a:moveTo>
                  <a:cubicBezTo>
                    <a:pt x="1219" y="1"/>
                    <a:pt x="1188" y="17"/>
                    <a:pt x="1172" y="48"/>
                  </a:cubicBezTo>
                  <a:lnTo>
                    <a:pt x="570" y="650"/>
                  </a:lnTo>
                  <a:lnTo>
                    <a:pt x="253" y="333"/>
                  </a:lnTo>
                  <a:cubicBezTo>
                    <a:pt x="238" y="318"/>
                    <a:pt x="206" y="310"/>
                    <a:pt x="174" y="310"/>
                  </a:cubicBezTo>
                  <a:cubicBezTo>
                    <a:pt x="143" y="310"/>
                    <a:pt x="111" y="318"/>
                    <a:pt x="95" y="333"/>
                  </a:cubicBezTo>
                  <a:lnTo>
                    <a:pt x="63" y="365"/>
                  </a:lnTo>
                  <a:cubicBezTo>
                    <a:pt x="0" y="428"/>
                    <a:pt x="0" y="523"/>
                    <a:pt x="63" y="555"/>
                  </a:cubicBezTo>
                  <a:lnTo>
                    <a:pt x="570" y="1094"/>
                  </a:lnTo>
                  <a:lnTo>
                    <a:pt x="1394" y="270"/>
                  </a:lnTo>
                  <a:cubicBezTo>
                    <a:pt x="1425" y="207"/>
                    <a:pt x="1425" y="143"/>
                    <a:pt x="1394" y="80"/>
                  </a:cubicBezTo>
                  <a:lnTo>
                    <a:pt x="1362" y="48"/>
                  </a:lnTo>
                  <a:cubicBezTo>
                    <a:pt x="1330" y="17"/>
                    <a:pt x="1291" y="1"/>
                    <a:pt x="1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544;p14">
              <a:extLst>
                <a:ext uri="{FF2B5EF4-FFF2-40B4-BE49-F238E27FC236}">
                  <a16:creationId xmlns:a16="http://schemas.microsoft.com/office/drawing/2014/main" id="{01C673A0-2D07-4D0F-3895-D201F64D60DD}"/>
                </a:ext>
              </a:extLst>
            </p:cNvPr>
            <p:cNvSpPr/>
            <p:nvPr/>
          </p:nvSpPr>
          <p:spPr>
            <a:xfrm>
              <a:off x="1163510" y="1462471"/>
              <a:ext cx="335179" cy="14475"/>
            </a:xfrm>
            <a:custGeom>
              <a:avLst/>
              <a:gdLst/>
              <a:ahLst/>
              <a:cxnLst/>
              <a:rect l="l" t="t" r="r" b="b"/>
              <a:pathLst>
                <a:path w="11022" h="476" extrusionOk="0">
                  <a:moveTo>
                    <a:pt x="191" y="0"/>
                  </a:moveTo>
                  <a:cubicBezTo>
                    <a:pt x="96" y="0"/>
                    <a:pt x="1" y="64"/>
                    <a:pt x="1" y="190"/>
                  </a:cubicBezTo>
                  <a:lnTo>
                    <a:pt x="1" y="285"/>
                  </a:lnTo>
                  <a:cubicBezTo>
                    <a:pt x="1" y="380"/>
                    <a:pt x="96" y="475"/>
                    <a:pt x="191" y="475"/>
                  </a:cubicBezTo>
                  <a:lnTo>
                    <a:pt x="10800" y="475"/>
                  </a:lnTo>
                  <a:cubicBezTo>
                    <a:pt x="10895" y="475"/>
                    <a:pt x="11021" y="380"/>
                    <a:pt x="11021" y="285"/>
                  </a:cubicBezTo>
                  <a:lnTo>
                    <a:pt x="11021" y="190"/>
                  </a:lnTo>
                  <a:cubicBezTo>
                    <a:pt x="11021" y="64"/>
                    <a:pt x="10895" y="0"/>
                    <a:pt x="10800" y="0"/>
                  </a:cubicBezTo>
                  <a:close/>
                </a:path>
              </a:pathLst>
            </a:custGeom>
            <a:solidFill>
              <a:srgbClr val="1CB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545;p14">
              <a:extLst>
                <a:ext uri="{FF2B5EF4-FFF2-40B4-BE49-F238E27FC236}">
                  <a16:creationId xmlns:a16="http://schemas.microsoft.com/office/drawing/2014/main" id="{43A7C54A-E248-9412-6DFB-1984F6833AE3}"/>
                </a:ext>
              </a:extLst>
            </p:cNvPr>
            <p:cNvSpPr/>
            <p:nvPr/>
          </p:nvSpPr>
          <p:spPr>
            <a:xfrm>
              <a:off x="1163510" y="1489445"/>
              <a:ext cx="219621" cy="14475"/>
            </a:xfrm>
            <a:custGeom>
              <a:avLst/>
              <a:gdLst/>
              <a:ahLst/>
              <a:cxnLst/>
              <a:rect l="l" t="t" r="r" b="b"/>
              <a:pathLst>
                <a:path w="7222" h="476" extrusionOk="0">
                  <a:moveTo>
                    <a:pt x="191" y="0"/>
                  </a:moveTo>
                  <a:cubicBezTo>
                    <a:pt x="96" y="0"/>
                    <a:pt x="1" y="95"/>
                    <a:pt x="1" y="190"/>
                  </a:cubicBezTo>
                  <a:lnTo>
                    <a:pt x="1" y="317"/>
                  </a:lnTo>
                  <a:cubicBezTo>
                    <a:pt x="1" y="412"/>
                    <a:pt x="96" y="475"/>
                    <a:pt x="191" y="475"/>
                  </a:cubicBezTo>
                  <a:lnTo>
                    <a:pt x="7000" y="475"/>
                  </a:lnTo>
                  <a:cubicBezTo>
                    <a:pt x="7126" y="475"/>
                    <a:pt x="7221" y="412"/>
                    <a:pt x="7221" y="317"/>
                  </a:cubicBezTo>
                  <a:lnTo>
                    <a:pt x="7221" y="190"/>
                  </a:lnTo>
                  <a:cubicBezTo>
                    <a:pt x="7221" y="95"/>
                    <a:pt x="7126" y="0"/>
                    <a:pt x="7000" y="0"/>
                  </a:cubicBezTo>
                  <a:close/>
                </a:path>
              </a:pathLst>
            </a:custGeom>
            <a:solidFill>
              <a:srgbClr val="1CB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643;p14">
              <a:extLst>
                <a:ext uri="{FF2B5EF4-FFF2-40B4-BE49-F238E27FC236}">
                  <a16:creationId xmlns:a16="http://schemas.microsoft.com/office/drawing/2014/main" id="{45075313-A907-87FD-31EC-58B65A15AB13}"/>
                </a:ext>
              </a:extLst>
            </p:cNvPr>
            <p:cNvSpPr/>
            <p:nvPr/>
          </p:nvSpPr>
          <p:spPr>
            <a:xfrm>
              <a:off x="1592084" y="1472080"/>
              <a:ext cx="68392" cy="33786"/>
            </a:xfrm>
            <a:custGeom>
              <a:avLst/>
              <a:gdLst/>
              <a:ahLst/>
              <a:cxnLst/>
              <a:rect l="l" t="t" r="r" b="b"/>
              <a:pathLst>
                <a:path w="2249" h="1111" extrusionOk="0">
                  <a:moveTo>
                    <a:pt x="422" y="1"/>
                  </a:moveTo>
                  <a:cubicBezTo>
                    <a:pt x="290" y="1"/>
                    <a:pt x="188" y="27"/>
                    <a:pt x="159" y="96"/>
                  </a:cubicBezTo>
                  <a:cubicBezTo>
                    <a:pt x="0" y="571"/>
                    <a:pt x="539" y="476"/>
                    <a:pt x="950" y="983"/>
                  </a:cubicBezTo>
                  <a:cubicBezTo>
                    <a:pt x="1018" y="1076"/>
                    <a:pt x="1143" y="1111"/>
                    <a:pt x="1290" y="1111"/>
                  </a:cubicBezTo>
                  <a:cubicBezTo>
                    <a:pt x="1689" y="1111"/>
                    <a:pt x="2249" y="856"/>
                    <a:pt x="2249" y="856"/>
                  </a:cubicBezTo>
                  <a:cubicBezTo>
                    <a:pt x="2249" y="856"/>
                    <a:pt x="1869" y="413"/>
                    <a:pt x="1330" y="191"/>
                  </a:cubicBezTo>
                  <a:cubicBezTo>
                    <a:pt x="1156" y="126"/>
                    <a:pt x="713" y="1"/>
                    <a:pt x="422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644;p14">
              <a:extLst>
                <a:ext uri="{FF2B5EF4-FFF2-40B4-BE49-F238E27FC236}">
                  <a16:creationId xmlns:a16="http://schemas.microsoft.com/office/drawing/2014/main" id="{C41E6913-F535-C428-B873-721ECE7071F7}"/>
                </a:ext>
              </a:extLst>
            </p:cNvPr>
            <p:cNvSpPr/>
            <p:nvPr/>
          </p:nvSpPr>
          <p:spPr>
            <a:xfrm>
              <a:off x="1573777" y="1337971"/>
              <a:ext cx="332290" cy="222175"/>
            </a:xfrm>
            <a:custGeom>
              <a:avLst/>
              <a:gdLst/>
              <a:ahLst/>
              <a:cxnLst/>
              <a:rect l="l" t="t" r="r" b="b"/>
              <a:pathLst>
                <a:path w="10927" h="7306" extrusionOk="0">
                  <a:moveTo>
                    <a:pt x="9853" y="0"/>
                  </a:moveTo>
                  <a:cubicBezTo>
                    <a:pt x="9700" y="0"/>
                    <a:pt x="9530" y="34"/>
                    <a:pt x="9343" y="104"/>
                  </a:cubicBezTo>
                  <a:cubicBezTo>
                    <a:pt x="7316" y="928"/>
                    <a:pt x="3579" y="4728"/>
                    <a:pt x="2566" y="4981"/>
                  </a:cubicBezTo>
                  <a:cubicBezTo>
                    <a:pt x="2471" y="5010"/>
                    <a:pt x="2382" y="5020"/>
                    <a:pt x="2296" y="5020"/>
                  </a:cubicBezTo>
                  <a:cubicBezTo>
                    <a:pt x="2042" y="5020"/>
                    <a:pt x="1814" y="4926"/>
                    <a:pt x="1523" y="4926"/>
                  </a:cubicBezTo>
                  <a:cubicBezTo>
                    <a:pt x="1258" y="4926"/>
                    <a:pt x="942" y="5004"/>
                    <a:pt x="507" y="5298"/>
                  </a:cubicBezTo>
                  <a:cubicBezTo>
                    <a:pt x="1" y="5615"/>
                    <a:pt x="792" y="7135"/>
                    <a:pt x="1394" y="7261"/>
                  </a:cubicBezTo>
                  <a:cubicBezTo>
                    <a:pt x="1505" y="7291"/>
                    <a:pt x="1614" y="7306"/>
                    <a:pt x="1718" y="7306"/>
                  </a:cubicBezTo>
                  <a:cubicBezTo>
                    <a:pt x="2388" y="7306"/>
                    <a:pt x="2904" y="6717"/>
                    <a:pt x="3041" y="5868"/>
                  </a:cubicBezTo>
                  <a:cubicBezTo>
                    <a:pt x="3421" y="5393"/>
                    <a:pt x="8203" y="3049"/>
                    <a:pt x="9501" y="2258"/>
                  </a:cubicBezTo>
                  <a:cubicBezTo>
                    <a:pt x="10103" y="1909"/>
                    <a:pt x="10926" y="1339"/>
                    <a:pt x="10800" y="864"/>
                  </a:cubicBezTo>
                  <a:cubicBezTo>
                    <a:pt x="10633" y="315"/>
                    <a:pt x="10322" y="0"/>
                    <a:pt x="9853" y="0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645;p14">
              <a:extLst>
                <a:ext uri="{FF2B5EF4-FFF2-40B4-BE49-F238E27FC236}">
                  <a16:creationId xmlns:a16="http://schemas.microsoft.com/office/drawing/2014/main" id="{6A3F1B76-2E07-EBEF-BE4D-33824CF20C2F}"/>
                </a:ext>
              </a:extLst>
            </p:cNvPr>
            <p:cNvSpPr/>
            <p:nvPr/>
          </p:nvSpPr>
          <p:spPr>
            <a:xfrm>
              <a:off x="1854040" y="1280160"/>
              <a:ext cx="115467" cy="99714"/>
            </a:xfrm>
            <a:custGeom>
              <a:avLst/>
              <a:gdLst/>
              <a:ahLst/>
              <a:cxnLst/>
              <a:rect l="l" t="t" r="r" b="b"/>
              <a:pathLst>
                <a:path w="3797" h="3279" extrusionOk="0">
                  <a:moveTo>
                    <a:pt x="1515" y="1"/>
                  </a:moveTo>
                  <a:cubicBezTo>
                    <a:pt x="1488" y="1"/>
                    <a:pt x="1468" y="4"/>
                    <a:pt x="1457" y="10"/>
                  </a:cubicBezTo>
                  <a:cubicBezTo>
                    <a:pt x="1457" y="10"/>
                    <a:pt x="380" y="1910"/>
                    <a:pt x="159" y="2544"/>
                  </a:cubicBezTo>
                  <a:cubicBezTo>
                    <a:pt x="0" y="2987"/>
                    <a:pt x="634" y="3145"/>
                    <a:pt x="1045" y="3272"/>
                  </a:cubicBezTo>
                  <a:cubicBezTo>
                    <a:pt x="1064" y="3276"/>
                    <a:pt x="1084" y="3279"/>
                    <a:pt x="1105" y="3279"/>
                  </a:cubicBezTo>
                  <a:cubicBezTo>
                    <a:pt x="1536" y="3279"/>
                    <a:pt x="2631" y="2397"/>
                    <a:pt x="3294" y="1372"/>
                  </a:cubicBezTo>
                  <a:cubicBezTo>
                    <a:pt x="3796" y="603"/>
                    <a:pt x="1900" y="1"/>
                    <a:pt x="1515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646;p14">
              <a:extLst>
                <a:ext uri="{FF2B5EF4-FFF2-40B4-BE49-F238E27FC236}">
                  <a16:creationId xmlns:a16="http://schemas.microsoft.com/office/drawing/2014/main" id="{C43CCABC-A0E7-A3B4-3577-820450554E1F}"/>
                </a:ext>
              </a:extLst>
            </p:cNvPr>
            <p:cNvSpPr/>
            <p:nvPr/>
          </p:nvSpPr>
          <p:spPr>
            <a:xfrm>
              <a:off x="1869458" y="1087024"/>
              <a:ext cx="257147" cy="290720"/>
            </a:xfrm>
            <a:custGeom>
              <a:avLst/>
              <a:gdLst/>
              <a:ahLst/>
              <a:cxnLst/>
              <a:rect l="l" t="t" r="r" b="b"/>
              <a:pathLst>
                <a:path w="8456" h="9560" extrusionOk="0">
                  <a:moveTo>
                    <a:pt x="6128" y="0"/>
                  </a:moveTo>
                  <a:cubicBezTo>
                    <a:pt x="5836" y="0"/>
                    <a:pt x="5546" y="97"/>
                    <a:pt x="5289" y="312"/>
                  </a:cubicBezTo>
                  <a:cubicBezTo>
                    <a:pt x="3674" y="1674"/>
                    <a:pt x="0" y="7184"/>
                    <a:pt x="0" y="7184"/>
                  </a:cubicBezTo>
                  <a:cubicBezTo>
                    <a:pt x="0" y="7184"/>
                    <a:pt x="190" y="7754"/>
                    <a:pt x="1140" y="8483"/>
                  </a:cubicBezTo>
                  <a:cubicBezTo>
                    <a:pt x="2458" y="9531"/>
                    <a:pt x="3210" y="9560"/>
                    <a:pt x="3287" y="9560"/>
                  </a:cubicBezTo>
                  <a:cubicBezTo>
                    <a:pt x="3291" y="9560"/>
                    <a:pt x="3294" y="9560"/>
                    <a:pt x="3294" y="9560"/>
                  </a:cubicBezTo>
                  <a:cubicBezTo>
                    <a:pt x="3294" y="9560"/>
                    <a:pt x="5701" y="7058"/>
                    <a:pt x="7126" y="5443"/>
                  </a:cubicBezTo>
                  <a:cubicBezTo>
                    <a:pt x="7822" y="4651"/>
                    <a:pt x="8456" y="3859"/>
                    <a:pt x="8012" y="1769"/>
                  </a:cubicBezTo>
                  <a:cubicBezTo>
                    <a:pt x="7802" y="764"/>
                    <a:pt x="6953" y="0"/>
                    <a:pt x="6128" y="0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647;p14">
              <a:extLst>
                <a:ext uri="{FF2B5EF4-FFF2-40B4-BE49-F238E27FC236}">
                  <a16:creationId xmlns:a16="http://schemas.microsoft.com/office/drawing/2014/main" id="{79762B27-CB5C-CF47-2896-2AF2A4BD1F5C}"/>
                </a:ext>
              </a:extLst>
            </p:cNvPr>
            <p:cNvSpPr/>
            <p:nvPr/>
          </p:nvSpPr>
          <p:spPr>
            <a:xfrm>
              <a:off x="1625779" y="2226168"/>
              <a:ext cx="125806" cy="50116"/>
            </a:xfrm>
            <a:custGeom>
              <a:avLst/>
              <a:gdLst/>
              <a:ahLst/>
              <a:cxnLst/>
              <a:rect l="l" t="t" r="r" b="b"/>
              <a:pathLst>
                <a:path w="4137" h="1648" extrusionOk="0">
                  <a:moveTo>
                    <a:pt x="603" y="1"/>
                  </a:moveTo>
                  <a:cubicBezTo>
                    <a:pt x="1" y="223"/>
                    <a:pt x="191" y="539"/>
                    <a:pt x="507" y="666"/>
                  </a:cubicBezTo>
                  <a:cubicBezTo>
                    <a:pt x="824" y="793"/>
                    <a:pt x="3801" y="1648"/>
                    <a:pt x="3801" y="1648"/>
                  </a:cubicBezTo>
                  <a:cubicBezTo>
                    <a:pt x="3801" y="1648"/>
                    <a:pt x="3833" y="1426"/>
                    <a:pt x="3991" y="729"/>
                  </a:cubicBezTo>
                  <a:cubicBezTo>
                    <a:pt x="4136" y="91"/>
                    <a:pt x="3829" y="64"/>
                    <a:pt x="3606" y="64"/>
                  </a:cubicBezTo>
                  <a:cubicBezTo>
                    <a:pt x="3586" y="64"/>
                    <a:pt x="3566" y="64"/>
                    <a:pt x="3548" y="64"/>
                  </a:cubicBezTo>
                  <a:cubicBezTo>
                    <a:pt x="3358" y="64"/>
                    <a:pt x="603" y="1"/>
                    <a:pt x="603" y="1"/>
                  </a:cubicBezTo>
                  <a:close/>
                </a:path>
              </a:pathLst>
            </a:custGeom>
            <a:solidFill>
              <a:srgbClr val="101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648;p14">
              <a:extLst>
                <a:ext uri="{FF2B5EF4-FFF2-40B4-BE49-F238E27FC236}">
                  <a16:creationId xmlns:a16="http://schemas.microsoft.com/office/drawing/2014/main" id="{8D5BD539-1EB7-CEF3-7A8A-94BD10AB4AA3}"/>
                </a:ext>
              </a:extLst>
            </p:cNvPr>
            <p:cNvSpPr/>
            <p:nvPr/>
          </p:nvSpPr>
          <p:spPr>
            <a:xfrm>
              <a:off x="1821561" y="1411929"/>
              <a:ext cx="292514" cy="454143"/>
            </a:xfrm>
            <a:custGeom>
              <a:avLst/>
              <a:gdLst/>
              <a:ahLst/>
              <a:cxnLst/>
              <a:rect l="l" t="t" r="r" b="b"/>
              <a:pathLst>
                <a:path w="9619" h="14934" extrusionOk="0">
                  <a:moveTo>
                    <a:pt x="6289" y="0"/>
                  </a:moveTo>
                  <a:cubicBezTo>
                    <a:pt x="4890" y="0"/>
                    <a:pt x="3341" y="928"/>
                    <a:pt x="2937" y="2422"/>
                  </a:cubicBezTo>
                  <a:cubicBezTo>
                    <a:pt x="2937" y="2422"/>
                    <a:pt x="657" y="11100"/>
                    <a:pt x="245" y="12873"/>
                  </a:cubicBezTo>
                  <a:cubicBezTo>
                    <a:pt x="0" y="13996"/>
                    <a:pt x="1241" y="14934"/>
                    <a:pt x="2579" y="14934"/>
                  </a:cubicBezTo>
                  <a:cubicBezTo>
                    <a:pt x="3317" y="14934"/>
                    <a:pt x="4084" y="14648"/>
                    <a:pt x="4647" y="13950"/>
                  </a:cubicBezTo>
                  <a:cubicBezTo>
                    <a:pt x="6199" y="11986"/>
                    <a:pt x="8289" y="9200"/>
                    <a:pt x="8954" y="6919"/>
                  </a:cubicBezTo>
                  <a:cubicBezTo>
                    <a:pt x="9619" y="4671"/>
                    <a:pt x="9556" y="2771"/>
                    <a:pt x="8289" y="966"/>
                  </a:cubicBezTo>
                  <a:cubicBezTo>
                    <a:pt x="7830" y="300"/>
                    <a:pt x="7084" y="0"/>
                    <a:pt x="6289" y="0"/>
                  </a:cubicBezTo>
                  <a:close/>
                </a:path>
              </a:pathLst>
            </a:custGeom>
            <a:solidFill>
              <a:srgbClr val="246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649;p14">
              <a:extLst>
                <a:ext uri="{FF2B5EF4-FFF2-40B4-BE49-F238E27FC236}">
                  <a16:creationId xmlns:a16="http://schemas.microsoft.com/office/drawing/2014/main" id="{BDBCBA98-E2C7-AF2D-D380-75F6BDC0258D}"/>
                </a:ext>
              </a:extLst>
            </p:cNvPr>
            <p:cNvSpPr/>
            <p:nvPr/>
          </p:nvSpPr>
          <p:spPr>
            <a:xfrm>
              <a:off x="1717284" y="1757695"/>
              <a:ext cx="258120" cy="489540"/>
            </a:xfrm>
            <a:custGeom>
              <a:avLst/>
              <a:gdLst/>
              <a:ahLst/>
              <a:cxnLst/>
              <a:rect l="l" t="t" r="r" b="b"/>
              <a:pathLst>
                <a:path w="8488" h="16098" extrusionOk="0">
                  <a:moveTo>
                    <a:pt x="5335" y="0"/>
                  </a:moveTo>
                  <a:cubicBezTo>
                    <a:pt x="4514" y="0"/>
                    <a:pt x="3967" y="405"/>
                    <a:pt x="3801" y="1028"/>
                  </a:cubicBezTo>
                  <a:cubicBezTo>
                    <a:pt x="3167" y="3118"/>
                    <a:pt x="3326" y="3182"/>
                    <a:pt x="2661" y="5779"/>
                  </a:cubicBezTo>
                  <a:cubicBezTo>
                    <a:pt x="1964" y="8344"/>
                    <a:pt x="0" y="15786"/>
                    <a:pt x="0" y="15786"/>
                  </a:cubicBezTo>
                  <a:cubicBezTo>
                    <a:pt x="0" y="15786"/>
                    <a:pt x="127" y="16039"/>
                    <a:pt x="349" y="16071"/>
                  </a:cubicBezTo>
                  <a:cubicBezTo>
                    <a:pt x="412" y="16090"/>
                    <a:pt x="467" y="16098"/>
                    <a:pt x="513" y="16098"/>
                  </a:cubicBezTo>
                  <a:cubicBezTo>
                    <a:pt x="700" y="16098"/>
                    <a:pt x="760" y="15976"/>
                    <a:pt x="760" y="15976"/>
                  </a:cubicBezTo>
                  <a:cubicBezTo>
                    <a:pt x="760" y="15976"/>
                    <a:pt x="1425" y="14202"/>
                    <a:pt x="2154" y="13126"/>
                  </a:cubicBezTo>
                  <a:cubicBezTo>
                    <a:pt x="2914" y="12081"/>
                    <a:pt x="6904" y="5177"/>
                    <a:pt x="7664" y="3783"/>
                  </a:cubicBezTo>
                  <a:cubicBezTo>
                    <a:pt x="8424" y="2390"/>
                    <a:pt x="8488" y="1092"/>
                    <a:pt x="6841" y="363"/>
                  </a:cubicBezTo>
                  <a:cubicBezTo>
                    <a:pt x="6274" y="112"/>
                    <a:pt x="5766" y="0"/>
                    <a:pt x="5335" y="0"/>
                  </a:cubicBezTo>
                  <a:close/>
                </a:path>
              </a:pathLst>
            </a:custGeom>
            <a:solidFill>
              <a:srgbClr val="246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650;p14">
              <a:extLst>
                <a:ext uri="{FF2B5EF4-FFF2-40B4-BE49-F238E27FC236}">
                  <a16:creationId xmlns:a16="http://schemas.microsoft.com/office/drawing/2014/main" id="{4282A0F5-67EC-DDB2-BC70-B8E91DB5311E}"/>
                </a:ext>
              </a:extLst>
            </p:cNvPr>
            <p:cNvSpPr/>
            <p:nvPr/>
          </p:nvSpPr>
          <p:spPr>
            <a:xfrm>
              <a:off x="2111190" y="2231307"/>
              <a:ext cx="58752" cy="44976"/>
            </a:xfrm>
            <a:custGeom>
              <a:avLst/>
              <a:gdLst/>
              <a:ahLst/>
              <a:cxnLst/>
              <a:rect l="l" t="t" r="r" b="b"/>
              <a:pathLst>
                <a:path w="1932" h="1479" extrusionOk="0">
                  <a:moveTo>
                    <a:pt x="422" y="1"/>
                  </a:moveTo>
                  <a:cubicBezTo>
                    <a:pt x="285" y="1"/>
                    <a:pt x="154" y="76"/>
                    <a:pt x="95" y="370"/>
                  </a:cubicBezTo>
                  <a:cubicBezTo>
                    <a:pt x="95" y="434"/>
                    <a:pt x="63" y="497"/>
                    <a:pt x="63" y="560"/>
                  </a:cubicBezTo>
                  <a:cubicBezTo>
                    <a:pt x="32" y="1257"/>
                    <a:pt x="0" y="1447"/>
                    <a:pt x="0" y="1447"/>
                  </a:cubicBezTo>
                  <a:cubicBezTo>
                    <a:pt x="0" y="1447"/>
                    <a:pt x="412" y="1447"/>
                    <a:pt x="982" y="1479"/>
                  </a:cubicBezTo>
                  <a:lnTo>
                    <a:pt x="1932" y="1479"/>
                  </a:lnTo>
                  <a:cubicBezTo>
                    <a:pt x="1932" y="1479"/>
                    <a:pt x="1932" y="1257"/>
                    <a:pt x="1868" y="560"/>
                  </a:cubicBezTo>
                  <a:cubicBezTo>
                    <a:pt x="1868" y="497"/>
                    <a:pt x="1868" y="434"/>
                    <a:pt x="1868" y="370"/>
                  </a:cubicBezTo>
                  <a:cubicBezTo>
                    <a:pt x="1810" y="76"/>
                    <a:pt x="1678" y="1"/>
                    <a:pt x="1541" y="1"/>
                  </a:cubicBezTo>
                  <a:cubicBezTo>
                    <a:pt x="1457" y="1"/>
                    <a:pt x="1371" y="29"/>
                    <a:pt x="1298" y="54"/>
                  </a:cubicBezTo>
                  <a:cubicBezTo>
                    <a:pt x="1267" y="54"/>
                    <a:pt x="1140" y="85"/>
                    <a:pt x="982" y="149"/>
                  </a:cubicBezTo>
                  <a:cubicBezTo>
                    <a:pt x="823" y="85"/>
                    <a:pt x="697" y="54"/>
                    <a:pt x="665" y="54"/>
                  </a:cubicBezTo>
                  <a:cubicBezTo>
                    <a:pt x="593" y="29"/>
                    <a:pt x="506" y="1"/>
                    <a:pt x="422" y="1"/>
                  </a:cubicBezTo>
                  <a:close/>
                </a:path>
              </a:pathLst>
            </a:custGeom>
            <a:solidFill>
              <a:srgbClr val="111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651;p14">
              <a:extLst>
                <a:ext uri="{FF2B5EF4-FFF2-40B4-BE49-F238E27FC236}">
                  <a16:creationId xmlns:a16="http://schemas.microsoft.com/office/drawing/2014/main" id="{660AEF8A-2B16-A118-161C-EA8DB4654BB5}"/>
                </a:ext>
              </a:extLst>
            </p:cNvPr>
            <p:cNvSpPr/>
            <p:nvPr/>
          </p:nvSpPr>
          <p:spPr>
            <a:xfrm>
              <a:off x="2044196" y="1403870"/>
              <a:ext cx="225703" cy="435350"/>
            </a:xfrm>
            <a:custGeom>
              <a:avLst/>
              <a:gdLst/>
              <a:ahLst/>
              <a:cxnLst/>
              <a:rect l="l" t="t" r="r" b="b"/>
              <a:pathLst>
                <a:path w="7422" h="14316" extrusionOk="0">
                  <a:moveTo>
                    <a:pt x="1988" y="0"/>
                  </a:moveTo>
                  <a:cubicBezTo>
                    <a:pt x="1059" y="0"/>
                    <a:pt x="373" y="312"/>
                    <a:pt x="335" y="1041"/>
                  </a:cubicBezTo>
                  <a:cubicBezTo>
                    <a:pt x="335" y="1041"/>
                    <a:pt x="18" y="10953"/>
                    <a:pt x="18" y="12727"/>
                  </a:cubicBezTo>
                  <a:cubicBezTo>
                    <a:pt x="1" y="13696"/>
                    <a:pt x="996" y="14315"/>
                    <a:pt x="2078" y="14315"/>
                  </a:cubicBezTo>
                  <a:cubicBezTo>
                    <a:pt x="2975" y="14315"/>
                    <a:pt x="3932" y="13890"/>
                    <a:pt x="4420" y="12885"/>
                  </a:cubicBezTo>
                  <a:cubicBezTo>
                    <a:pt x="5528" y="10668"/>
                    <a:pt x="7112" y="8800"/>
                    <a:pt x="7333" y="3543"/>
                  </a:cubicBezTo>
                  <a:cubicBezTo>
                    <a:pt x="7421" y="1589"/>
                    <a:pt x="4086" y="0"/>
                    <a:pt x="1988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652;p14">
              <a:extLst>
                <a:ext uri="{FF2B5EF4-FFF2-40B4-BE49-F238E27FC236}">
                  <a16:creationId xmlns:a16="http://schemas.microsoft.com/office/drawing/2014/main" id="{B44BADCB-0B1B-C970-C162-CCB5A29DFCC0}"/>
                </a:ext>
              </a:extLst>
            </p:cNvPr>
            <p:cNvSpPr/>
            <p:nvPr/>
          </p:nvSpPr>
          <p:spPr>
            <a:xfrm>
              <a:off x="2042797" y="1747538"/>
              <a:ext cx="145421" cy="503407"/>
            </a:xfrm>
            <a:custGeom>
              <a:avLst/>
              <a:gdLst/>
              <a:ahLst/>
              <a:cxnLst/>
              <a:rect l="l" t="t" r="r" b="b"/>
              <a:pathLst>
                <a:path w="4782" h="16554" extrusionOk="0">
                  <a:moveTo>
                    <a:pt x="2877" y="0"/>
                  </a:moveTo>
                  <a:cubicBezTo>
                    <a:pt x="2868" y="0"/>
                    <a:pt x="2859" y="0"/>
                    <a:pt x="2851" y="0"/>
                  </a:cubicBezTo>
                  <a:cubicBezTo>
                    <a:pt x="1109" y="0"/>
                    <a:pt x="1" y="1236"/>
                    <a:pt x="64" y="1552"/>
                  </a:cubicBezTo>
                  <a:cubicBezTo>
                    <a:pt x="412" y="4212"/>
                    <a:pt x="2882" y="16500"/>
                    <a:pt x="2882" y="16500"/>
                  </a:cubicBezTo>
                  <a:cubicBezTo>
                    <a:pt x="2882" y="16500"/>
                    <a:pt x="2918" y="16553"/>
                    <a:pt x="3069" y="16553"/>
                  </a:cubicBezTo>
                  <a:cubicBezTo>
                    <a:pt x="3120" y="16553"/>
                    <a:pt x="3183" y="16547"/>
                    <a:pt x="3262" y="16532"/>
                  </a:cubicBezTo>
                  <a:cubicBezTo>
                    <a:pt x="3579" y="16468"/>
                    <a:pt x="3611" y="16247"/>
                    <a:pt x="3611" y="16247"/>
                  </a:cubicBezTo>
                  <a:cubicBezTo>
                    <a:pt x="3611" y="16247"/>
                    <a:pt x="3484" y="14536"/>
                    <a:pt x="3737" y="13270"/>
                  </a:cubicBezTo>
                  <a:cubicBezTo>
                    <a:pt x="3991" y="12035"/>
                    <a:pt x="4529" y="6271"/>
                    <a:pt x="4656" y="4751"/>
                  </a:cubicBezTo>
                  <a:cubicBezTo>
                    <a:pt x="4782" y="3207"/>
                    <a:pt x="4626" y="0"/>
                    <a:pt x="2877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653;p14">
              <a:extLst>
                <a:ext uri="{FF2B5EF4-FFF2-40B4-BE49-F238E27FC236}">
                  <a16:creationId xmlns:a16="http://schemas.microsoft.com/office/drawing/2014/main" id="{37A3A420-BDAD-C317-915B-6FA67856B486}"/>
                </a:ext>
              </a:extLst>
            </p:cNvPr>
            <p:cNvSpPr/>
            <p:nvPr/>
          </p:nvSpPr>
          <p:spPr>
            <a:xfrm>
              <a:off x="1892570" y="1083374"/>
              <a:ext cx="403541" cy="523417"/>
            </a:xfrm>
            <a:custGeom>
              <a:avLst/>
              <a:gdLst/>
              <a:ahLst/>
              <a:cxnLst/>
              <a:rect l="l" t="t" r="r" b="b"/>
              <a:pathLst>
                <a:path w="13270" h="17212" extrusionOk="0">
                  <a:moveTo>
                    <a:pt x="6280" y="0"/>
                  </a:moveTo>
                  <a:cubicBezTo>
                    <a:pt x="4133" y="0"/>
                    <a:pt x="4190" y="794"/>
                    <a:pt x="3610" y="2649"/>
                  </a:cubicBezTo>
                  <a:cubicBezTo>
                    <a:pt x="2122" y="7304"/>
                    <a:pt x="0" y="15253"/>
                    <a:pt x="0" y="15253"/>
                  </a:cubicBezTo>
                  <a:cubicBezTo>
                    <a:pt x="0" y="15253"/>
                    <a:pt x="1330" y="16330"/>
                    <a:pt x="5764" y="16963"/>
                  </a:cubicBezTo>
                  <a:cubicBezTo>
                    <a:pt x="7013" y="17142"/>
                    <a:pt x="8044" y="17212"/>
                    <a:pt x="8895" y="17212"/>
                  </a:cubicBezTo>
                  <a:cubicBezTo>
                    <a:pt x="11968" y="17212"/>
                    <a:pt x="12668" y="16298"/>
                    <a:pt x="12668" y="16298"/>
                  </a:cubicBezTo>
                  <a:cubicBezTo>
                    <a:pt x="12668" y="16298"/>
                    <a:pt x="13269" y="7463"/>
                    <a:pt x="12319" y="3219"/>
                  </a:cubicBezTo>
                  <a:cubicBezTo>
                    <a:pt x="12098" y="2269"/>
                    <a:pt x="11084" y="749"/>
                    <a:pt x="8804" y="274"/>
                  </a:cubicBezTo>
                  <a:cubicBezTo>
                    <a:pt x="8171" y="116"/>
                    <a:pt x="7632" y="84"/>
                    <a:pt x="6936" y="21"/>
                  </a:cubicBezTo>
                  <a:cubicBezTo>
                    <a:pt x="6697" y="7"/>
                    <a:pt x="6479" y="0"/>
                    <a:pt x="6280" y="0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654;p14">
              <a:extLst>
                <a:ext uri="{FF2B5EF4-FFF2-40B4-BE49-F238E27FC236}">
                  <a16:creationId xmlns:a16="http://schemas.microsoft.com/office/drawing/2014/main" id="{A121E8C9-3371-0A5B-7ECB-43FD258D12B9}"/>
                </a:ext>
              </a:extLst>
            </p:cNvPr>
            <p:cNvSpPr/>
            <p:nvPr/>
          </p:nvSpPr>
          <p:spPr>
            <a:xfrm>
              <a:off x="2002351" y="880902"/>
              <a:ext cx="198212" cy="190093"/>
            </a:xfrm>
            <a:custGeom>
              <a:avLst/>
              <a:gdLst/>
              <a:ahLst/>
              <a:cxnLst/>
              <a:rect l="l" t="t" r="r" b="b"/>
              <a:pathLst>
                <a:path w="6518" h="6251" extrusionOk="0">
                  <a:moveTo>
                    <a:pt x="1949" y="0"/>
                  </a:moveTo>
                  <a:cubicBezTo>
                    <a:pt x="1745" y="0"/>
                    <a:pt x="1511" y="54"/>
                    <a:pt x="1235" y="186"/>
                  </a:cubicBezTo>
                  <a:cubicBezTo>
                    <a:pt x="0" y="788"/>
                    <a:pt x="475" y="3290"/>
                    <a:pt x="1426" y="4018"/>
                  </a:cubicBezTo>
                  <a:cubicBezTo>
                    <a:pt x="1426" y="4018"/>
                    <a:pt x="1588" y="3967"/>
                    <a:pt x="1873" y="3967"/>
                  </a:cubicBezTo>
                  <a:cubicBezTo>
                    <a:pt x="2179" y="3967"/>
                    <a:pt x="2627" y="4026"/>
                    <a:pt x="3167" y="4272"/>
                  </a:cubicBezTo>
                  <a:cubicBezTo>
                    <a:pt x="4157" y="4721"/>
                    <a:pt x="4266" y="6250"/>
                    <a:pt x="4598" y="6250"/>
                  </a:cubicBezTo>
                  <a:cubicBezTo>
                    <a:pt x="4616" y="6250"/>
                    <a:pt x="4636" y="6245"/>
                    <a:pt x="4656" y="6235"/>
                  </a:cubicBezTo>
                  <a:cubicBezTo>
                    <a:pt x="5479" y="5792"/>
                    <a:pt x="6208" y="4810"/>
                    <a:pt x="6334" y="3828"/>
                  </a:cubicBezTo>
                  <a:cubicBezTo>
                    <a:pt x="6518" y="2301"/>
                    <a:pt x="5964" y="1068"/>
                    <a:pt x="4134" y="1068"/>
                  </a:cubicBezTo>
                  <a:cubicBezTo>
                    <a:pt x="4067" y="1068"/>
                    <a:pt x="3998" y="1070"/>
                    <a:pt x="3927" y="1073"/>
                  </a:cubicBezTo>
                  <a:cubicBezTo>
                    <a:pt x="3919" y="1073"/>
                    <a:pt x="3910" y="1074"/>
                    <a:pt x="3901" y="1074"/>
                  </a:cubicBezTo>
                  <a:cubicBezTo>
                    <a:pt x="3168" y="1074"/>
                    <a:pt x="2859" y="0"/>
                    <a:pt x="1949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655;p14">
              <a:extLst>
                <a:ext uri="{FF2B5EF4-FFF2-40B4-BE49-F238E27FC236}">
                  <a16:creationId xmlns:a16="http://schemas.microsoft.com/office/drawing/2014/main" id="{FABD6D31-D900-A27A-FC41-897B34645E09}"/>
                </a:ext>
              </a:extLst>
            </p:cNvPr>
            <p:cNvSpPr/>
            <p:nvPr/>
          </p:nvSpPr>
          <p:spPr>
            <a:xfrm>
              <a:off x="2036046" y="1076350"/>
              <a:ext cx="155942" cy="94666"/>
            </a:xfrm>
            <a:custGeom>
              <a:avLst/>
              <a:gdLst/>
              <a:ahLst/>
              <a:cxnLst/>
              <a:rect l="l" t="t" r="r" b="b"/>
              <a:pathLst>
                <a:path w="5128" h="3113" extrusionOk="0">
                  <a:moveTo>
                    <a:pt x="1813" y="1"/>
                  </a:moveTo>
                  <a:cubicBezTo>
                    <a:pt x="1461" y="1"/>
                    <a:pt x="1170" y="87"/>
                    <a:pt x="1078" y="378"/>
                  </a:cubicBezTo>
                  <a:cubicBezTo>
                    <a:pt x="824" y="1202"/>
                    <a:pt x="1" y="2943"/>
                    <a:pt x="1996" y="3102"/>
                  </a:cubicBezTo>
                  <a:cubicBezTo>
                    <a:pt x="2086" y="3109"/>
                    <a:pt x="2173" y="3113"/>
                    <a:pt x="2259" y="3113"/>
                  </a:cubicBezTo>
                  <a:cubicBezTo>
                    <a:pt x="4370" y="3113"/>
                    <a:pt x="5128" y="937"/>
                    <a:pt x="5036" y="663"/>
                  </a:cubicBezTo>
                  <a:cubicBezTo>
                    <a:pt x="4888" y="241"/>
                    <a:pt x="4403" y="185"/>
                    <a:pt x="3927" y="185"/>
                  </a:cubicBezTo>
                  <a:cubicBezTo>
                    <a:pt x="3753" y="185"/>
                    <a:pt x="3582" y="192"/>
                    <a:pt x="3428" y="192"/>
                  </a:cubicBezTo>
                  <a:cubicBezTo>
                    <a:pt x="3370" y="192"/>
                    <a:pt x="3315" y="191"/>
                    <a:pt x="3263" y="188"/>
                  </a:cubicBezTo>
                  <a:cubicBezTo>
                    <a:pt x="2912" y="170"/>
                    <a:pt x="2303" y="1"/>
                    <a:pt x="1813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656;p14">
              <a:extLst>
                <a:ext uri="{FF2B5EF4-FFF2-40B4-BE49-F238E27FC236}">
                  <a16:creationId xmlns:a16="http://schemas.microsoft.com/office/drawing/2014/main" id="{E9BF4CBA-B8B6-778A-519B-78781E28CF68}"/>
                </a:ext>
              </a:extLst>
            </p:cNvPr>
            <p:cNvSpPr/>
            <p:nvPr/>
          </p:nvSpPr>
          <p:spPr>
            <a:xfrm>
              <a:off x="2058215" y="1086872"/>
              <a:ext cx="112699" cy="65868"/>
            </a:xfrm>
            <a:custGeom>
              <a:avLst/>
              <a:gdLst/>
              <a:ahLst/>
              <a:cxnLst/>
              <a:rect l="l" t="t" r="r" b="b"/>
              <a:pathLst>
                <a:path w="3706" h="2166" extrusionOk="0">
                  <a:moveTo>
                    <a:pt x="1489" y="1"/>
                  </a:moveTo>
                  <a:cubicBezTo>
                    <a:pt x="1267" y="1"/>
                    <a:pt x="1045" y="1"/>
                    <a:pt x="855" y="64"/>
                  </a:cubicBezTo>
                  <a:cubicBezTo>
                    <a:pt x="729" y="571"/>
                    <a:pt x="0" y="1996"/>
                    <a:pt x="1489" y="2154"/>
                  </a:cubicBezTo>
                  <a:cubicBezTo>
                    <a:pt x="1560" y="2162"/>
                    <a:pt x="1630" y="2165"/>
                    <a:pt x="1698" y="2165"/>
                  </a:cubicBezTo>
                  <a:cubicBezTo>
                    <a:pt x="3070" y="2165"/>
                    <a:pt x="3675" y="704"/>
                    <a:pt x="3705" y="191"/>
                  </a:cubicBezTo>
                  <a:cubicBezTo>
                    <a:pt x="3579" y="159"/>
                    <a:pt x="3484" y="159"/>
                    <a:pt x="3357" y="127"/>
                  </a:cubicBezTo>
                  <a:cubicBezTo>
                    <a:pt x="2692" y="32"/>
                    <a:pt x="2185" y="1"/>
                    <a:pt x="1489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657;p14">
              <a:extLst>
                <a:ext uri="{FF2B5EF4-FFF2-40B4-BE49-F238E27FC236}">
                  <a16:creationId xmlns:a16="http://schemas.microsoft.com/office/drawing/2014/main" id="{F22A8196-0EA5-0060-23F8-77518DCB560A}"/>
                </a:ext>
              </a:extLst>
            </p:cNvPr>
            <p:cNvSpPr/>
            <p:nvPr/>
          </p:nvSpPr>
          <p:spPr>
            <a:xfrm>
              <a:off x="2042797" y="961672"/>
              <a:ext cx="124255" cy="176256"/>
            </a:xfrm>
            <a:custGeom>
              <a:avLst/>
              <a:gdLst/>
              <a:ahLst/>
              <a:cxnLst/>
              <a:rect l="l" t="t" r="r" b="b"/>
              <a:pathLst>
                <a:path w="4086" h="5796" extrusionOk="0">
                  <a:moveTo>
                    <a:pt x="96" y="1"/>
                  </a:moveTo>
                  <a:lnTo>
                    <a:pt x="96" y="1"/>
                  </a:lnTo>
                  <a:cubicBezTo>
                    <a:pt x="95" y="1"/>
                    <a:pt x="1" y="1236"/>
                    <a:pt x="222" y="2281"/>
                  </a:cubicBezTo>
                  <a:cubicBezTo>
                    <a:pt x="363" y="2983"/>
                    <a:pt x="555" y="3443"/>
                    <a:pt x="1030" y="3443"/>
                  </a:cubicBezTo>
                  <a:cubicBezTo>
                    <a:pt x="1197" y="3443"/>
                    <a:pt x="1400" y="3386"/>
                    <a:pt x="1647" y="3262"/>
                  </a:cubicBezTo>
                  <a:lnTo>
                    <a:pt x="1647" y="3262"/>
                  </a:lnTo>
                  <a:cubicBezTo>
                    <a:pt x="1647" y="3738"/>
                    <a:pt x="1584" y="4308"/>
                    <a:pt x="1521" y="4719"/>
                  </a:cubicBezTo>
                  <a:cubicBezTo>
                    <a:pt x="1394" y="5543"/>
                    <a:pt x="1964" y="5796"/>
                    <a:pt x="2344" y="5796"/>
                  </a:cubicBezTo>
                  <a:cubicBezTo>
                    <a:pt x="2756" y="5796"/>
                    <a:pt x="4086" y="5511"/>
                    <a:pt x="3579" y="4023"/>
                  </a:cubicBezTo>
                  <a:cubicBezTo>
                    <a:pt x="3104" y="2661"/>
                    <a:pt x="3009" y="1837"/>
                    <a:pt x="2502" y="602"/>
                  </a:cubicBezTo>
                  <a:cubicBezTo>
                    <a:pt x="2501" y="601"/>
                    <a:pt x="2495" y="600"/>
                    <a:pt x="2486" y="600"/>
                  </a:cubicBezTo>
                  <a:cubicBezTo>
                    <a:pt x="2415" y="600"/>
                    <a:pt x="2113" y="642"/>
                    <a:pt x="1742" y="642"/>
                  </a:cubicBezTo>
                  <a:cubicBezTo>
                    <a:pt x="1154" y="642"/>
                    <a:pt x="392" y="538"/>
                    <a:pt x="96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658;p14">
              <a:extLst>
                <a:ext uri="{FF2B5EF4-FFF2-40B4-BE49-F238E27FC236}">
                  <a16:creationId xmlns:a16="http://schemas.microsoft.com/office/drawing/2014/main" id="{0FDD1023-6139-ABB8-568D-78F2C1D142F8}"/>
                </a:ext>
              </a:extLst>
            </p:cNvPr>
            <p:cNvSpPr/>
            <p:nvPr/>
          </p:nvSpPr>
          <p:spPr>
            <a:xfrm>
              <a:off x="2108271" y="984997"/>
              <a:ext cx="45311" cy="34728"/>
            </a:xfrm>
            <a:custGeom>
              <a:avLst/>
              <a:gdLst/>
              <a:ahLst/>
              <a:cxnLst/>
              <a:rect l="l" t="t" r="r" b="b"/>
              <a:pathLst>
                <a:path w="1490" h="1142" extrusionOk="0">
                  <a:moveTo>
                    <a:pt x="957" y="1"/>
                  </a:moveTo>
                  <a:cubicBezTo>
                    <a:pt x="806" y="1"/>
                    <a:pt x="638" y="49"/>
                    <a:pt x="476" y="152"/>
                  </a:cubicBezTo>
                  <a:cubicBezTo>
                    <a:pt x="128" y="374"/>
                    <a:pt x="1" y="754"/>
                    <a:pt x="128" y="975"/>
                  </a:cubicBezTo>
                  <a:cubicBezTo>
                    <a:pt x="207" y="1086"/>
                    <a:pt x="341" y="1142"/>
                    <a:pt x="500" y="1142"/>
                  </a:cubicBezTo>
                  <a:cubicBezTo>
                    <a:pt x="658" y="1142"/>
                    <a:pt x="840" y="1086"/>
                    <a:pt x="1014" y="975"/>
                  </a:cubicBezTo>
                  <a:cubicBezTo>
                    <a:pt x="1363" y="785"/>
                    <a:pt x="1489" y="405"/>
                    <a:pt x="1363" y="184"/>
                  </a:cubicBezTo>
                  <a:cubicBezTo>
                    <a:pt x="1278" y="65"/>
                    <a:pt x="1130" y="1"/>
                    <a:pt x="957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659;p14">
              <a:extLst>
                <a:ext uri="{FF2B5EF4-FFF2-40B4-BE49-F238E27FC236}">
                  <a16:creationId xmlns:a16="http://schemas.microsoft.com/office/drawing/2014/main" id="{71BA6E9A-728B-C16E-E81C-46D898651071}"/>
                </a:ext>
              </a:extLst>
            </p:cNvPr>
            <p:cNvSpPr/>
            <p:nvPr/>
          </p:nvSpPr>
          <p:spPr>
            <a:xfrm>
              <a:off x="1141371" y="1474027"/>
              <a:ext cx="28920" cy="17364"/>
            </a:xfrm>
            <a:custGeom>
              <a:avLst/>
              <a:gdLst/>
              <a:ahLst/>
              <a:cxnLst/>
              <a:rect l="l" t="t" r="r" b="b"/>
              <a:pathLst>
                <a:path w="951" h="571" extrusionOk="0">
                  <a:moveTo>
                    <a:pt x="254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70"/>
                    <a:pt x="254" y="570"/>
                  </a:cubicBezTo>
                  <a:lnTo>
                    <a:pt x="697" y="570"/>
                  </a:lnTo>
                  <a:cubicBezTo>
                    <a:pt x="855" y="570"/>
                    <a:pt x="950" y="444"/>
                    <a:pt x="950" y="285"/>
                  </a:cubicBezTo>
                  <a:cubicBezTo>
                    <a:pt x="950" y="127"/>
                    <a:pt x="855" y="0"/>
                    <a:pt x="697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660;p14">
              <a:extLst>
                <a:ext uri="{FF2B5EF4-FFF2-40B4-BE49-F238E27FC236}">
                  <a16:creationId xmlns:a16="http://schemas.microsoft.com/office/drawing/2014/main" id="{5C0EB63C-CE81-77FE-8C18-1E9CA51FD7B5}"/>
                </a:ext>
              </a:extLst>
            </p:cNvPr>
            <p:cNvSpPr/>
            <p:nvPr/>
          </p:nvSpPr>
          <p:spPr>
            <a:xfrm>
              <a:off x="1836706" y="1459582"/>
              <a:ext cx="56836" cy="47227"/>
            </a:xfrm>
            <a:custGeom>
              <a:avLst/>
              <a:gdLst/>
              <a:ahLst/>
              <a:cxnLst/>
              <a:rect l="l" t="t" r="r" b="b"/>
              <a:pathLst>
                <a:path w="1869" h="1553" extrusionOk="0">
                  <a:moveTo>
                    <a:pt x="222" y="0"/>
                  </a:moveTo>
                  <a:cubicBezTo>
                    <a:pt x="95" y="0"/>
                    <a:pt x="0" y="95"/>
                    <a:pt x="0" y="222"/>
                  </a:cubicBezTo>
                  <a:lnTo>
                    <a:pt x="0" y="1299"/>
                  </a:lnTo>
                  <a:cubicBezTo>
                    <a:pt x="0" y="1426"/>
                    <a:pt x="95" y="1552"/>
                    <a:pt x="222" y="1552"/>
                  </a:cubicBezTo>
                  <a:lnTo>
                    <a:pt x="1615" y="1552"/>
                  </a:lnTo>
                  <a:cubicBezTo>
                    <a:pt x="1742" y="1552"/>
                    <a:pt x="1869" y="1426"/>
                    <a:pt x="1869" y="1299"/>
                  </a:cubicBezTo>
                  <a:lnTo>
                    <a:pt x="1869" y="222"/>
                  </a:lnTo>
                  <a:cubicBezTo>
                    <a:pt x="1869" y="95"/>
                    <a:pt x="1742" y="0"/>
                    <a:pt x="1615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661;p14">
              <a:extLst>
                <a:ext uri="{FF2B5EF4-FFF2-40B4-BE49-F238E27FC236}">
                  <a16:creationId xmlns:a16="http://schemas.microsoft.com/office/drawing/2014/main" id="{9EE67390-DE2B-BCE7-E9E9-981E2D78756D}"/>
                </a:ext>
              </a:extLst>
            </p:cNvPr>
            <p:cNvSpPr/>
            <p:nvPr/>
          </p:nvSpPr>
          <p:spPr>
            <a:xfrm>
              <a:off x="1155816" y="1447053"/>
              <a:ext cx="691493" cy="72254"/>
            </a:xfrm>
            <a:custGeom>
              <a:avLst/>
              <a:gdLst/>
              <a:ahLst/>
              <a:cxnLst/>
              <a:rect l="l" t="t" r="r" b="b"/>
              <a:pathLst>
                <a:path w="22739" h="2376" extrusionOk="0">
                  <a:moveTo>
                    <a:pt x="1932" y="1"/>
                  </a:moveTo>
                  <a:cubicBezTo>
                    <a:pt x="1172" y="1"/>
                    <a:pt x="317" y="349"/>
                    <a:pt x="0" y="856"/>
                  </a:cubicBezTo>
                  <a:lnTo>
                    <a:pt x="0" y="1489"/>
                  </a:lnTo>
                  <a:cubicBezTo>
                    <a:pt x="317" y="1996"/>
                    <a:pt x="1172" y="2376"/>
                    <a:pt x="1932" y="2376"/>
                  </a:cubicBezTo>
                  <a:lnTo>
                    <a:pt x="22295" y="2376"/>
                  </a:lnTo>
                  <a:cubicBezTo>
                    <a:pt x="22517" y="2376"/>
                    <a:pt x="22739" y="2186"/>
                    <a:pt x="22739" y="1933"/>
                  </a:cubicBezTo>
                  <a:lnTo>
                    <a:pt x="22739" y="444"/>
                  </a:lnTo>
                  <a:cubicBezTo>
                    <a:pt x="22739" y="191"/>
                    <a:pt x="22517" y="1"/>
                    <a:pt x="22295" y="1"/>
                  </a:cubicBezTo>
                  <a:close/>
                </a:path>
              </a:pathLst>
            </a:custGeom>
            <a:solidFill>
              <a:srgbClr val="ACE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662;p14">
              <a:extLst>
                <a:ext uri="{FF2B5EF4-FFF2-40B4-BE49-F238E27FC236}">
                  <a16:creationId xmlns:a16="http://schemas.microsoft.com/office/drawing/2014/main" id="{E6CB0122-D37C-2233-DA82-26FAA2E875A3}"/>
                </a:ext>
              </a:extLst>
            </p:cNvPr>
            <p:cNvSpPr/>
            <p:nvPr/>
          </p:nvSpPr>
          <p:spPr>
            <a:xfrm>
              <a:off x="1155816" y="1486556"/>
              <a:ext cx="737716" cy="31809"/>
            </a:xfrm>
            <a:custGeom>
              <a:avLst/>
              <a:gdLst/>
              <a:ahLst/>
              <a:cxnLst/>
              <a:rect l="l" t="t" r="r" b="b"/>
              <a:pathLst>
                <a:path w="24259" h="1046" extrusionOk="0">
                  <a:moveTo>
                    <a:pt x="0" y="0"/>
                  </a:moveTo>
                  <a:lnTo>
                    <a:pt x="0" y="158"/>
                  </a:lnTo>
                  <a:lnTo>
                    <a:pt x="0" y="190"/>
                  </a:lnTo>
                  <a:cubicBezTo>
                    <a:pt x="317" y="697"/>
                    <a:pt x="1204" y="1045"/>
                    <a:pt x="1932" y="1045"/>
                  </a:cubicBezTo>
                  <a:lnTo>
                    <a:pt x="22295" y="1045"/>
                  </a:lnTo>
                  <a:cubicBezTo>
                    <a:pt x="22517" y="1045"/>
                    <a:pt x="22707" y="887"/>
                    <a:pt x="22739" y="665"/>
                  </a:cubicBezTo>
                  <a:lnTo>
                    <a:pt x="24005" y="665"/>
                  </a:lnTo>
                  <a:cubicBezTo>
                    <a:pt x="24132" y="665"/>
                    <a:pt x="24259" y="539"/>
                    <a:pt x="24259" y="412"/>
                  </a:cubicBezTo>
                  <a:lnTo>
                    <a:pt x="24259" y="127"/>
                  </a:lnTo>
                  <a:cubicBezTo>
                    <a:pt x="24259" y="190"/>
                    <a:pt x="24132" y="253"/>
                    <a:pt x="24005" y="253"/>
                  </a:cubicBezTo>
                  <a:lnTo>
                    <a:pt x="22739" y="253"/>
                  </a:lnTo>
                  <a:cubicBezTo>
                    <a:pt x="22707" y="317"/>
                    <a:pt x="22517" y="412"/>
                    <a:pt x="22295" y="412"/>
                  </a:cubicBezTo>
                  <a:lnTo>
                    <a:pt x="1932" y="412"/>
                  </a:lnTo>
                  <a:cubicBezTo>
                    <a:pt x="1204" y="412"/>
                    <a:pt x="285" y="253"/>
                    <a:pt x="0" y="0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663;p14">
              <a:extLst>
                <a:ext uri="{FF2B5EF4-FFF2-40B4-BE49-F238E27FC236}">
                  <a16:creationId xmlns:a16="http://schemas.microsoft.com/office/drawing/2014/main" id="{483A9DBF-0358-757D-FC6B-C2A57C8D09F2}"/>
                </a:ext>
              </a:extLst>
            </p:cNvPr>
            <p:cNvSpPr/>
            <p:nvPr/>
          </p:nvSpPr>
          <p:spPr>
            <a:xfrm>
              <a:off x="1301239" y="1447053"/>
              <a:ext cx="192647" cy="71311"/>
            </a:xfrm>
            <a:custGeom>
              <a:avLst/>
              <a:gdLst/>
              <a:ahLst/>
              <a:cxnLst/>
              <a:rect l="l" t="t" r="r" b="b"/>
              <a:pathLst>
                <a:path w="6335" h="2345" extrusionOk="0">
                  <a:moveTo>
                    <a:pt x="0" y="1"/>
                  </a:moveTo>
                  <a:lnTo>
                    <a:pt x="6334" y="1"/>
                  </a:lnTo>
                  <a:lnTo>
                    <a:pt x="6334" y="2344"/>
                  </a:lnTo>
                  <a:lnTo>
                    <a:pt x="0" y="234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664;p14">
              <a:extLst>
                <a:ext uri="{FF2B5EF4-FFF2-40B4-BE49-F238E27FC236}">
                  <a16:creationId xmlns:a16="http://schemas.microsoft.com/office/drawing/2014/main" id="{4BBBFB50-6F94-2DCA-4DB8-4C138651D2B0}"/>
                </a:ext>
              </a:extLst>
            </p:cNvPr>
            <p:cNvSpPr/>
            <p:nvPr/>
          </p:nvSpPr>
          <p:spPr>
            <a:xfrm>
              <a:off x="1742312" y="1432608"/>
              <a:ext cx="47227" cy="14475"/>
            </a:xfrm>
            <a:custGeom>
              <a:avLst/>
              <a:gdLst/>
              <a:ahLst/>
              <a:cxnLst/>
              <a:rect l="l" t="t" r="r" b="b"/>
              <a:pathLst>
                <a:path w="1553" h="476" extrusionOk="0">
                  <a:moveTo>
                    <a:pt x="1" y="1"/>
                  </a:moveTo>
                  <a:lnTo>
                    <a:pt x="1" y="476"/>
                  </a:lnTo>
                  <a:lnTo>
                    <a:pt x="1553" y="476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665;p14">
              <a:extLst>
                <a:ext uri="{FF2B5EF4-FFF2-40B4-BE49-F238E27FC236}">
                  <a16:creationId xmlns:a16="http://schemas.microsoft.com/office/drawing/2014/main" id="{8839DB45-50A1-A6DE-E2DC-CF31926C901F}"/>
                </a:ext>
              </a:extLst>
            </p:cNvPr>
            <p:cNvSpPr/>
            <p:nvPr/>
          </p:nvSpPr>
          <p:spPr>
            <a:xfrm>
              <a:off x="1560305" y="1412385"/>
              <a:ext cx="243675" cy="20253"/>
            </a:xfrm>
            <a:custGeom>
              <a:avLst/>
              <a:gdLst/>
              <a:ahLst/>
              <a:cxnLst/>
              <a:rect l="l" t="t" r="r" b="b"/>
              <a:pathLst>
                <a:path w="8013" h="666" extrusionOk="0">
                  <a:moveTo>
                    <a:pt x="190" y="1"/>
                  </a:moveTo>
                  <a:cubicBezTo>
                    <a:pt x="95" y="1"/>
                    <a:pt x="0" y="96"/>
                    <a:pt x="0" y="191"/>
                  </a:cubicBezTo>
                  <a:lnTo>
                    <a:pt x="0" y="476"/>
                  </a:lnTo>
                  <a:cubicBezTo>
                    <a:pt x="0" y="571"/>
                    <a:pt x="95" y="666"/>
                    <a:pt x="190" y="666"/>
                  </a:cubicBezTo>
                  <a:lnTo>
                    <a:pt x="7823" y="666"/>
                  </a:lnTo>
                  <a:cubicBezTo>
                    <a:pt x="7949" y="666"/>
                    <a:pt x="8013" y="571"/>
                    <a:pt x="8013" y="476"/>
                  </a:cubicBezTo>
                  <a:lnTo>
                    <a:pt x="8013" y="191"/>
                  </a:lnTo>
                  <a:cubicBezTo>
                    <a:pt x="8013" y="96"/>
                    <a:pt x="7949" y="1"/>
                    <a:pt x="7823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666;p14">
              <a:extLst>
                <a:ext uri="{FF2B5EF4-FFF2-40B4-BE49-F238E27FC236}">
                  <a16:creationId xmlns:a16="http://schemas.microsoft.com/office/drawing/2014/main" id="{9D565FB2-6C64-C96B-26F9-C857ED616983}"/>
                </a:ext>
              </a:extLst>
            </p:cNvPr>
            <p:cNvSpPr/>
            <p:nvPr/>
          </p:nvSpPr>
          <p:spPr>
            <a:xfrm>
              <a:off x="1737507" y="1442248"/>
              <a:ext cx="56836" cy="25058"/>
            </a:xfrm>
            <a:custGeom>
              <a:avLst/>
              <a:gdLst/>
              <a:ahLst/>
              <a:cxnLst/>
              <a:rect l="l" t="t" r="r" b="b"/>
              <a:pathLst>
                <a:path w="1869" h="824" extrusionOk="0">
                  <a:moveTo>
                    <a:pt x="95" y="0"/>
                  </a:moveTo>
                  <a:cubicBezTo>
                    <a:pt x="32" y="0"/>
                    <a:pt x="0" y="64"/>
                    <a:pt x="0" y="127"/>
                  </a:cubicBezTo>
                  <a:lnTo>
                    <a:pt x="0" y="697"/>
                  </a:lnTo>
                  <a:cubicBezTo>
                    <a:pt x="0" y="760"/>
                    <a:pt x="32" y="824"/>
                    <a:pt x="95" y="824"/>
                  </a:cubicBezTo>
                  <a:lnTo>
                    <a:pt x="1774" y="824"/>
                  </a:lnTo>
                  <a:cubicBezTo>
                    <a:pt x="1837" y="824"/>
                    <a:pt x="1869" y="760"/>
                    <a:pt x="1869" y="697"/>
                  </a:cubicBezTo>
                  <a:lnTo>
                    <a:pt x="1869" y="127"/>
                  </a:lnTo>
                  <a:cubicBezTo>
                    <a:pt x="1869" y="64"/>
                    <a:pt x="1837" y="0"/>
                    <a:pt x="1774" y="0"/>
                  </a:cubicBezTo>
                  <a:close/>
                </a:path>
              </a:pathLst>
            </a:custGeom>
            <a:solidFill>
              <a:srgbClr val="246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667;p14">
              <a:extLst>
                <a:ext uri="{FF2B5EF4-FFF2-40B4-BE49-F238E27FC236}">
                  <a16:creationId xmlns:a16="http://schemas.microsoft.com/office/drawing/2014/main" id="{776A798A-187B-0678-EE47-894470AB9B23}"/>
                </a:ext>
              </a:extLst>
            </p:cNvPr>
            <p:cNvSpPr/>
            <p:nvPr/>
          </p:nvSpPr>
          <p:spPr>
            <a:xfrm>
              <a:off x="1731729" y="1442947"/>
              <a:ext cx="59725" cy="46527"/>
            </a:xfrm>
            <a:custGeom>
              <a:avLst/>
              <a:gdLst/>
              <a:ahLst/>
              <a:cxnLst/>
              <a:rect l="l" t="t" r="r" b="b"/>
              <a:pathLst>
                <a:path w="1964" h="1530" extrusionOk="0">
                  <a:moveTo>
                    <a:pt x="438" y="1"/>
                  </a:moveTo>
                  <a:cubicBezTo>
                    <a:pt x="398" y="1"/>
                    <a:pt x="367" y="13"/>
                    <a:pt x="349" y="41"/>
                  </a:cubicBezTo>
                  <a:cubicBezTo>
                    <a:pt x="0" y="421"/>
                    <a:pt x="539" y="516"/>
                    <a:pt x="697" y="1149"/>
                  </a:cubicBezTo>
                  <a:cubicBezTo>
                    <a:pt x="807" y="1506"/>
                    <a:pt x="1678" y="1530"/>
                    <a:pt x="1908" y="1530"/>
                  </a:cubicBezTo>
                  <a:cubicBezTo>
                    <a:pt x="1944" y="1530"/>
                    <a:pt x="1964" y="1529"/>
                    <a:pt x="1964" y="1529"/>
                  </a:cubicBezTo>
                  <a:cubicBezTo>
                    <a:pt x="1964" y="1529"/>
                    <a:pt x="1806" y="959"/>
                    <a:pt x="1362" y="579"/>
                  </a:cubicBezTo>
                  <a:cubicBezTo>
                    <a:pt x="1200" y="417"/>
                    <a:pt x="668" y="1"/>
                    <a:pt x="438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668;p14">
              <a:extLst>
                <a:ext uri="{FF2B5EF4-FFF2-40B4-BE49-F238E27FC236}">
                  <a16:creationId xmlns:a16="http://schemas.microsoft.com/office/drawing/2014/main" id="{06EC9FDD-DA11-C109-7CE7-E412E50420AE}"/>
                </a:ext>
              </a:extLst>
            </p:cNvPr>
            <p:cNvSpPr/>
            <p:nvPr/>
          </p:nvSpPr>
          <p:spPr>
            <a:xfrm>
              <a:off x="1707644" y="1420079"/>
              <a:ext cx="360206" cy="116045"/>
            </a:xfrm>
            <a:custGeom>
              <a:avLst/>
              <a:gdLst/>
              <a:ahLst/>
              <a:cxnLst/>
              <a:rect l="l" t="t" r="r" b="b"/>
              <a:pathLst>
                <a:path w="11845" h="3816" extrusionOk="0">
                  <a:moveTo>
                    <a:pt x="10687" y="1"/>
                  </a:moveTo>
                  <a:cubicBezTo>
                    <a:pt x="8543" y="1"/>
                    <a:pt x="3890" y="1938"/>
                    <a:pt x="2697" y="1938"/>
                  </a:cubicBezTo>
                  <a:cubicBezTo>
                    <a:pt x="2661" y="1938"/>
                    <a:pt x="2627" y="1937"/>
                    <a:pt x="2598" y="1933"/>
                  </a:cubicBezTo>
                  <a:cubicBezTo>
                    <a:pt x="2034" y="1852"/>
                    <a:pt x="1880" y="1339"/>
                    <a:pt x="1093" y="1339"/>
                  </a:cubicBezTo>
                  <a:cubicBezTo>
                    <a:pt x="952" y="1339"/>
                    <a:pt x="790" y="1356"/>
                    <a:pt x="602" y="1394"/>
                  </a:cubicBezTo>
                  <a:cubicBezTo>
                    <a:pt x="1" y="1521"/>
                    <a:pt x="127" y="3200"/>
                    <a:pt x="634" y="3580"/>
                  </a:cubicBezTo>
                  <a:cubicBezTo>
                    <a:pt x="866" y="3741"/>
                    <a:pt x="1108" y="3816"/>
                    <a:pt x="1347" y="3816"/>
                  </a:cubicBezTo>
                  <a:cubicBezTo>
                    <a:pt x="1855" y="3816"/>
                    <a:pt x="2347" y="3475"/>
                    <a:pt x="2693" y="2915"/>
                  </a:cubicBezTo>
                  <a:cubicBezTo>
                    <a:pt x="3231" y="2630"/>
                    <a:pt x="8583" y="2249"/>
                    <a:pt x="10071" y="2028"/>
                  </a:cubicBezTo>
                  <a:cubicBezTo>
                    <a:pt x="10736" y="1933"/>
                    <a:pt x="11718" y="1711"/>
                    <a:pt x="11782" y="1236"/>
                  </a:cubicBezTo>
                  <a:cubicBezTo>
                    <a:pt x="11845" y="476"/>
                    <a:pt x="11560" y="1"/>
                    <a:pt x="10736" y="1"/>
                  </a:cubicBezTo>
                  <a:cubicBezTo>
                    <a:pt x="10720" y="1"/>
                    <a:pt x="10703" y="1"/>
                    <a:pt x="10687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669;p14">
              <a:extLst>
                <a:ext uri="{FF2B5EF4-FFF2-40B4-BE49-F238E27FC236}">
                  <a16:creationId xmlns:a16="http://schemas.microsoft.com/office/drawing/2014/main" id="{55FFF5E9-5436-6EAA-26B7-B10888760787}"/>
                </a:ext>
              </a:extLst>
            </p:cNvPr>
            <p:cNvSpPr/>
            <p:nvPr/>
          </p:nvSpPr>
          <p:spPr>
            <a:xfrm>
              <a:off x="2013907" y="1372517"/>
              <a:ext cx="109476" cy="99806"/>
            </a:xfrm>
            <a:custGeom>
              <a:avLst/>
              <a:gdLst/>
              <a:ahLst/>
              <a:cxnLst/>
              <a:rect l="l" t="t" r="r" b="b"/>
              <a:pathLst>
                <a:path w="3600" h="3282" extrusionOk="0">
                  <a:moveTo>
                    <a:pt x="1293" y="1"/>
                  </a:moveTo>
                  <a:cubicBezTo>
                    <a:pt x="1249" y="1"/>
                    <a:pt x="1218" y="5"/>
                    <a:pt x="1204" y="13"/>
                  </a:cubicBezTo>
                  <a:cubicBezTo>
                    <a:pt x="1204" y="13"/>
                    <a:pt x="285" y="2008"/>
                    <a:pt x="127" y="2642"/>
                  </a:cubicBezTo>
                  <a:cubicBezTo>
                    <a:pt x="0" y="3117"/>
                    <a:pt x="665" y="3212"/>
                    <a:pt x="1046" y="3275"/>
                  </a:cubicBezTo>
                  <a:cubicBezTo>
                    <a:pt x="1063" y="3279"/>
                    <a:pt x="1082" y="3281"/>
                    <a:pt x="1102" y="3281"/>
                  </a:cubicBezTo>
                  <a:cubicBezTo>
                    <a:pt x="1551" y="3281"/>
                    <a:pt x="2591" y="2278"/>
                    <a:pt x="3167" y="1217"/>
                  </a:cubicBezTo>
                  <a:cubicBezTo>
                    <a:pt x="3600" y="438"/>
                    <a:pt x="1747" y="1"/>
                    <a:pt x="1293" y="1"/>
                  </a:cubicBezTo>
                  <a:close/>
                </a:path>
              </a:pathLst>
            </a:custGeom>
            <a:solidFill>
              <a:srgbClr val="F5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670;p14">
              <a:extLst>
                <a:ext uri="{FF2B5EF4-FFF2-40B4-BE49-F238E27FC236}">
                  <a16:creationId xmlns:a16="http://schemas.microsoft.com/office/drawing/2014/main" id="{A03C610D-9F7F-0FB9-A587-DCBF8FF1BC42}"/>
                </a:ext>
              </a:extLst>
            </p:cNvPr>
            <p:cNvSpPr/>
            <p:nvPr/>
          </p:nvSpPr>
          <p:spPr>
            <a:xfrm>
              <a:off x="2024490" y="1180445"/>
              <a:ext cx="241760" cy="283087"/>
            </a:xfrm>
            <a:custGeom>
              <a:avLst/>
              <a:gdLst/>
              <a:ahLst/>
              <a:cxnLst/>
              <a:rect l="l" t="t" r="r" b="b"/>
              <a:pathLst>
                <a:path w="7950" h="9309" extrusionOk="0">
                  <a:moveTo>
                    <a:pt x="5440" y="0"/>
                  </a:moveTo>
                  <a:cubicBezTo>
                    <a:pt x="5115" y="0"/>
                    <a:pt x="4798" y="116"/>
                    <a:pt x="4529" y="375"/>
                  </a:cubicBezTo>
                  <a:cubicBezTo>
                    <a:pt x="2978" y="1864"/>
                    <a:pt x="1" y="7216"/>
                    <a:pt x="1" y="7216"/>
                  </a:cubicBezTo>
                  <a:cubicBezTo>
                    <a:pt x="1" y="7216"/>
                    <a:pt x="222" y="7786"/>
                    <a:pt x="1204" y="8451"/>
                  </a:cubicBezTo>
                  <a:cubicBezTo>
                    <a:pt x="2445" y="9243"/>
                    <a:pt x="3179" y="9309"/>
                    <a:pt x="3390" y="9309"/>
                  </a:cubicBezTo>
                  <a:cubicBezTo>
                    <a:pt x="3432" y="9309"/>
                    <a:pt x="3453" y="9306"/>
                    <a:pt x="3453" y="9306"/>
                  </a:cubicBezTo>
                  <a:cubicBezTo>
                    <a:pt x="3453" y="9306"/>
                    <a:pt x="5448" y="7058"/>
                    <a:pt x="6746" y="5347"/>
                  </a:cubicBezTo>
                  <a:cubicBezTo>
                    <a:pt x="7380" y="4492"/>
                    <a:pt x="7950" y="3669"/>
                    <a:pt x="7348" y="1642"/>
                  </a:cubicBezTo>
                  <a:cubicBezTo>
                    <a:pt x="7057" y="679"/>
                    <a:pt x="6226" y="0"/>
                    <a:pt x="5440" y="0"/>
                  </a:cubicBezTo>
                  <a:close/>
                </a:path>
              </a:pathLst>
            </a:custGeom>
            <a:solidFill>
              <a:srgbClr val="8B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671;p14">
              <a:extLst>
                <a:ext uri="{FF2B5EF4-FFF2-40B4-BE49-F238E27FC236}">
                  <a16:creationId xmlns:a16="http://schemas.microsoft.com/office/drawing/2014/main" id="{7A1FC069-B3BC-6287-EC80-084CE2E7549B}"/>
                </a:ext>
              </a:extLst>
            </p:cNvPr>
            <p:cNvSpPr/>
            <p:nvPr/>
          </p:nvSpPr>
          <p:spPr>
            <a:xfrm>
              <a:off x="1493858" y="1447053"/>
              <a:ext cx="17364" cy="71311"/>
            </a:xfrm>
            <a:custGeom>
              <a:avLst/>
              <a:gdLst/>
              <a:ahLst/>
              <a:cxnLst/>
              <a:rect l="l" t="t" r="r" b="b"/>
              <a:pathLst>
                <a:path w="571" h="2345" extrusionOk="0">
                  <a:moveTo>
                    <a:pt x="0" y="1"/>
                  </a:moveTo>
                  <a:lnTo>
                    <a:pt x="0" y="2344"/>
                  </a:lnTo>
                  <a:lnTo>
                    <a:pt x="570" y="234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9EB155E-D548-177F-23E8-69B08BF50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9" y="1090807"/>
            <a:ext cx="5382896" cy="26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64265-CE31-AD25-0774-132AFFD82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7" y="0"/>
            <a:ext cx="11108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50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0872" y="210532"/>
            <a:ext cx="1151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SỰ TRUYỀN ÁNH SÁNG ĐƠN SẮC QUA LĂNG KÍNH</a:t>
            </a:r>
          </a:p>
        </p:txBody>
      </p:sp>
      <p:pic>
        <p:nvPicPr>
          <p:cNvPr id="4" name="Lăng kính (phần 2) - Khoa học tự nhiên 9 - OLM.V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078" end="334954.1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026" y="1088967"/>
            <a:ext cx="8628819" cy="50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234381-hd_1920_1080_30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51"/>
            <a:ext cx="12191999" cy="6989042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71582"/>
            <a:ext cx="12192000" cy="7001164"/>
          </a:xfrm>
          <a:custGeom>
            <a:avLst/>
            <a:gdLst/>
            <a:ahLst/>
            <a:cxnLst/>
            <a:rect l="l" t="t" r="r" b="b"/>
            <a:pathLst>
              <a:path w="12192000" h="7001164">
                <a:moveTo>
                  <a:pt x="2826098" y="2903679"/>
                </a:moveTo>
                <a:lnTo>
                  <a:pt x="2998962" y="3303320"/>
                </a:lnTo>
                <a:lnTo>
                  <a:pt x="2648099" y="3303320"/>
                </a:lnTo>
                <a:close/>
                <a:moveTo>
                  <a:pt x="9974796" y="2536557"/>
                </a:moveTo>
                <a:lnTo>
                  <a:pt x="9974796" y="2568220"/>
                </a:lnTo>
                <a:lnTo>
                  <a:pt x="10013305" y="2568220"/>
                </a:lnTo>
                <a:cubicBezTo>
                  <a:pt x="10045824" y="2568220"/>
                  <a:pt x="10071639" y="2573783"/>
                  <a:pt x="10090752" y="2584908"/>
                </a:cubicBezTo>
                <a:cubicBezTo>
                  <a:pt x="10109863" y="2596033"/>
                  <a:pt x="10122557" y="2609012"/>
                  <a:pt x="10128833" y="2623845"/>
                </a:cubicBezTo>
                <a:cubicBezTo>
                  <a:pt x="10135108" y="2638678"/>
                  <a:pt x="10138246" y="2675761"/>
                  <a:pt x="10138246" y="2735094"/>
                </a:cubicBezTo>
                <a:lnTo>
                  <a:pt x="10138246" y="3498433"/>
                </a:lnTo>
                <a:cubicBezTo>
                  <a:pt x="10138246" y="3556625"/>
                  <a:pt x="10135108" y="3592567"/>
                  <a:pt x="10128833" y="3606259"/>
                </a:cubicBezTo>
                <a:cubicBezTo>
                  <a:pt x="10120846" y="3625657"/>
                  <a:pt x="10109435" y="3639349"/>
                  <a:pt x="10094603" y="3647336"/>
                </a:cubicBezTo>
                <a:cubicBezTo>
                  <a:pt x="10074064" y="3659317"/>
                  <a:pt x="10046965" y="3665307"/>
                  <a:pt x="10013305" y="3665307"/>
                </a:cubicBezTo>
                <a:lnTo>
                  <a:pt x="9974796" y="3665307"/>
                </a:lnTo>
                <a:lnTo>
                  <a:pt x="9974796" y="3696970"/>
                </a:lnTo>
                <a:lnTo>
                  <a:pt x="10581531" y="3696970"/>
                </a:lnTo>
                <a:lnTo>
                  <a:pt x="10581531" y="3665307"/>
                </a:lnTo>
                <a:lnTo>
                  <a:pt x="10543022" y="3665307"/>
                </a:lnTo>
                <a:cubicBezTo>
                  <a:pt x="10510503" y="3665307"/>
                  <a:pt x="10484687" y="3659745"/>
                  <a:pt x="10465575" y="3648620"/>
                </a:cubicBezTo>
                <a:cubicBezTo>
                  <a:pt x="10446464" y="3637495"/>
                  <a:pt x="10433627" y="3624516"/>
                  <a:pt x="10427066" y="3609683"/>
                </a:cubicBezTo>
                <a:cubicBezTo>
                  <a:pt x="10420505" y="3594849"/>
                  <a:pt x="10417225" y="3557766"/>
                  <a:pt x="10417225" y="3498433"/>
                </a:cubicBezTo>
                <a:lnTo>
                  <a:pt x="10417225" y="3139014"/>
                </a:lnTo>
                <a:lnTo>
                  <a:pt x="10827134" y="3139014"/>
                </a:lnTo>
                <a:lnTo>
                  <a:pt x="10827134" y="3498433"/>
                </a:lnTo>
                <a:cubicBezTo>
                  <a:pt x="10827134" y="3556625"/>
                  <a:pt x="10823996" y="3592567"/>
                  <a:pt x="10817721" y="3606259"/>
                </a:cubicBezTo>
                <a:cubicBezTo>
                  <a:pt x="10809163" y="3625657"/>
                  <a:pt x="10797467" y="3639349"/>
                  <a:pt x="10782634" y="3647336"/>
                </a:cubicBezTo>
                <a:cubicBezTo>
                  <a:pt x="10762667" y="3659317"/>
                  <a:pt x="10735568" y="3665307"/>
                  <a:pt x="10701338" y="3665307"/>
                </a:cubicBezTo>
                <a:lnTo>
                  <a:pt x="10663684" y="3665307"/>
                </a:lnTo>
                <a:lnTo>
                  <a:pt x="10663684" y="3696970"/>
                </a:lnTo>
                <a:lnTo>
                  <a:pt x="11269563" y="3696970"/>
                </a:lnTo>
                <a:lnTo>
                  <a:pt x="11269563" y="3665307"/>
                </a:lnTo>
                <a:lnTo>
                  <a:pt x="11231909" y="3665307"/>
                </a:lnTo>
                <a:cubicBezTo>
                  <a:pt x="11199390" y="3665307"/>
                  <a:pt x="11173431" y="3659745"/>
                  <a:pt x="11154035" y="3648620"/>
                </a:cubicBezTo>
                <a:cubicBezTo>
                  <a:pt x="11134637" y="3637495"/>
                  <a:pt x="11121801" y="3624516"/>
                  <a:pt x="11115526" y="3609683"/>
                </a:cubicBezTo>
                <a:cubicBezTo>
                  <a:pt x="11109249" y="3594849"/>
                  <a:pt x="11106112" y="3557766"/>
                  <a:pt x="11106112" y="3498433"/>
                </a:cubicBezTo>
                <a:lnTo>
                  <a:pt x="11106112" y="2735094"/>
                </a:lnTo>
                <a:cubicBezTo>
                  <a:pt x="11106112" y="2676902"/>
                  <a:pt x="11109249" y="2640960"/>
                  <a:pt x="11115526" y="2627268"/>
                </a:cubicBezTo>
                <a:cubicBezTo>
                  <a:pt x="11124083" y="2607871"/>
                  <a:pt x="11135778" y="2594179"/>
                  <a:pt x="11150612" y="2586191"/>
                </a:cubicBezTo>
                <a:cubicBezTo>
                  <a:pt x="11170579" y="2574211"/>
                  <a:pt x="11197679" y="2568220"/>
                  <a:pt x="11231909" y="2568220"/>
                </a:cubicBezTo>
                <a:lnTo>
                  <a:pt x="11269563" y="2568220"/>
                </a:lnTo>
                <a:lnTo>
                  <a:pt x="11269563" y="2536557"/>
                </a:lnTo>
                <a:lnTo>
                  <a:pt x="10663684" y="2536557"/>
                </a:lnTo>
                <a:lnTo>
                  <a:pt x="10663684" y="2568220"/>
                </a:lnTo>
                <a:lnTo>
                  <a:pt x="10701338" y="2568220"/>
                </a:lnTo>
                <a:cubicBezTo>
                  <a:pt x="10733857" y="2568220"/>
                  <a:pt x="10759814" y="2573783"/>
                  <a:pt x="10779211" y="2584908"/>
                </a:cubicBezTo>
                <a:cubicBezTo>
                  <a:pt x="10798609" y="2596033"/>
                  <a:pt x="10811445" y="2609012"/>
                  <a:pt x="10817721" y="2623845"/>
                </a:cubicBezTo>
                <a:cubicBezTo>
                  <a:pt x="10823996" y="2638678"/>
                  <a:pt x="10827134" y="2675761"/>
                  <a:pt x="10827134" y="2735094"/>
                </a:cubicBezTo>
                <a:lnTo>
                  <a:pt x="10827134" y="3063707"/>
                </a:lnTo>
                <a:lnTo>
                  <a:pt x="10417225" y="3063707"/>
                </a:lnTo>
                <a:lnTo>
                  <a:pt x="10417225" y="2735094"/>
                </a:lnTo>
                <a:cubicBezTo>
                  <a:pt x="10417225" y="2676902"/>
                  <a:pt x="10420363" y="2640960"/>
                  <a:pt x="10426638" y="2627268"/>
                </a:cubicBezTo>
                <a:cubicBezTo>
                  <a:pt x="10435196" y="2607871"/>
                  <a:pt x="10446892" y="2594179"/>
                  <a:pt x="10461724" y="2586191"/>
                </a:cubicBezTo>
                <a:cubicBezTo>
                  <a:pt x="10482263" y="2574211"/>
                  <a:pt x="10509362" y="2568220"/>
                  <a:pt x="10543022" y="2568220"/>
                </a:cubicBezTo>
                <a:lnTo>
                  <a:pt x="10581531" y="2568220"/>
                </a:lnTo>
                <a:lnTo>
                  <a:pt x="10581531" y="2536557"/>
                </a:lnTo>
                <a:close/>
                <a:moveTo>
                  <a:pt x="8695990" y="2536557"/>
                </a:moveTo>
                <a:lnTo>
                  <a:pt x="8695990" y="2568220"/>
                </a:lnTo>
                <a:cubicBezTo>
                  <a:pt x="8731362" y="2569362"/>
                  <a:pt x="8758461" y="2574781"/>
                  <a:pt x="8777288" y="2584480"/>
                </a:cubicBezTo>
                <a:cubicBezTo>
                  <a:pt x="8796114" y="2594179"/>
                  <a:pt x="8817794" y="2614432"/>
                  <a:pt x="8842326" y="2645239"/>
                </a:cubicBezTo>
                <a:lnTo>
                  <a:pt x="8867142" y="2676046"/>
                </a:lnTo>
                <a:lnTo>
                  <a:pt x="8867142" y="3495010"/>
                </a:lnTo>
                <a:cubicBezTo>
                  <a:pt x="8867142" y="3556625"/>
                  <a:pt x="8854592" y="3600269"/>
                  <a:pt x="8829489" y="3625942"/>
                </a:cubicBezTo>
                <a:cubicBezTo>
                  <a:pt x="8804386" y="3651615"/>
                  <a:pt x="8759887" y="3664736"/>
                  <a:pt x="8695990" y="3665307"/>
                </a:cubicBezTo>
                <a:lnTo>
                  <a:pt x="8695990" y="3696970"/>
                </a:lnTo>
                <a:lnTo>
                  <a:pt x="9107612" y="3696970"/>
                </a:lnTo>
                <a:lnTo>
                  <a:pt x="9107612" y="3665307"/>
                </a:lnTo>
                <a:lnTo>
                  <a:pt x="9080227" y="3665307"/>
                </a:lnTo>
                <a:cubicBezTo>
                  <a:pt x="9040862" y="3665307"/>
                  <a:pt x="9005918" y="3653612"/>
                  <a:pt x="8975396" y="3630221"/>
                </a:cubicBezTo>
                <a:cubicBezTo>
                  <a:pt x="8944874" y="3606830"/>
                  <a:pt x="8929613" y="3561760"/>
                  <a:pt x="8929613" y="3495010"/>
                </a:cubicBezTo>
                <a:lnTo>
                  <a:pt x="8929613" y="2757344"/>
                </a:lnTo>
                <a:lnTo>
                  <a:pt x="9714347" y="3723499"/>
                </a:lnTo>
                <a:lnTo>
                  <a:pt x="9743443" y="3723499"/>
                </a:lnTo>
                <a:lnTo>
                  <a:pt x="9743443" y="2757344"/>
                </a:lnTo>
                <a:cubicBezTo>
                  <a:pt x="9743443" y="2702575"/>
                  <a:pt x="9748149" y="2663923"/>
                  <a:pt x="9757563" y="2641388"/>
                </a:cubicBezTo>
                <a:cubicBezTo>
                  <a:pt x="9766976" y="2618853"/>
                  <a:pt x="9780098" y="2602594"/>
                  <a:pt x="9796928" y="2592610"/>
                </a:cubicBezTo>
                <a:cubicBezTo>
                  <a:pt x="9813757" y="2582626"/>
                  <a:pt x="9846704" y="2574496"/>
                  <a:pt x="9895768" y="2568220"/>
                </a:cubicBezTo>
                <a:lnTo>
                  <a:pt x="9895768" y="2536557"/>
                </a:lnTo>
                <a:lnTo>
                  <a:pt x="9512387" y="2536557"/>
                </a:lnTo>
                <a:lnTo>
                  <a:pt x="9512387" y="2568220"/>
                </a:lnTo>
                <a:cubicBezTo>
                  <a:pt x="9576854" y="2567079"/>
                  <a:pt x="9622780" y="2583054"/>
                  <a:pt x="9650165" y="2616143"/>
                </a:cubicBezTo>
                <a:cubicBezTo>
                  <a:pt x="9670133" y="2640675"/>
                  <a:pt x="9680116" y="2687742"/>
                  <a:pt x="9680116" y="2757344"/>
                </a:cubicBezTo>
                <a:lnTo>
                  <a:pt x="9680116" y="3256253"/>
                </a:lnTo>
                <a:lnTo>
                  <a:pt x="9107612" y="2536557"/>
                </a:lnTo>
                <a:close/>
                <a:moveTo>
                  <a:pt x="8020460" y="2536557"/>
                </a:moveTo>
                <a:lnTo>
                  <a:pt x="8020460" y="2568220"/>
                </a:lnTo>
                <a:lnTo>
                  <a:pt x="8058969" y="2568220"/>
                </a:lnTo>
                <a:cubicBezTo>
                  <a:pt x="8091488" y="2568220"/>
                  <a:pt x="8117303" y="2573783"/>
                  <a:pt x="8136415" y="2584908"/>
                </a:cubicBezTo>
                <a:cubicBezTo>
                  <a:pt x="8155527" y="2596033"/>
                  <a:pt x="8168222" y="2609012"/>
                  <a:pt x="8174497" y="2623845"/>
                </a:cubicBezTo>
                <a:cubicBezTo>
                  <a:pt x="8180772" y="2638678"/>
                  <a:pt x="8183910" y="2675761"/>
                  <a:pt x="8183910" y="2735094"/>
                </a:cubicBezTo>
                <a:lnTo>
                  <a:pt x="8183910" y="3498433"/>
                </a:lnTo>
                <a:cubicBezTo>
                  <a:pt x="8183910" y="3556625"/>
                  <a:pt x="8180772" y="3592567"/>
                  <a:pt x="8174497" y="3606259"/>
                </a:cubicBezTo>
                <a:cubicBezTo>
                  <a:pt x="8166510" y="3625657"/>
                  <a:pt x="8155099" y="3639349"/>
                  <a:pt x="8140266" y="3647336"/>
                </a:cubicBezTo>
                <a:cubicBezTo>
                  <a:pt x="8119728" y="3659317"/>
                  <a:pt x="8092629" y="3665307"/>
                  <a:pt x="8058969" y="3665307"/>
                </a:cubicBezTo>
                <a:lnTo>
                  <a:pt x="8020460" y="3665307"/>
                </a:lnTo>
                <a:lnTo>
                  <a:pt x="8020460" y="3696970"/>
                </a:lnTo>
                <a:lnTo>
                  <a:pt x="8627194" y="3696970"/>
                </a:lnTo>
                <a:lnTo>
                  <a:pt x="8627194" y="3665307"/>
                </a:lnTo>
                <a:lnTo>
                  <a:pt x="8588685" y="3665307"/>
                </a:lnTo>
                <a:cubicBezTo>
                  <a:pt x="8556166" y="3665307"/>
                  <a:pt x="8530350" y="3659745"/>
                  <a:pt x="8511238" y="3648620"/>
                </a:cubicBezTo>
                <a:cubicBezTo>
                  <a:pt x="8492127" y="3637495"/>
                  <a:pt x="8479290" y="3624516"/>
                  <a:pt x="8472730" y="3609683"/>
                </a:cubicBezTo>
                <a:cubicBezTo>
                  <a:pt x="8466168" y="3594849"/>
                  <a:pt x="8462888" y="3557766"/>
                  <a:pt x="8462888" y="3498433"/>
                </a:cubicBezTo>
                <a:lnTo>
                  <a:pt x="8462888" y="2735094"/>
                </a:lnTo>
                <a:cubicBezTo>
                  <a:pt x="8462888" y="2676902"/>
                  <a:pt x="8466026" y="2640960"/>
                  <a:pt x="8472302" y="2627268"/>
                </a:cubicBezTo>
                <a:cubicBezTo>
                  <a:pt x="8480859" y="2607871"/>
                  <a:pt x="8492555" y="2594179"/>
                  <a:pt x="8507388" y="2586191"/>
                </a:cubicBezTo>
                <a:cubicBezTo>
                  <a:pt x="8527926" y="2574211"/>
                  <a:pt x="8555026" y="2568220"/>
                  <a:pt x="8588685" y="2568220"/>
                </a:cubicBezTo>
                <a:lnTo>
                  <a:pt x="8627194" y="2568220"/>
                </a:lnTo>
                <a:lnTo>
                  <a:pt x="8627194" y="2536557"/>
                </a:lnTo>
                <a:close/>
                <a:moveTo>
                  <a:pt x="6662663" y="2536557"/>
                </a:moveTo>
                <a:lnTo>
                  <a:pt x="6662663" y="2568220"/>
                </a:lnTo>
                <a:lnTo>
                  <a:pt x="6701173" y="2568220"/>
                </a:lnTo>
                <a:cubicBezTo>
                  <a:pt x="6733692" y="2568220"/>
                  <a:pt x="6759508" y="2573783"/>
                  <a:pt x="6778619" y="2584908"/>
                </a:cubicBezTo>
                <a:cubicBezTo>
                  <a:pt x="6797731" y="2596033"/>
                  <a:pt x="6810425" y="2609012"/>
                  <a:pt x="6816701" y="2623845"/>
                </a:cubicBezTo>
                <a:cubicBezTo>
                  <a:pt x="6822976" y="2638678"/>
                  <a:pt x="6826114" y="2675761"/>
                  <a:pt x="6826114" y="2735094"/>
                </a:cubicBezTo>
                <a:lnTo>
                  <a:pt x="6826114" y="3498433"/>
                </a:lnTo>
                <a:cubicBezTo>
                  <a:pt x="6826114" y="3556625"/>
                  <a:pt x="6822976" y="3592567"/>
                  <a:pt x="6816701" y="3606259"/>
                </a:cubicBezTo>
                <a:cubicBezTo>
                  <a:pt x="6808714" y="3625657"/>
                  <a:pt x="6797303" y="3639349"/>
                  <a:pt x="6782470" y="3647336"/>
                </a:cubicBezTo>
                <a:cubicBezTo>
                  <a:pt x="6761932" y="3659317"/>
                  <a:pt x="6734833" y="3665307"/>
                  <a:pt x="6701173" y="3665307"/>
                </a:cubicBezTo>
                <a:lnTo>
                  <a:pt x="6662663" y="3665307"/>
                </a:lnTo>
                <a:lnTo>
                  <a:pt x="6662663" y="3696970"/>
                </a:lnTo>
                <a:lnTo>
                  <a:pt x="7248004" y="3696970"/>
                </a:lnTo>
                <a:lnTo>
                  <a:pt x="7248004" y="3665307"/>
                </a:lnTo>
                <a:cubicBezTo>
                  <a:pt x="7205216" y="3665307"/>
                  <a:pt x="7174124" y="3660030"/>
                  <a:pt x="7154726" y="3649475"/>
                </a:cubicBezTo>
                <a:cubicBezTo>
                  <a:pt x="7135329" y="3638921"/>
                  <a:pt x="7122207" y="3626227"/>
                  <a:pt x="7115361" y="3611394"/>
                </a:cubicBezTo>
                <a:cubicBezTo>
                  <a:pt x="7108515" y="3596561"/>
                  <a:pt x="7105092" y="3558907"/>
                  <a:pt x="7105092" y="3498433"/>
                </a:cubicBezTo>
                <a:lnTo>
                  <a:pt x="7105092" y="3181802"/>
                </a:lnTo>
                <a:lnTo>
                  <a:pt x="7147880" y="3145860"/>
                </a:lnTo>
                <a:lnTo>
                  <a:pt x="7414022" y="3480463"/>
                </a:lnTo>
                <a:cubicBezTo>
                  <a:pt x="7466509" y="3546641"/>
                  <a:pt x="7492752" y="3591712"/>
                  <a:pt x="7492752" y="3615673"/>
                </a:cubicBezTo>
                <a:cubicBezTo>
                  <a:pt x="7492752" y="3628224"/>
                  <a:pt x="7487190" y="3638778"/>
                  <a:pt x="7476065" y="3647336"/>
                </a:cubicBezTo>
                <a:cubicBezTo>
                  <a:pt x="7464940" y="3655894"/>
                  <a:pt x="7440266" y="3661884"/>
                  <a:pt x="7402042" y="3665307"/>
                </a:cubicBezTo>
                <a:lnTo>
                  <a:pt x="7402042" y="3696970"/>
                </a:lnTo>
                <a:lnTo>
                  <a:pt x="8006209" y="3696970"/>
                </a:lnTo>
                <a:lnTo>
                  <a:pt x="8006209" y="3665307"/>
                </a:lnTo>
                <a:cubicBezTo>
                  <a:pt x="7972550" y="3665307"/>
                  <a:pt x="7940601" y="3656179"/>
                  <a:pt x="7910364" y="3637923"/>
                </a:cubicBezTo>
                <a:cubicBezTo>
                  <a:pt x="7868717" y="3612250"/>
                  <a:pt x="7819083" y="3563471"/>
                  <a:pt x="7761461" y="3491588"/>
                </a:cubicBezTo>
                <a:lnTo>
                  <a:pt x="7353263" y="2980698"/>
                </a:lnTo>
                <a:lnTo>
                  <a:pt x="7693001" y="2708565"/>
                </a:lnTo>
                <a:cubicBezTo>
                  <a:pt x="7776295" y="2641246"/>
                  <a:pt x="7829495" y="2601738"/>
                  <a:pt x="7852600" y="2590042"/>
                </a:cubicBezTo>
                <a:cubicBezTo>
                  <a:pt x="7875706" y="2578347"/>
                  <a:pt x="7907512" y="2571073"/>
                  <a:pt x="7948018" y="2568220"/>
                </a:cubicBezTo>
                <a:lnTo>
                  <a:pt x="7948018" y="2536557"/>
                </a:lnTo>
                <a:lnTo>
                  <a:pt x="7495320" y="2536557"/>
                </a:lnTo>
                <a:lnTo>
                  <a:pt x="7495320" y="2568220"/>
                </a:lnTo>
                <a:cubicBezTo>
                  <a:pt x="7544954" y="2569932"/>
                  <a:pt x="7576047" y="2573926"/>
                  <a:pt x="7588598" y="2580201"/>
                </a:cubicBezTo>
                <a:cubicBezTo>
                  <a:pt x="7613130" y="2592752"/>
                  <a:pt x="7625395" y="2609868"/>
                  <a:pt x="7625395" y="2631547"/>
                </a:cubicBezTo>
                <a:cubicBezTo>
                  <a:pt x="7625395" y="2660643"/>
                  <a:pt x="7595444" y="2699438"/>
                  <a:pt x="7535540" y="2747930"/>
                </a:cubicBezTo>
                <a:lnTo>
                  <a:pt x="7105092" y="3096225"/>
                </a:lnTo>
                <a:lnTo>
                  <a:pt x="7105092" y="2735094"/>
                </a:lnTo>
                <a:cubicBezTo>
                  <a:pt x="7105092" y="2676332"/>
                  <a:pt x="7108515" y="2639819"/>
                  <a:pt x="7115361" y="2625557"/>
                </a:cubicBezTo>
                <a:cubicBezTo>
                  <a:pt x="7123919" y="2606730"/>
                  <a:pt x="7135615" y="2593323"/>
                  <a:pt x="7150448" y="2585336"/>
                </a:cubicBezTo>
                <a:cubicBezTo>
                  <a:pt x="7170986" y="2573926"/>
                  <a:pt x="7200938" y="2568220"/>
                  <a:pt x="7240303" y="2568220"/>
                </a:cubicBezTo>
                <a:lnTo>
                  <a:pt x="7240303" y="2536557"/>
                </a:lnTo>
                <a:close/>
                <a:moveTo>
                  <a:pt x="3590591" y="2536557"/>
                </a:moveTo>
                <a:lnTo>
                  <a:pt x="3590591" y="2568220"/>
                </a:lnTo>
                <a:cubicBezTo>
                  <a:pt x="3625962" y="2569362"/>
                  <a:pt x="3653061" y="2574781"/>
                  <a:pt x="3671888" y="2584480"/>
                </a:cubicBezTo>
                <a:cubicBezTo>
                  <a:pt x="3690715" y="2594179"/>
                  <a:pt x="3712394" y="2614432"/>
                  <a:pt x="3736926" y="2645239"/>
                </a:cubicBezTo>
                <a:lnTo>
                  <a:pt x="3761743" y="2676046"/>
                </a:lnTo>
                <a:lnTo>
                  <a:pt x="3761743" y="3495010"/>
                </a:lnTo>
                <a:cubicBezTo>
                  <a:pt x="3761743" y="3556625"/>
                  <a:pt x="3749192" y="3600269"/>
                  <a:pt x="3724089" y="3625942"/>
                </a:cubicBezTo>
                <a:cubicBezTo>
                  <a:pt x="3698987" y="3651615"/>
                  <a:pt x="3654488" y="3664736"/>
                  <a:pt x="3590591" y="3665307"/>
                </a:cubicBezTo>
                <a:lnTo>
                  <a:pt x="3590591" y="3696970"/>
                </a:lnTo>
                <a:lnTo>
                  <a:pt x="4002212" y="3696970"/>
                </a:lnTo>
                <a:lnTo>
                  <a:pt x="4002212" y="3665307"/>
                </a:lnTo>
                <a:lnTo>
                  <a:pt x="3974828" y="3665307"/>
                </a:lnTo>
                <a:cubicBezTo>
                  <a:pt x="3935463" y="3665307"/>
                  <a:pt x="3900519" y="3653612"/>
                  <a:pt x="3869997" y="3630221"/>
                </a:cubicBezTo>
                <a:cubicBezTo>
                  <a:pt x="3839475" y="3606830"/>
                  <a:pt x="3824214" y="3561760"/>
                  <a:pt x="3824214" y="3495010"/>
                </a:cubicBezTo>
                <a:lnTo>
                  <a:pt x="3824214" y="2757344"/>
                </a:lnTo>
                <a:lnTo>
                  <a:pt x="4608947" y="3723499"/>
                </a:lnTo>
                <a:lnTo>
                  <a:pt x="4638042" y="3723499"/>
                </a:lnTo>
                <a:lnTo>
                  <a:pt x="4638042" y="2757344"/>
                </a:lnTo>
                <a:cubicBezTo>
                  <a:pt x="4638042" y="2702575"/>
                  <a:pt x="4642749" y="2663923"/>
                  <a:pt x="4652163" y="2641388"/>
                </a:cubicBezTo>
                <a:cubicBezTo>
                  <a:pt x="4661576" y="2618853"/>
                  <a:pt x="4674698" y="2602594"/>
                  <a:pt x="4691528" y="2592610"/>
                </a:cubicBezTo>
                <a:cubicBezTo>
                  <a:pt x="4708358" y="2582626"/>
                  <a:pt x="4741305" y="2574496"/>
                  <a:pt x="4790368" y="2568220"/>
                </a:cubicBezTo>
                <a:lnTo>
                  <a:pt x="4790368" y="2536557"/>
                </a:lnTo>
                <a:lnTo>
                  <a:pt x="4406987" y="2536557"/>
                </a:lnTo>
                <a:lnTo>
                  <a:pt x="4406987" y="2568220"/>
                </a:lnTo>
                <a:cubicBezTo>
                  <a:pt x="4471454" y="2567079"/>
                  <a:pt x="4517380" y="2583054"/>
                  <a:pt x="4544765" y="2616143"/>
                </a:cubicBezTo>
                <a:cubicBezTo>
                  <a:pt x="4564733" y="2640675"/>
                  <a:pt x="4574717" y="2687742"/>
                  <a:pt x="4574717" y="2757344"/>
                </a:cubicBezTo>
                <a:lnTo>
                  <a:pt x="4574717" y="3256253"/>
                </a:lnTo>
                <a:lnTo>
                  <a:pt x="4002212" y="2536557"/>
                </a:lnTo>
                <a:close/>
                <a:moveTo>
                  <a:pt x="1159892" y="2536557"/>
                </a:moveTo>
                <a:lnTo>
                  <a:pt x="1159892" y="2568220"/>
                </a:lnTo>
                <a:lnTo>
                  <a:pt x="1198401" y="2568220"/>
                </a:lnTo>
                <a:cubicBezTo>
                  <a:pt x="1230921" y="2568220"/>
                  <a:pt x="1256736" y="2573783"/>
                  <a:pt x="1275848" y="2584908"/>
                </a:cubicBezTo>
                <a:cubicBezTo>
                  <a:pt x="1294960" y="2596033"/>
                  <a:pt x="1307654" y="2609012"/>
                  <a:pt x="1313929" y="2623845"/>
                </a:cubicBezTo>
                <a:cubicBezTo>
                  <a:pt x="1320205" y="2638678"/>
                  <a:pt x="1323343" y="2675761"/>
                  <a:pt x="1323343" y="2735094"/>
                </a:cubicBezTo>
                <a:lnTo>
                  <a:pt x="1323343" y="3498433"/>
                </a:lnTo>
                <a:cubicBezTo>
                  <a:pt x="1323343" y="3556625"/>
                  <a:pt x="1320205" y="3592567"/>
                  <a:pt x="1313929" y="3606259"/>
                </a:cubicBezTo>
                <a:cubicBezTo>
                  <a:pt x="1305942" y="3625657"/>
                  <a:pt x="1294532" y="3639349"/>
                  <a:pt x="1279699" y="3647336"/>
                </a:cubicBezTo>
                <a:cubicBezTo>
                  <a:pt x="1259161" y="3659317"/>
                  <a:pt x="1232062" y="3665307"/>
                  <a:pt x="1198401" y="3665307"/>
                </a:cubicBezTo>
                <a:lnTo>
                  <a:pt x="1159892" y="3665307"/>
                </a:lnTo>
                <a:lnTo>
                  <a:pt x="1159892" y="3696970"/>
                </a:lnTo>
                <a:lnTo>
                  <a:pt x="2190230" y="3696970"/>
                </a:lnTo>
                <a:lnTo>
                  <a:pt x="2233873" y="3289628"/>
                </a:lnTo>
                <a:lnTo>
                  <a:pt x="2198787" y="3289628"/>
                </a:lnTo>
                <a:cubicBezTo>
                  <a:pt x="2171973" y="3380909"/>
                  <a:pt x="2143591" y="3449940"/>
                  <a:pt x="2113639" y="3496722"/>
                </a:cubicBezTo>
                <a:cubicBezTo>
                  <a:pt x="2083687" y="3543504"/>
                  <a:pt x="2048173" y="3577734"/>
                  <a:pt x="2007096" y="3599413"/>
                </a:cubicBezTo>
                <a:cubicBezTo>
                  <a:pt x="1966020" y="3621093"/>
                  <a:pt x="1914674" y="3631932"/>
                  <a:pt x="1853059" y="3631932"/>
                </a:cubicBezTo>
                <a:lnTo>
                  <a:pt x="1756358" y="3631932"/>
                </a:lnTo>
                <a:cubicBezTo>
                  <a:pt x="1701590" y="3631932"/>
                  <a:pt x="1667074" y="3629365"/>
                  <a:pt x="1652811" y="3624230"/>
                </a:cubicBezTo>
                <a:cubicBezTo>
                  <a:pt x="1632844" y="3616243"/>
                  <a:pt x="1619436" y="3604120"/>
                  <a:pt x="1612590" y="3587861"/>
                </a:cubicBezTo>
                <a:cubicBezTo>
                  <a:pt x="1605744" y="3571601"/>
                  <a:pt x="1602321" y="3533805"/>
                  <a:pt x="1602321" y="3474472"/>
                </a:cubicBezTo>
                <a:lnTo>
                  <a:pt x="1602321" y="2735094"/>
                </a:lnTo>
                <a:cubicBezTo>
                  <a:pt x="1602321" y="2676902"/>
                  <a:pt x="1605459" y="2640960"/>
                  <a:pt x="1611735" y="2627268"/>
                </a:cubicBezTo>
                <a:cubicBezTo>
                  <a:pt x="1620292" y="2607871"/>
                  <a:pt x="1631987" y="2594179"/>
                  <a:pt x="1646821" y="2586191"/>
                </a:cubicBezTo>
                <a:cubicBezTo>
                  <a:pt x="1667359" y="2574211"/>
                  <a:pt x="1694458" y="2568220"/>
                  <a:pt x="1728118" y="2568220"/>
                </a:cubicBezTo>
                <a:lnTo>
                  <a:pt x="1778608" y="2568220"/>
                </a:lnTo>
                <a:lnTo>
                  <a:pt x="1778608" y="2536557"/>
                </a:lnTo>
                <a:close/>
                <a:moveTo>
                  <a:pt x="2929645" y="2512596"/>
                </a:moveTo>
                <a:lnTo>
                  <a:pt x="2514600" y="3438530"/>
                </a:lnTo>
                <a:cubicBezTo>
                  <a:pt x="2475235" y="3526959"/>
                  <a:pt x="2442146" y="3585293"/>
                  <a:pt x="2415332" y="3613533"/>
                </a:cubicBezTo>
                <a:cubicBezTo>
                  <a:pt x="2388518" y="3641774"/>
                  <a:pt x="2354288" y="3659031"/>
                  <a:pt x="2312641" y="3665307"/>
                </a:cubicBezTo>
                <a:lnTo>
                  <a:pt x="2312641" y="3696970"/>
                </a:lnTo>
                <a:lnTo>
                  <a:pt x="2698589" y="3696970"/>
                </a:lnTo>
                <a:lnTo>
                  <a:pt x="2698589" y="3665307"/>
                </a:lnTo>
                <a:cubicBezTo>
                  <a:pt x="2638115" y="3660743"/>
                  <a:pt x="2600177" y="3653897"/>
                  <a:pt x="2584773" y="3644769"/>
                </a:cubicBezTo>
                <a:cubicBezTo>
                  <a:pt x="2558530" y="3629365"/>
                  <a:pt x="2545408" y="3605404"/>
                  <a:pt x="2545408" y="3572885"/>
                </a:cubicBezTo>
                <a:cubicBezTo>
                  <a:pt x="2545408" y="3548353"/>
                  <a:pt x="2553395" y="3517260"/>
                  <a:pt x="2569369" y="3479607"/>
                </a:cubicBezTo>
                <a:lnTo>
                  <a:pt x="2618148" y="3366646"/>
                </a:lnTo>
                <a:lnTo>
                  <a:pt x="3028057" y="3366646"/>
                </a:lnTo>
                <a:lnTo>
                  <a:pt x="3089672" y="3511270"/>
                </a:lnTo>
                <a:cubicBezTo>
                  <a:pt x="3105646" y="3548923"/>
                  <a:pt x="3114204" y="3570317"/>
                  <a:pt x="3115345" y="3575452"/>
                </a:cubicBezTo>
                <a:cubicBezTo>
                  <a:pt x="3118768" y="3586292"/>
                  <a:pt x="3120480" y="3596846"/>
                  <a:pt x="3120480" y="3607115"/>
                </a:cubicBezTo>
                <a:cubicBezTo>
                  <a:pt x="3120480" y="3624230"/>
                  <a:pt x="3114204" y="3637352"/>
                  <a:pt x="3101653" y="3646480"/>
                </a:cubicBezTo>
                <a:cubicBezTo>
                  <a:pt x="3083397" y="3659031"/>
                  <a:pt x="3051734" y="3665307"/>
                  <a:pt x="3006663" y="3665307"/>
                </a:cubicBezTo>
                <a:lnTo>
                  <a:pt x="2983558" y="3665307"/>
                </a:lnTo>
                <a:lnTo>
                  <a:pt x="2983558" y="3696970"/>
                </a:lnTo>
                <a:lnTo>
                  <a:pt x="3544938" y="3696970"/>
                </a:lnTo>
                <a:lnTo>
                  <a:pt x="3544938" y="3665307"/>
                </a:lnTo>
                <a:cubicBezTo>
                  <a:pt x="3509566" y="3662454"/>
                  <a:pt x="3482182" y="3652185"/>
                  <a:pt x="3462784" y="3634500"/>
                </a:cubicBezTo>
                <a:cubicBezTo>
                  <a:pt x="3437112" y="3611109"/>
                  <a:pt x="3404308" y="3554343"/>
                  <a:pt x="3364372" y="3464203"/>
                </a:cubicBezTo>
                <a:lnTo>
                  <a:pt x="2945904" y="2512596"/>
                </a:lnTo>
                <a:close/>
                <a:moveTo>
                  <a:pt x="5550583" y="2509173"/>
                </a:moveTo>
                <a:cubicBezTo>
                  <a:pt x="5364597" y="2509173"/>
                  <a:pt x="5210275" y="2569362"/>
                  <a:pt x="5087616" y="2689739"/>
                </a:cubicBezTo>
                <a:cubicBezTo>
                  <a:pt x="4964956" y="2810116"/>
                  <a:pt x="4903626" y="2957592"/>
                  <a:pt x="4903626" y="3132167"/>
                </a:cubicBezTo>
                <a:cubicBezTo>
                  <a:pt x="4903626" y="3229724"/>
                  <a:pt x="4923594" y="3317868"/>
                  <a:pt x="4963530" y="3396598"/>
                </a:cubicBezTo>
                <a:cubicBezTo>
                  <a:pt x="4994908" y="3457642"/>
                  <a:pt x="5038409" y="3512554"/>
                  <a:pt x="5094033" y="3561332"/>
                </a:cubicBezTo>
                <a:cubicBezTo>
                  <a:pt x="5149658" y="3610110"/>
                  <a:pt x="5213841" y="3649475"/>
                  <a:pt x="5286580" y="3679427"/>
                </a:cubicBezTo>
                <a:cubicBezTo>
                  <a:pt x="5359320" y="3709379"/>
                  <a:pt x="5450744" y="3724355"/>
                  <a:pt x="5560852" y="3724355"/>
                </a:cubicBezTo>
                <a:cubicBezTo>
                  <a:pt x="5646999" y="3724355"/>
                  <a:pt x="5730150" y="3715940"/>
                  <a:pt x="5810306" y="3699110"/>
                </a:cubicBezTo>
                <a:cubicBezTo>
                  <a:pt x="5890462" y="3682280"/>
                  <a:pt x="5967623" y="3657320"/>
                  <a:pt x="6041790" y="3624230"/>
                </a:cubicBezTo>
                <a:lnTo>
                  <a:pt x="6041790" y="3382906"/>
                </a:lnTo>
                <a:cubicBezTo>
                  <a:pt x="6041790" y="3340688"/>
                  <a:pt x="6044357" y="3314160"/>
                  <a:pt x="6049492" y="3303320"/>
                </a:cubicBezTo>
                <a:cubicBezTo>
                  <a:pt x="6058619" y="3282782"/>
                  <a:pt x="6071598" y="3268091"/>
                  <a:pt x="6088429" y="3259248"/>
                </a:cubicBezTo>
                <a:cubicBezTo>
                  <a:pt x="6105259" y="3250405"/>
                  <a:pt x="6135068" y="3244558"/>
                  <a:pt x="6177856" y="3241705"/>
                </a:cubicBezTo>
                <a:lnTo>
                  <a:pt x="6177856" y="3210042"/>
                </a:lnTo>
                <a:lnTo>
                  <a:pt x="5613909" y="3210042"/>
                </a:lnTo>
                <a:lnTo>
                  <a:pt x="5613909" y="3241705"/>
                </a:lnTo>
                <a:lnTo>
                  <a:pt x="5643861" y="3241705"/>
                </a:lnTo>
                <a:cubicBezTo>
                  <a:pt x="5671816" y="3241705"/>
                  <a:pt x="5695634" y="3247125"/>
                  <a:pt x="5715317" y="3257964"/>
                </a:cubicBezTo>
                <a:cubicBezTo>
                  <a:pt x="5734999" y="3268804"/>
                  <a:pt x="5747979" y="3280927"/>
                  <a:pt x="5754254" y="3294334"/>
                </a:cubicBezTo>
                <a:cubicBezTo>
                  <a:pt x="5760529" y="3307741"/>
                  <a:pt x="5763668" y="3337265"/>
                  <a:pt x="5763668" y="3382906"/>
                </a:cubicBezTo>
                <a:lnTo>
                  <a:pt x="5763668" y="3624230"/>
                </a:lnTo>
                <a:cubicBezTo>
                  <a:pt x="5732860" y="3635641"/>
                  <a:pt x="5702766" y="3644341"/>
                  <a:pt x="5673385" y="3650331"/>
                </a:cubicBezTo>
                <a:cubicBezTo>
                  <a:pt x="5644004" y="3656322"/>
                  <a:pt x="5615336" y="3659317"/>
                  <a:pt x="5587380" y="3659317"/>
                </a:cubicBezTo>
                <a:cubicBezTo>
                  <a:pt x="5506939" y="3659317"/>
                  <a:pt x="5437479" y="3639634"/>
                  <a:pt x="5379003" y="3600269"/>
                </a:cubicBezTo>
                <a:cubicBezTo>
                  <a:pt x="5320526" y="3560904"/>
                  <a:pt x="5278165" y="3499289"/>
                  <a:pt x="5251922" y="3415425"/>
                </a:cubicBezTo>
                <a:cubicBezTo>
                  <a:pt x="5225678" y="3331560"/>
                  <a:pt x="5212557" y="3234003"/>
                  <a:pt x="5212557" y="3122754"/>
                </a:cubicBezTo>
                <a:cubicBezTo>
                  <a:pt x="5212557" y="3030902"/>
                  <a:pt x="5224538" y="2941333"/>
                  <a:pt x="5248499" y="2854045"/>
                </a:cubicBezTo>
                <a:cubicBezTo>
                  <a:pt x="5272460" y="2766757"/>
                  <a:pt x="5313252" y="2698724"/>
                  <a:pt x="5370873" y="2649946"/>
                </a:cubicBezTo>
                <a:cubicBezTo>
                  <a:pt x="5428494" y="2601167"/>
                  <a:pt x="5500663" y="2576778"/>
                  <a:pt x="5587380" y="2576778"/>
                </a:cubicBezTo>
                <a:cubicBezTo>
                  <a:pt x="5678091" y="2576778"/>
                  <a:pt x="5761671" y="2605874"/>
                  <a:pt x="5838119" y="2664066"/>
                </a:cubicBezTo>
                <a:cubicBezTo>
                  <a:pt x="5914567" y="2722258"/>
                  <a:pt x="5971903" y="2807263"/>
                  <a:pt x="6010127" y="2919083"/>
                </a:cubicBezTo>
                <a:lnTo>
                  <a:pt x="6041790" y="2919083"/>
                </a:lnTo>
                <a:lnTo>
                  <a:pt x="6041790" y="2510029"/>
                </a:lnTo>
                <a:lnTo>
                  <a:pt x="6010127" y="2510029"/>
                </a:lnTo>
                <a:cubicBezTo>
                  <a:pt x="5998717" y="2542548"/>
                  <a:pt x="5986165" y="2564655"/>
                  <a:pt x="5972473" y="2576350"/>
                </a:cubicBezTo>
                <a:cubicBezTo>
                  <a:pt x="5958781" y="2588046"/>
                  <a:pt x="5943948" y="2593894"/>
                  <a:pt x="5927973" y="2593894"/>
                </a:cubicBezTo>
                <a:cubicBezTo>
                  <a:pt x="5917704" y="2593894"/>
                  <a:pt x="5884473" y="2583196"/>
                  <a:pt x="5828277" y="2561802"/>
                </a:cubicBezTo>
                <a:cubicBezTo>
                  <a:pt x="5772083" y="2540408"/>
                  <a:pt x="5731433" y="2527429"/>
                  <a:pt x="5706331" y="2522865"/>
                </a:cubicBezTo>
                <a:cubicBezTo>
                  <a:pt x="5660120" y="2513737"/>
                  <a:pt x="5608204" y="2509173"/>
                  <a:pt x="5550583" y="2509173"/>
                </a:cubicBezTo>
                <a:close/>
                <a:moveTo>
                  <a:pt x="2670349" y="2163445"/>
                </a:moveTo>
                <a:cubicBezTo>
                  <a:pt x="2675484" y="2244457"/>
                  <a:pt x="2703724" y="2310351"/>
                  <a:pt x="2755069" y="2361126"/>
                </a:cubicBezTo>
                <a:cubicBezTo>
                  <a:pt x="2806415" y="2411901"/>
                  <a:pt x="2864892" y="2437289"/>
                  <a:pt x="2930501" y="2437289"/>
                </a:cubicBezTo>
                <a:cubicBezTo>
                  <a:pt x="2996679" y="2437289"/>
                  <a:pt x="3055157" y="2411901"/>
                  <a:pt x="3105932" y="2361126"/>
                </a:cubicBezTo>
                <a:cubicBezTo>
                  <a:pt x="3156707" y="2310351"/>
                  <a:pt x="3184092" y="2244457"/>
                  <a:pt x="3188085" y="2163445"/>
                </a:cubicBezTo>
                <a:lnTo>
                  <a:pt x="3132460" y="2163445"/>
                </a:lnTo>
                <a:cubicBezTo>
                  <a:pt x="3117057" y="2200528"/>
                  <a:pt x="3094236" y="2227913"/>
                  <a:pt x="3063999" y="2245598"/>
                </a:cubicBezTo>
                <a:cubicBezTo>
                  <a:pt x="3033763" y="2263284"/>
                  <a:pt x="2986981" y="2272127"/>
                  <a:pt x="2923655" y="2272127"/>
                </a:cubicBezTo>
                <a:cubicBezTo>
                  <a:pt x="2867745" y="2272127"/>
                  <a:pt x="2824529" y="2262999"/>
                  <a:pt x="2794007" y="2244742"/>
                </a:cubicBezTo>
                <a:cubicBezTo>
                  <a:pt x="2763484" y="2226486"/>
                  <a:pt x="2741092" y="2199387"/>
                  <a:pt x="2726829" y="2163445"/>
                </a:cubicBezTo>
                <a:close/>
                <a:moveTo>
                  <a:pt x="8325111" y="2140340"/>
                </a:moveTo>
                <a:lnTo>
                  <a:pt x="8225842" y="2437289"/>
                </a:lnTo>
                <a:lnTo>
                  <a:pt x="8299438" y="2437289"/>
                </a:lnTo>
                <a:lnTo>
                  <a:pt x="8582695" y="214034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7001164"/>
                </a:lnTo>
                <a:lnTo>
                  <a:pt x="0" y="7001164"/>
                </a:lnTo>
                <a:close/>
              </a:path>
            </a:pathLst>
          </a:cu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999" y="210532"/>
            <a:ext cx="10635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SỰ TRUYỀN ÁNH SÁNG ĐƠN SẮC QUA LĂNG KÍNH</a:t>
            </a:r>
          </a:p>
        </p:txBody>
      </p:sp>
      <p:pic>
        <p:nvPicPr>
          <p:cNvPr id="1026" name="Picture 2" descr="Vẽ được đường truyền của tia sáng qua lăng kính trang 39 KHTN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10" y="1407246"/>
            <a:ext cx="5714404" cy="40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486" y="2236860"/>
            <a:ext cx="51602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IJ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SI?</a:t>
            </a:r>
          </a:p>
          <a:p>
            <a:pPr marL="514350" indent="-514350" algn="just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IJ?</a:t>
            </a:r>
          </a:p>
          <a:p>
            <a:pPr marL="514350" indent="-514350" algn="just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8" name="Picture 4" descr="Tay xòe ngón giơ lên Biểu tượng cảm xúc 🖐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86" y="1005839"/>
            <a:ext cx="1169619" cy="116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3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4000" y="210532"/>
            <a:ext cx="11180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SỰ TRUYỀN ÁNH SÁNG ĐƠN SẮC QUA LĂNG KÍNH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45474" y="1444225"/>
            <a:ext cx="803923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7.7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alt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alt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 = 1,41.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kumimoji="0" lang="en-US" altLang="en-US" sz="22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45°.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6" descr="Hình vẽ nào trong Hình 7.7 chỉ đúng đường đi của tia sáng qua lăng k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322" y="2313867"/>
            <a:ext cx="5081259" cy="151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Question Clipart Vector, Question Icon Design, Question Icons, Questionmark  Icon, Ask Icon PNG Image For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839"/>
            <a:ext cx="1308027" cy="130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1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7055" y="210532"/>
            <a:ext cx="861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MÀU SẮC CỦA VẬT</a:t>
            </a:r>
          </a:p>
        </p:txBody>
      </p:sp>
      <p:pic>
        <p:nvPicPr>
          <p:cNvPr id="5126" name="Picture 6" descr="Táo đỏ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86" y="3988866"/>
            <a:ext cx="2605896" cy="260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ình ảnh Biểu Tượng Mặt Trời Vector Vào Mùa Hè PNG , Mặt Trời, Biểu Tượng  Mặt Trời, Biểu Tượng Mùa Hè PNG và Vector với nền trong suốt để tải xu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8551" r="3306" b="13117"/>
          <a:stretch/>
        </p:blipFill>
        <p:spPr bwMode="auto">
          <a:xfrm>
            <a:off x="9125527" y="1108363"/>
            <a:ext cx="2534740" cy="21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ình ảnh Cầu Vồng PNG Miễn Phí Tải Về - Lovep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5278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34" y="1874058"/>
            <a:ext cx="4961370" cy="297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iểu tượng mắt vector. Biểu tượng: Vector có sẵn (miễn phí bản quyền)  1708357366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26851" r="11550" b="32975"/>
          <a:stretch/>
        </p:blipFill>
        <p:spPr bwMode="auto">
          <a:xfrm>
            <a:off x="368316" y="4850880"/>
            <a:ext cx="1847272" cy="107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2215588" y="5173258"/>
            <a:ext cx="1459528" cy="42666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4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75309" y="1216372"/>
            <a:ext cx="7774655" cy="5463561"/>
          </a:xfrm>
          <a:custGeom>
            <a:avLst/>
            <a:gdLst/>
            <a:ahLst/>
            <a:cxnLst/>
            <a:rect l="l" t="t" r="r" b="b"/>
            <a:pathLst>
              <a:path w="10028132" h="6490936">
                <a:moveTo>
                  <a:pt x="0" y="0"/>
                </a:moveTo>
                <a:lnTo>
                  <a:pt x="10028131" y="0"/>
                </a:lnTo>
                <a:lnTo>
                  <a:pt x="10028131" y="6490936"/>
                </a:lnTo>
                <a:lnTo>
                  <a:pt x="0" y="6490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91135" y="841706"/>
            <a:ext cx="3403865" cy="4226018"/>
          </a:xfrm>
          <a:custGeom>
            <a:avLst/>
            <a:gdLst/>
            <a:ahLst/>
            <a:cxnLst/>
            <a:rect l="l" t="t" r="r" b="b"/>
            <a:pathLst>
              <a:path w="5105798" h="6339027">
                <a:moveTo>
                  <a:pt x="0" y="0"/>
                </a:moveTo>
                <a:lnTo>
                  <a:pt x="5105797" y="0"/>
                </a:lnTo>
                <a:lnTo>
                  <a:pt x="5105797" y="6339027"/>
                </a:lnTo>
                <a:lnTo>
                  <a:pt x="0" y="6339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06904" y="943696"/>
            <a:ext cx="3970191" cy="4447261"/>
          </a:xfrm>
          <a:custGeom>
            <a:avLst/>
            <a:gdLst/>
            <a:ahLst/>
            <a:cxnLst/>
            <a:rect l="l" t="t" r="r" b="b"/>
            <a:pathLst>
              <a:path w="5955287" h="6670892">
                <a:moveTo>
                  <a:pt x="0" y="0"/>
                </a:moveTo>
                <a:lnTo>
                  <a:pt x="5955288" y="0"/>
                </a:lnTo>
                <a:lnTo>
                  <a:pt x="5955288" y="6670892"/>
                </a:lnTo>
                <a:lnTo>
                  <a:pt x="0" y="6670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5692" y="5328812"/>
            <a:ext cx="2307567" cy="2858473"/>
          </a:xfrm>
          <a:custGeom>
            <a:avLst/>
            <a:gdLst/>
            <a:ahLst/>
            <a:cxnLst/>
            <a:rect l="l" t="t" r="r" b="b"/>
            <a:pathLst>
              <a:path w="3461351" h="4287709">
                <a:moveTo>
                  <a:pt x="0" y="0"/>
                </a:moveTo>
                <a:lnTo>
                  <a:pt x="3461351" y="0"/>
                </a:lnTo>
                <a:lnTo>
                  <a:pt x="3461351" y="4287710"/>
                </a:lnTo>
                <a:lnTo>
                  <a:pt x="0" y="42877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49964" y="5334851"/>
            <a:ext cx="5603560" cy="3046299"/>
          </a:xfrm>
          <a:custGeom>
            <a:avLst/>
            <a:gdLst/>
            <a:ahLst/>
            <a:cxnLst/>
            <a:rect l="l" t="t" r="r" b="b"/>
            <a:pathLst>
              <a:path w="8405340" h="4569448">
                <a:moveTo>
                  <a:pt x="0" y="0"/>
                </a:moveTo>
                <a:lnTo>
                  <a:pt x="8405340" y="0"/>
                </a:lnTo>
                <a:lnTo>
                  <a:pt x="8405340" y="4569448"/>
                </a:lnTo>
                <a:lnTo>
                  <a:pt x="0" y="4569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75482" y="1819105"/>
            <a:ext cx="6403272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30"/>
              </a:lnSpc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-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Màu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sắc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của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một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vật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được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nhìn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thấy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phụ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thuộc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vào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màu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sắc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của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ánh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sáng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bị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vật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đó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hấp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thụ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và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phản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xạ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.</a:t>
            </a:r>
          </a:p>
          <a:p>
            <a:pPr algn="just">
              <a:lnSpc>
                <a:spcPts val="3330"/>
              </a:lnSpc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-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Dưới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ánh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sáng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trắng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,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vật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có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màu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nào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là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do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nó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phản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xạ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ánh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sáng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màu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đó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vào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mắt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ta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và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hấp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thụ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nhưng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màu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còn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lại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.</a:t>
            </a:r>
          </a:p>
          <a:p>
            <a:pPr algn="just">
              <a:lnSpc>
                <a:spcPts val="3330"/>
              </a:lnSpc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-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Vật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màu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đen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hấp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thụ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tất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cả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ánh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sáng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màu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và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không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có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ánh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sáng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phản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xạ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. Ta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nhận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ra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vật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có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màu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đen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vì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nó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được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đặt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bên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cạnh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các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vật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có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màu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sắc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khác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8038994" y="5654230"/>
            <a:ext cx="1483867" cy="607335"/>
          </a:xfrm>
          <a:custGeom>
            <a:avLst/>
            <a:gdLst/>
            <a:ahLst/>
            <a:cxnLst/>
            <a:rect l="l" t="t" r="r" b="b"/>
            <a:pathLst>
              <a:path w="2225800" h="911003">
                <a:moveTo>
                  <a:pt x="0" y="0"/>
                </a:moveTo>
                <a:lnTo>
                  <a:pt x="2225800" y="0"/>
                </a:lnTo>
                <a:lnTo>
                  <a:pt x="2225800" y="911004"/>
                </a:lnTo>
                <a:lnTo>
                  <a:pt x="0" y="911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81244"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4000" y="210532"/>
            <a:ext cx="861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MÀU SẮC CỦA VẬT</a:t>
            </a:r>
          </a:p>
        </p:txBody>
      </p:sp>
    </p:spTree>
    <p:extLst>
      <p:ext uri="{BB962C8B-B14F-4D97-AF65-F5344CB8AC3E}">
        <p14:creationId xmlns:p14="http://schemas.microsoft.com/office/powerpoint/2010/main" val="25645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4000" y="210532"/>
            <a:ext cx="861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MÀU SẮC CỦA VẬT</a:t>
            </a:r>
          </a:p>
        </p:txBody>
      </p:sp>
      <p:pic>
        <p:nvPicPr>
          <p:cNvPr id="4" name="Picture 2" descr="Question Clipart Vector, Question Icon Design, Question Icons, Questionmark  Icon, Ask Icon PNG Image For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839"/>
            <a:ext cx="1308027" cy="130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08027" y="1777079"/>
            <a:ext cx="653010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7.9).</a:t>
            </a:r>
            <a:endParaRPr kumimoji="0" lang="en-US" altLang="en-US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7.10),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098" name="Picture 2" descr="Em hãy biểu diễn các tia sáng đến mắt đối với vật ta quan sát thấy màu trắ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434" y="1552378"/>
            <a:ext cx="27908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m hãy biểu diễn các tia sáng đến mắt đối với vật ta quan sát thấy màu trắ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434" y="3908667"/>
            <a:ext cx="28194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1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2397" y="4007323"/>
            <a:ext cx="150756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66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CẤU TẠO LĂNG KÍNH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638515" y="4007323"/>
            <a:ext cx="204791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66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HIỆN TƯỢNG TÁN SẮC ÁNH SÁNG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32317" y="4007323"/>
            <a:ext cx="1814681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66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SỰ TRUYỀN ÁNH SÁNG ĐƠN SẮC QUA LẮNG KÍNH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46867" y="4007323"/>
            <a:ext cx="1743613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66" dirty="0">
                <a:solidFill>
                  <a:srgbClr val="15130D"/>
                </a:solidFill>
                <a:latin typeface="Asap"/>
                <a:ea typeface="Asap"/>
                <a:cs typeface="Asap"/>
                <a:sym typeface="Asap"/>
              </a:rPr>
              <a:t>MÀU SĂC CỦA VẬT</a:t>
            </a:r>
          </a:p>
        </p:txBody>
      </p:sp>
      <p:sp>
        <p:nvSpPr>
          <p:cNvPr id="7" name="AutoShape 7"/>
          <p:cNvSpPr/>
          <p:nvPr/>
        </p:nvSpPr>
        <p:spPr>
          <a:xfrm>
            <a:off x="2114433" y="3319163"/>
            <a:ext cx="7963135" cy="0"/>
          </a:xfrm>
          <a:prstGeom prst="line">
            <a:avLst/>
          </a:prstGeom>
          <a:ln w="76200" cap="rnd">
            <a:solidFill>
              <a:srgbClr val="1513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359310" y="2891391"/>
            <a:ext cx="853741" cy="859127"/>
            <a:chOff x="0" y="0"/>
            <a:chExt cx="812800" cy="8179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7928"/>
            </a:xfrm>
            <a:custGeom>
              <a:avLst/>
              <a:gdLst/>
              <a:ahLst/>
              <a:cxnLst/>
              <a:rect l="l" t="t" r="r" b="b"/>
              <a:pathLst>
                <a:path w="812800" h="817928">
                  <a:moveTo>
                    <a:pt x="406400" y="0"/>
                  </a:moveTo>
                  <a:cubicBezTo>
                    <a:pt x="181951" y="0"/>
                    <a:pt x="0" y="183099"/>
                    <a:pt x="0" y="408964"/>
                  </a:cubicBezTo>
                  <a:cubicBezTo>
                    <a:pt x="0" y="634828"/>
                    <a:pt x="181951" y="817928"/>
                    <a:pt x="406400" y="817928"/>
                  </a:cubicBezTo>
                  <a:cubicBezTo>
                    <a:pt x="630849" y="817928"/>
                    <a:pt x="812800" y="634828"/>
                    <a:pt x="812800" y="408964"/>
                  </a:cubicBezTo>
                  <a:cubicBezTo>
                    <a:pt x="812800" y="18309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E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71931"/>
              <a:ext cx="660400" cy="5693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34"/>
                </a:lnSpc>
              </a:pPr>
              <a:r>
                <a:rPr lang="en-US" sz="3334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36808" y="2891391"/>
            <a:ext cx="853741" cy="859127"/>
            <a:chOff x="0" y="0"/>
            <a:chExt cx="812800" cy="8179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7928"/>
            </a:xfrm>
            <a:custGeom>
              <a:avLst/>
              <a:gdLst/>
              <a:ahLst/>
              <a:cxnLst/>
              <a:rect l="l" t="t" r="r" b="b"/>
              <a:pathLst>
                <a:path w="812800" h="817928">
                  <a:moveTo>
                    <a:pt x="406400" y="0"/>
                  </a:moveTo>
                  <a:cubicBezTo>
                    <a:pt x="181951" y="0"/>
                    <a:pt x="0" y="183099"/>
                    <a:pt x="0" y="408964"/>
                  </a:cubicBezTo>
                  <a:cubicBezTo>
                    <a:pt x="0" y="634828"/>
                    <a:pt x="181951" y="817928"/>
                    <a:pt x="406400" y="817928"/>
                  </a:cubicBezTo>
                  <a:cubicBezTo>
                    <a:pt x="630849" y="817928"/>
                    <a:pt x="812800" y="634828"/>
                    <a:pt x="812800" y="408964"/>
                  </a:cubicBezTo>
                  <a:cubicBezTo>
                    <a:pt x="812800" y="18309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9E3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71931"/>
              <a:ext cx="660400" cy="5693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34"/>
                </a:lnSpc>
              </a:pPr>
              <a:r>
                <a:rPr lang="en-US" sz="3334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14306" y="2891391"/>
            <a:ext cx="853741" cy="859127"/>
            <a:chOff x="0" y="0"/>
            <a:chExt cx="812800" cy="8179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7928"/>
            </a:xfrm>
            <a:custGeom>
              <a:avLst/>
              <a:gdLst/>
              <a:ahLst/>
              <a:cxnLst/>
              <a:rect l="l" t="t" r="r" b="b"/>
              <a:pathLst>
                <a:path w="812800" h="817928">
                  <a:moveTo>
                    <a:pt x="406400" y="0"/>
                  </a:moveTo>
                  <a:cubicBezTo>
                    <a:pt x="181951" y="0"/>
                    <a:pt x="0" y="183099"/>
                    <a:pt x="0" y="408964"/>
                  </a:cubicBezTo>
                  <a:cubicBezTo>
                    <a:pt x="0" y="634828"/>
                    <a:pt x="181951" y="817928"/>
                    <a:pt x="406400" y="817928"/>
                  </a:cubicBezTo>
                  <a:cubicBezTo>
                    <a:pt x="630849" y="817928"/>
                    <a:pt x="812800" y="634828"/>
                    <a:pt x="812800" y="408964"/>
                  </a:cubicBezTo>
                  <a:cubicBezTo>
                    <a:pt x="812800" y="18309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C3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71931"/>
              <a:ext cx="660400" cy="5693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34"/>
                </a:lnSpc>
              </a:pPr>
              <a:r>
                <a:rPr lang="en-US" sz="3334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991803" y="2891391"/>
            <a:ext cx="853741" cy="859127"/>
            <a:chOff x="0" y="0"/>
            <a:chExt cx="812800" cy="8179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7928"/>
            </a:xfrm>
            <a:custGeom>
              <a:avLst/>
              <a:gdLst/>
              <a:ahLst/>
              <a:cxnLst/>
              <a:rect l="l" t="t" r="r" b="b"/>
              <a:pathLst>
                <a:path w="812800" h="817928">
                  <a:moveTo>
                    <a:pt x="406400" y="0"/>
                  </a:moveTo>
                  <a:cubicBezTo>
                    <a:pt x="181951" y="0"/>
                    <a:pt x="0" y="183099"/>
                    <a:pt x="0" y="408964"/>
                  </a:cubicBezTo>
                  <a:cubicBezTo>
                    <a:pt x="0" y="634828"/>
                    <a:pt x="181951" y="817928"/>
                    <a:pt x="406400" y="817928"/>
                  </a:cubicBezTo>
                  <a:cubicBezTo>
                    <a:pt x="630849" y="817928"/>
                    <a:pt x="812800" y="634828"/>
                    <a:pt x="812800" y="408964"/>
                  </a:cubicBezTo>
                  <a:cubicBezTo>
                    <a:pt x="812800" y="18309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B3D7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71931"/>
              <a:ext cx="660400" cy="5693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34"/>
                </a:lnSpc>
              </a:pPr>
              <a:r>
                <a:rPr lang="en-US" sz="3334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4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00764" y="210532"/>
            <a:ext cx="861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BÀI HỌC</a:t>
            </a:r>
          </a:p>
        </p:txBody>
      </p:sp>
    </p:spTree>
    <p:extLst>
      <p:ext uri="{BB962C8B-B14F-4D97-AF65-F5344CB8AC3E}">
        <p14:creationId xmlns:p14="http://schemas.microsoft.com/office/powerpoint/2010/main" val="228670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88580" y="1051925"/>
            <a:ext cx="8138389" cy="4463338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807887" y="1612619"/>
            <a:ext cx="6251284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0"/>
              </a:lnSpc>
            </a:pPr>
            <a:r>
              <a:rPr lang="en-US" sz="5757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Tiết</a:t>
            </a:r>
            <a:r>
              <a:rPr lang="en-US" sz="5757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10 </a:t>
            </a:r>
          </a:p>
          <a:p>
            <a:pPr algn="ctr">
              <a:lnSpc>
                <a:spcPts val="6390"/>
              </a:lnSpc>
            </a:pPr>
            <a:r>
              <a:rPr lang="en-US" sz="5757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BÀI 7: LĂNG KÍNH</a:t>
            </a:r>
          </a:p>
        </p:txBody>
      </p:sp>
      <p:sp>
        <p:nvSpPr>
          <p:cNvPr id="8" name="Freeform 8"/>
          <p:cNvSpPr/>
          <p:nvPr/>
        </p:nvSpPr>
        <p:spPr>
          <a:xfrm>
            <a:off x="6311396" y="5337099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275032" y="4491048"/>
            <a:ext cx="1180721" cy="87588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02794" y="3615168"/>
            <a:ext cx="1375929" cy="1751761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18094" y="1738340"/>
            <a:ext cx="3083782" cy="6035873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02793" y="0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25708" y="5195588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27232">
            <a:off x="-126716" y="504723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7078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4141" y="3340881"/>
            <a:ext cx="903319" cy="1353748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330" y="692030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8944" y="3522098"/>
            <a:ext cx="675074" cy="1159526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4410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40644" y="2255289"/>
            <a:ext cx="6858339" cy="1070521"/>
            <a:chOff x="0" y="0"/>
            <a:chExt cx="18168082" cy="2835865"/>
          </a:xfrm>
          <a:solidFill>
            <a:srgbClr val="002060"/>
          </a:solidFill>
        </p:grpSpPr>
        <p:sp>
          <p:nvSpPr>
            <p:cNvPr id="7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2816713" y="3546252"/>
            <a:ext cx="6858339" cy="1075950"/>
            <a:chOff x="0" y="0"/>
            <a:chExt cx="18168082" cy="2850246"/>
          </a:xfrm>
          <a:solidFill>
            <a:srgbClr val="002060"/>
          </a:solidFill>
        </p:grpSpPr>
        <p:sp>
          <p:nvSpPr>
            <p:cNvPr id="9" name="Freeform 9"/>
            <p:cNvSpPr/>
            <p:nvPr/>
          </p:nvSpPr>
          <p:spPr>
            <a:xfrm>
              <a:off x="-127" y="127"/>
              <a:ext cx="18167954" cy="2857231"/>
            </a:xfrm>
            <a:custGeom>
              <a:avLst/>
              <a:gdLst/>
              <a:ahLst/>
              <a:cxnLst/>
              <a:rect l="l" t="t" r="r" b="b"/>
              <a:pathLst>
                <a:path w="18167954" h="2857231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Freeform 10"/>
          <p:cNvSpPr/>
          <p:nvPr/>
        </p:nvSpPr>
        <p:spPr>
          <a:xfrm>
            <a:off x="-217519" y="4681625"/>
            <a:ext cx="2508499" cy="2462890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816521" y="4800659"/>
            <a:ext cx="6858339" cy="1112411"/>
            <a:chOff x="0" y="0"/>
            <a:chExt cx="18168082" cy="2946834"/>
          </a:xfrm>
          <a:solidFill>
            <a:srgbClr val="002060"/>
          </a:solidFill>
        </p:grpSpPr>
        <p:sp>
          <p:nvSpPr>
            <p:cNvPr id="12" name="Freeform 12"/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TextBox 13"/>
          <p:cNvSpPr txBox="1"/>
          <p:nvPr/>
        </p:nvSpPr>
        <p:spPr>
          <a:xfrm>
            <a:off x="2004017" y="87110"/>
            <a:ext cx="8196760" cy="79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9"/>
              </a:lnSpc>
              <a:spcBef>
                <a:spcPct val="0"/>
              </a:spcBef>
            </a:pPr>
            <a:r>
              <a:rPr lang="en-US" sz="4400" b="1" spc="-109" dirty="0">
                <a:solidFill>
                  <a:srgbClr val="FF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NỘI DUNG BÀI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82850" y="3835272"/>
            <a:ext cx="603909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067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III. SỰ TRUYỀN ÁNH SÁNG ĐƠN SẮC QUA LĂNG KÍNH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46322" y="2537454"/>
            <a:ext cx="6510713" cy="32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067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II. HIỆN TƯỢNG TÁN SẮC ÁNH SÁNG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20810" y="5203042"/>
            <a:ext cx="5739427" cy="32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067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IV. MÀU SẮC CỦA CÁC VẬT</a:t>
            </a:r>
          </a:p>
        </p:txBody>
      </p:sp>
      <p:sp>
        <p:nvSpPr>
          <p:cNvPr id="17" name="Freeform 17"/>
          <p:cNvSpPr/>
          <p:nvPr/>
        </p:nvSpPr>
        <p:spPr>
          <a:xfrm>
            <a:off x="9443586" y="1173175"/>
            <a:ext cx="2129954" cy="5857373"/>
          </a:xfrm>
          <a:custGeom>
            <a:avLst/>
            <a:gdLst/>
            <a:ahLst/>
            <a:cxnLst/>
            <a:rect l="l" t="t" r="r" b="b"/>
            <a:pathLst>
              <a:path w="3194931" h="8786059">
                <a:moveTo>
                  <a:pt x="0" y="0"/>
                </a:moveTo>
                <a:lnTo>
                  <a:pt x="3194931" y="0"/>
                </a:lnTo>
                <a:lnTo>
                  <a:pt x="3194931" y="8786060"/>
                </a:lnTo>
                <a:lnTo>
                  <a:pt x="0" y="8786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398945" y="4388138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6"/>
          <p:cNvGrpSpPr/>
          <p:nvPr/>
        </p:nvGrpSpPr>
        <p:grpSpPr>
          <a:xfrm>
            <a:off x="2840596" y="1031254"/>
            <a:ext cx="6858339" cy="1070521"/>
            <a:chOff x="0" y="0"/>
            <a:chExt cx="18168082" cy="2835865"/>
          </a:xfrm>
          <a:solidFill>
            <a:srgbClr val="002060"/>
          </a:solidFill>
        </p:grpSpPr>
        <p:sp>
          <p:nvSpPr>
            <p:cNvPr id="20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1" name="TextBox 15"/>
          <p:cNvSpPr txBox="1"/>
          <p:nvPr/>
        </p:nvSpPr>
        <p:spPr>
          <a:xfrm>
            <a:off x="1666481" y="1389606"/>
            <a:ext cx="6510713" cy="32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067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I. CẤU TẠO LĂNG KÍNH</a:t>
            </a:r>
          </a:p>
        </p:txBody>
      </p:sp>
    </p:spTree>
    <p:extLst>
      <p:ext uri="{BB962C8B-B14F-4D97-AF65-F5344CB8AC3E}">
        <p14:creationId xmlns:p14="http://schemas.microsoft.com/office/powerpoint/2010/main" val="234630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4000" y="210532"/>
            <a:ext cx="661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CẤU TẠO LĂNG KÍNH</a:t>
            </a:r>
          </a:p>
        </p:txBody>
      </p:sp>
      <p:pic>
        <p:nvPicPr>
          <p:cNvPr id="1026" name="Picture 2" descr="Sun - Free nature ic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920" y="-220693"/>
            <a:ext cx="2031999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438" y="2032000"/>
            <a:ext cx="4165601" cy="4165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4000" y="2143760"/>
            <a:ext cx="635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68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4000" y="210532"/>
            <a:ext cx="661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CẤU TẠO LĂNG KÍNH</a:t>
            </a:r>
          </a:p>
        </p:txBody>
      </p:sp>
      <p:pic>
        <p:nvPicPr>
          <p:cNvPr id="4" name="Picture 2" descr="Sun - Free nature ic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920" y="-220693"/>
            <a:ext cx="2031999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488" r="33897" b="20063"/>
          <a:stretch/>
        </p:blipFill>
        <p:spPr>
          <a:xfrm>
            <a:off x="254000" y="2101240"/>
            <a:ext cx="6095562" cy="3768218"/>
          </a:xfrm>
          <a:prstGeom prst="rect">
            <a:avLst/>
          </a:prstGeom>
        </p:spPr>
      </p:pic>
      <p:pic>
        <p:nvPicPr>
          <p:cNvPr id="4098" name="Picture 2" descr="Lý thuyết KHTN 9 Kết nối tri thức Bài 7: Lăng kí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7"/>
          <a:stretch/>
        </p:blipFill>
        <p:spPr bwMode="auto">
          <a:xfrm>
            <a:off x="7278678" y="2101240"/>
            <a:ext cx="4220777" cy="345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8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27335" y="1443535"/>
            <a:ext cx="2871419" cy="6446042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516469" y="5398226"/>
            <a:ext cx="2113495" cy="2618068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92860" y="4989243"/>
            <a:ext cx="2319251" cy="27432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44489" y="6162117"/>
            <a:ext cx="3854031" cy="28250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68294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38528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4760883" y="975925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7122653" y="987454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959684" y="633070"/>
            <a:ext cx="110720" cy="10546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352089" y="1829355"/>
            <a:ext cx="5686019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Về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phương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diện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quang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học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,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một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lăng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kính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được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đặc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trưng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bởi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: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góc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chiết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quang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A;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chiết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suất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n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của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chất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làm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lăng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667" spc="-73" dirty="0" err="1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kính</a:t>
            </a:r>
            <a:r>
              <a:rPr lang="en-US" sz="3667" spc="-73" dirty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.</a:t>
            </a:r>
          </a:p>
        </p:txBody>
      </p:sp>
      <p:sp>
        <p:nvSpPr>
          <p:cNvPr id="21" name="Freeform 21"/>
          <p:cNvSpPr/>
          <p:nvPr/>
        </p:nvSpPr>
        <p:spPr>
          <a:xfrm rot="-495168">
            <a:off x="5836378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7948095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cxnSp>
        <p:nvCxnSpPr>
          <p:cNvPr id="24" name="Straight Connector 23"/>
          <p:cNvCxnSpPr/>
          <p:nvPr/>
        </p:nvCxnSpPr>
        <p:spPr>
          <a:xfrm flipH="1">
            <a:off x="4768294" y="1196110"/>
            <a:ext cx="98346" cy="476433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170420" y="1196110"/>
            <a:ext cx="7852" cy="476433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54000" y="210532"/>
            <a:ext cx="661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CẤU TẠO LĂNG KÍNH</a:t>
            </a:r>
          </a:p>
        </p:txBody>
      </p:sp>
    </p:spTree>
    <p:extLst>
      <p:ext uri="{BB962C8B-B14F-4D97-AF65-F5344CB8AC3E}">
        <p14:creationId xmlns:p14="http://schemas.microsoft.com/office/powerpoint/2010/main" val="9461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1" y="814132"/>
            <a:ext cx="3131167" cy="3934501"/>
            <a:chOff x="0" y="0"/>
            <a:chExt cx="6262335" cy="78690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74354" cy="6242895"/>
            </a:xfrm>
            <a:custGeom>
              <a:avLst/>
              <a:gdLst/>
              <a:ahLst/>
              <a:cxnLst/>
              <a:rect l="l" t="t" r="r" b="b"/>
              <a:pathLst>
                <a:path w="6174354" h="6242895">
                  <a:moveTo>
                    <a:pt x="0" y="0"/>
                  </a:moveTo>
                  <a:lnTo>
                    <a:pt x="6174354" y="0"/>
                  </a:lnTo>
                  <a:lnTo>
                    <a:pt x="6174354" y="6242895"/>
                  </a:lnTo>
                  <a:lnTo>
                    <a:pt x="0" y="6242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24" b="-1236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5165208"/>
              <a:ext cx="6262335" cy="2703794"/>
            </a:xfrm>
            <a:custGeom>
              <a:avLst/>
              <a:gdLst/>
              <a:ahLst/>
              <a:cxnLst/>
              <a:rect l="l" t="t" r="r" b="b"/>
              <a:pathLst>
                <a:path w="6262335" h="2703794">
                  <a:moveTo>
                    <a:pt x="0" y="0"/>
                  </a:moveTo>
                  <a:lnTo>
                    <a:pt x="6262335" y="0"/>
                  </a:lnTo>
                  <a:lnTo>
                    <a:pt x="6262335" y="2703794"/>
                  </a:lnTo>
                  <a:lnTo>
                    <a:pt x="0" y="2703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5944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33120" y="2075867"/>
            <a:ext cx="2786440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4"/>
              </a:lnSpc>
            </a:pP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Điều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gì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sẽ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xảy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ra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khi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chiếu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ánh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sáng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trắng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qua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lăng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200" spc="-57" dirty="0" err="1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kính</a:t>
            </a:r>
            <a:r>
              <a:rPr lang="en-US" sz="3200" spc="-57" dirty="0">
                <a:solidFill>
                  <a:srgbClr val="FFFFF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51912" y="1770022"/>
            <a:ext cx="24079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2533" spc="-75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</a:t>
            </a:r>
          </a:p>
        </p:txBody>
      </p:sp>
      <p:sp>
        <p:nvSpPr>
          <p:cNvPr id="38" name="Freeform 38"/>
          <p:cNvSpPr/>
          <p:nvPr/>
        </p:nvSpPr>
        <p:spPr>
          <a:xfrm>
            <a:off x="-571645" y="4239932"/>
            <a:ext cx="2113495" cy="2618068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9" name="Picture 2" descr="Lăng kín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5963" r="41061"/>
          <a:stretch/>
        </p:blipFill>
        <p:spPr bwMode="auto">
          <a:xfrm>
            <a:off x="5194894" y="207228"/>
            <a:ext cx="6048009" cy="59541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332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1503</Words>
  <Application>Microsoft Office PowerPoint</Application>
  <PresentationFormat>Widescreen</PresentationFormat>
  <Paragraphs>132</Paragraphs>
  <Slides>35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Asap</vt:lpstr>
      <vt:lpstr>Cabin</vt:lpstr>
      <vt:lpstr>Cabin Bold</vt:lpstr>
      <vt:lpstr>Calibri</vt:lpstr>
      <vt:lpstr>Calibri Light</vt:lpstr>
      <vt:lpstr>Fira Sans Condensed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3334</cp:lastModifiedBy>
  <cp:revision>61</cp:revision>
  <dcterms:created xsi:type="dcterms:W3CDTF">2024-08-24T15:03:15Z</dcterms:created>
  <dcterms:modified xsi:type="dcterms:W3CDTF">2024-11-25T08:43:18Z</dcterms:modified>
</cp:coreProperties>
</file>