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715" r:id="rId2"/>
    <p:sldMasterId id="2147483726" r:id="rId3"/>
    <p:sldMasterId id="2147483738" r:id="rId4"/>
    <p:sldMasterId id="2147483750" r:id="rId5"/>
    <p:sldMasterId id="2147483761" r:id="rId6"/>
  </p:sldMasterIdLst>
  <p:notesMasterIdLst>
    <p:notesMasterId r:id="rId36"/>
  </p:notesMasterIdLst>
  <p:sldIdLst>
    <p:sldId id="329" r:id="rId7"/>
    <p:sldId id="598" r:id="rId8"/>
    <p:sldId id="1810" r:id="rId9"/>
    <p:sldId id="337" r:id="rId10"/>
    <p:sldId id="332" r:id="rId11"/>
    <p:sldId id="333" r:id="rId12"/>
    <p:sldId id="336" r:id="rId13"/>
    <p:sldId id="1806" r:id="rId14"/>
    <p:sldId id="340" r:id="rId15"/>
    <p:sldId id="1811" r:id="rId16"/>
    <p:sldId id="1818" r:id="rId17"/>
    <p:sldId id="1817" r:id="rId18"/>
    <p:sldId id="1824" r:id="rId19"/>
    <p:sldId id="339" r:id="rId20"/>
    <p:sldId id="1803" r:id="rId21"/>
    <p:sldId id="344" r:id="rId22"/>
    <p:sldId id="1804" r:id="rId23"/>
    <p:sldId id="342" r:id="rId24"/>
    <p:sldId id="1816" r:id="rId25"/>
    <p:sldId id="1823" r:id="rId26"/>
    <p:sldId id="1825" r:id="rId27"/>
    <p:sldId id="1815" r:id="rId28"/>
    <p:sldId id="323" r:id="rId29"/>
    <p:sldId id="257" r:id="rId30"/>
    <p:sldId id="261" r:id="rId31"/>
    <p:sldId id="325" r:id="rId32"/>
    <p:sldId id="326" r:id="rId33"/>
    <p:sldId id="327" r:id="rId34"/>
    <p:sldId id="328" r:id="rId35"/>
  </p:sldIdLst>
  <p:sldSz cx="9144000" cy="5143500" type="screen16x9"/>
  <p:notesSz cx="6858000" cy="9144000"/>
  <p:embeddedFontLst>
    <p:embeddedFont>
      <p:font typeface=".VnBlack" panose="020B7200000000000000" pitchFamily="3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Varela Round" panose="020B0604020202020204" charset="-79"/>
      <p:regular r:id="rId44"/>
    </p:embeddedFont>
    <p:embeddedFont>
      <p:font typeface="Verdana" panose="020B0604030504040204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4305B05-2FC7-457D-9EDF-BA76C61D4498}">
  <a:tblStyle styleId="{74305B05-2FC7-457D-9EDF-BA76C61D449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64" autoAdjust="0"/>
    <p:restoredTop sz="78670" autoAdjust="0"/>
  </p:normalViewPr>
  <p:slideViewPr>
    <p:cSldViewPr snapToGrid="0" snapToObjects="1">
      <p:cViewPr varScale="1">
        <p:scale>
          <a:sx n="82" d="100"/>
          <a:sy n="82" d="100"/>
        </p:scale>
        <p:origin x="376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5" d="100"/>
        <a:sy n="14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3.fntdata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8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2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4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656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119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mừng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quý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thầy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10D2.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lệ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thí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Gameshow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đỉnh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Olympia”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cuộc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tài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vô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liệt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285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videoclip</a:t>
            </a:r>
            <a:r>
              <a:rPr lang="en-US" baseline="0" dirty="0"/>
              <a:t>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sàng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.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10s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lệnh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nắm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</a:p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1…………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….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545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videoclip</a:t>
            </a:r>
            <a:r>
              <a:rPr lang="en-US" baseline="0" dirty="0"/>
              <a:t>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sàng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.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10s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lệnh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nắm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</a:p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1…………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….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381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videoclip</a:t>
            </a:r>
            <a:r>
              <a:rPr lang="en-US" baseline="0" dirty="0"/>
              <a:t>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sàng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.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10s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lệnh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nắm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</a:p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1…………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….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574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videoclip</a:t>
            </a:r>
            <a:r>
              <a:rPr lang="en-US" baseline="0" dirty="0"/>
              <a:t>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sàng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.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10s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lệnh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nắm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</a:p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1…………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….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33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AD943-ECD3-4D01-BBA7-0B69126519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CE41F6-C11F-4316-9009-C2D5C272A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B8773-A0A6-46A9-8320-F23696B93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45FE3-A219-4CD2-867D-B08DB81CC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BA40F-6138-464A-A507-B0A890E0D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97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4AB07-0963-4E25-BC3F-729AD6657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E55A80-8C9C-4BFD-AFE3-4DEF00505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4411A-802B-45C8-823B-63E9E1A92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701EC-2C13-422A-90C6-A4C06FE1F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6E1F2-D5CF-48B3-ACA3-7C51C6945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724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AA9A8C-67C6-4BF5-80FE-48FA46B25B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AB9AF2-A6E8-48DF-92A7-9DD8E9259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D4D3B-0CE1-432C-8C71-4DEA81E95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375F8-A58D-44A8-88AD-7AB17A018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8BAFC-5D42-4B10-AF33-1BFFF748A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208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209425" y="502200"/>
            <a:ext cx="206100" cy="2061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255425" y="1991825"/>
            <a:ext cx="46332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67550" y="-886750"/>
            <a:ext cx="2347200" cy="23472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>
            <a:off x="8348875" y="2882375"/>
            <a:ext cx="978600" cy="978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>
            <a:off x="2255425" y="541800"/>
            <a:ext cx="657600" cy="6576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>
            <a:off x="6752750" y="3465100"/>
            <a:ext cx="2284200" cy="2284200"/>
          </a:xfrm>
          <a:prstGeom prst="donut">
            <a:avLst>
              <a:gd name="adj" fmla="val 11909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>
            <a:off x="137775" y="3193200"/>
            <a:ext cx="657600" cy="65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>
            <a:off x="376550" y="4217275"/>
            <a:ext cx="1207800" cy="12078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>
            <a:off x="8244625" y="2541950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>
            <a:off x="7598775" y="-300250"/>
            <a:ext cx="1370700" cy="13707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>
            <a:off x="8244625" y="802850"/>
            <a:ext cx="657600" cy="6576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>
            <a:off x="213975" y="695900"/>
            <a:ext cx="871500" cy="8715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>
            <a:off x="-122175" y="2933250"/>
            <a:ext cx="1177500" cy="11775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>
            <a:off x="8150075" y="708300"/>
            <a:ext cx="846600" cy="8466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>
            <a:off x="1055325" y="3904575"/>
            <a:ext cx="206100" cy="2061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524576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>
            <a:off x="3058200" y="-295450"/>
            <a:ext cx="3027600" cy="30279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/>
          </p:nvPr>
        </p:nvSpPr>
        <p:spPr>
          <a:xfrm>
            <a:off x="1773750" y="2421550"/>
            <a:ext cx="55965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1773750" y="3449654"/>
            <a:ext cx="55965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None/>
              <a:defRPr b="1">
                <a:solidFill>
                  <a:srgbClr val="A1BEC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1414538" y="3988225"/>
            <a:ext cx="206100" cy="2061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3"/>
          <p:cNvSpPr/>
          <p:nvPr/>
        </p:nvSpPr>
        <p:spPr>
          <a:xfrm>
            <a:off x="7630150" y="2469625"/>
            <a:ext cx="2347200" cy="2347200"/>
          </a:xfrm>
          <a:prstGeom prst="donut">
            <a:avLst>
              <a:gd name="adj" fmla="val 29778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3"/>
          <p:cNvSpPr/>
          <p:nvPr/>
        </p:nvSpPr>
        <p:spPr>
          <a:xfrm>
            <a:off x="376550" y="1139200"/>
            <a:ext cx="978600" cy="9786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3"/>
          <p:cNvSpPr/>
          <p:nvPr/>
        </p:nvSpPr>
        <p:spPr>
          <a:xfrm>
            <a:off x="7240275" y="4662700"/>
            <a:ext cx="657600" cy="6576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3"/>
          <p:cNvSpPr/>
          <p:nvPr/>
        </p:nvSpPr>
        <p:spPr>
          <a:xfrm>
            <a:off x="231175" y="-571700"/>
            <a:ext cx="2284200" cy="2284200"/>
          </a:xfrm>
          <a:prstGeom prst="donut">
            <a:avLst>
              <a:gd name="adj" fmla="val 11909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3"/>
          <p:cNvSpPr/>
          <p:nvPr/>
        </p:nvSpPr>
        <p:spPr>
          <a:xfrm>
            <a:off x="7507625" y="917475"/>
            <a:ext cx="657600" cy="65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3"/>
          <p:cNvSpPr/>
          <p:nvPr/>
        </p:nvSpPr>
        <p:spPr>
          <a:xfrm>
            <a:off x="8065925" y="-295450"/>
            <a:ext cx="1207800" cy="12078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3"/>
          <p:cNvSpPr/>
          <p:nvPr/>
        </p:nvSpPr>
        <p:spPr>
          <a:xfrm>
            <a:off x="1417200" y="2052650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3"/>
          <p:cNvSpPr/>
          <p:nvPr/>
        </p:nvSpPr>
        <p:spPr>
          <a:xfrm>
            <a:off x="180500" y="4023250"/>
            <a:ext cx="1370700" cy="13707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3"/>
          <p:cNvSpPr/>
          <p:nvPr/>
        </p:nvSpPr>
        <p:spPr>
          <a:xfrm>
            <a:off x="246046" y="3365546"/>
            <a:ext cx="456000" cy="4560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3"/>
          <p:cNvSpPr/>
          <p:nvPr/>
        </p:nvSpPr>
        <p:spPr>
          <a:xfrm>
            <a:off x="7072325" y="4494725"/>
            <a:ext cx="993600" cy="9933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3"/>
          <p:cNvSpPr/>
          <p:nvPr/>
        </p:nvSpPr>
        <p:spPr>
          <a:xfrm>
            <a:off x="7370250" y="780100"/>
            <a:ext cx="932400" cy="9324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3"/>
          <p:cNvSpPr/>
          <p:nvPr/>
        </p:nvSpPr>
        <p:spPr>
          <a:xfrm>
            <a:off x="180500" y="3300000"/>
            <a:ext cx="586800" cy="5868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3"/>
          <p:cNvSpPr/>
          <p:nvPr/>
        </p:nvSpPr>
        <p:spPr>
          <a:xfrm>
            <a:off x="7733375" y="467300"/>
            <a:ext cx="206100" cy="2061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3"/>
          <p:cNvSpPr/>
          <p:nvPr/>
        </p:nvSpPr>
        <p:spPr>
          <a:xfrm>
            <a:off x="598175" y="-204700"/>
            <a:ext cx="1550100" cy="155010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3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75017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8334450" y="4139625"/>
            <a:ext cx="424800" cy="42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/>
          <p:nvPr/>
        </p:nvSpPr>
        <p:spPr>
          <a:xfrm>
            <a:off x="4308288" y="-1078650"/>
            <a:ext cx="2347200" cy="2347200"/>
          </a:xfrm>
          <a:prstGeom prst="donut">
            <a:avLst>
              <a:gd name="adj" fmla="val 17100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" name="Google Shape;50;p4"/>
          <p:cNvSpPr/>
          <p:nvPr/>
        </p:nvSpPr>
        <p:spPr>
          <a:xfrm>
            <a:off x="4047750" y="805125"/>
            <a:ext cx="1048500" cy="10485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1880850" y="1920300"/>
            <a:ext cx="5382300" cy="20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80990" algn="ctr" rtl="0">
              <a:spcBef>
                <a:spcPts val="600"/>
              </a:spcBef>
              <a:spcAft>
                <a:spcPts val="0"/>
              </a:spcAft>
              <a:buSzPts val="2400"/>
              <a:buChar char="◎"/>
              <a:defRPr/>
            </a:lvl1pPr>
            <a:lvl2pPr marL="914378" lvl="1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371566" lvl="2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1828754" lvl="3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5943" lvl="4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132" lvl="5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320" lvl="6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509" lvl="7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697" lvl="8" indent="-38099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4"/>
          <p:cNvSpPr txBox="1"/>
          <p:nvPr/>
        </p:nvSpPr>
        <p:spPr>
          <a:xfrm>
            <a:off x="3593400" y="7813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“</a:t>
            </a:r>
            <a:endParaRPr sz="96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53" name="Google Shape;53;p4"/>
          <p:cNvSpPr/>
          <p:nvPr/>
        </p:nvSpPr>
        <p:spPr>
          <a:xfrm>
            <a:off x="229225" y="2988350"/>
            <a:ext cx="802800" cy="8031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4"/>
          <p:cNvSpPr/>
          <p:nvPr/>
        </p:nvSpPr>
        <p:spPr>
          <a:xfrm>
            <a:off x="-442225" y="3999900"/>
            <a:ext cx="1695900" cy="1695900"/>
          </a:xfrm>
          <a:prstGeom prst="donut">
            <a:avLst>
              <a:gd name="adj" fmla="val 10084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4"/>
          <p:cNvSpPr/>
          <p:nvPr/>
        </p:nvSpPr>
        <p:spPr>
          <a:xfrm>
            <a:off x="1334025" y="-231725"/>
            <a:ext cx="1666800" cy="1666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4"/>
          <p:cNvSpPr/>
          <p:nvPr/>
        </p:nvSpPr>
        <p:spPr>
          <a:xfrm>
            <a:off x="550525" y="710300"/>
            <a:ext cx="481500" cy="481800"/>
          </a:xfrm>
          <a:prstGeom prst="donut">
            <a:avLst>
              <a:gd name="adj" fmla="val 3727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4"/>
          <p:cNvSpPr/>
          <p:nvPr/>
        </p:nvSpPr>
        <p:spPr>
          <a:xfrm>
            <a:off x="1032025" y="3791450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4"/>
          <p:cNvSpPr/>
          <p:nvPr/>
        </p:nvSpPr>
        <p:spPr>
          <a:xfrm>
            <a:off x="1217050" y="1311325"/>
            <a:ext cx="304800" cy="304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4"/>
          <p:cNvSpPr/>
          <p:nvPr/>
        </p:nvSpPr>
        <p:spPr>
          <a:xfrm>
            <a:off x="7744475" y="1473300"/>
            <a:ext cx="1048500" cy="1048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4"/>
          <p:cNvSpPr/>
          <p:nvPr/>
        </p:nvSpPr>
        <p:spPr>
          <a:xfrm>
            <a:off x="8050675" y="2042175"/>
            <a:ext cx="1520100" cy="1520100"/>
          </a:xfrm>
          <a:prstGeom prst="donut">
            <a:avLst>
              <a:gd name="adj" fmla="val 5022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4"/>
          <p:cNvSpPr/>
          <p:nvPr/>
        </p:nvSpPr>
        <p:spPr>
          <a:xfrm>
            <a:off x="7969775" y="3713850"/>
            <a:ext cx="597900" cy="598200"/>
          </a:xfrm>
          <a:prstGeom prst="donut">
            <a:avLst>
              <a:gd name="adj" fmla="val 43984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4"/>
          <p:cNvSpPr/>
          <p:nvPr/>
        </p:nvSpPr>
        <p:spPr>
          <a:xfrm>
            <a:off x="8608775" y="1192100"/>
            <a:ext cx="184200" cy="1842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4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28247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"/>
          <p:cNvSpPr/>
          <p:nvPr/>
        </p:nvSpPr>
        <p:spPr>
          <a:xfrm>
            <a:off x="1144200" y="2698575"/>
            <a:ext cx="893700" cy="8937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body" idx="1"/>
          </p:nvPr>
        </p:nvSpPr>
        <p:spPr>
          <a:xfrm>
            <a:off x="2935875" y="1525758"/>
            <a:ext cx="52755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80990">
              <a:spcBef>
                <a:spcPts val="600"/>
              </a:spcBef>
              <a:spcAft>
                <a:spcPts val="0"/>
              </a:spcAft>
              <a:buSzPts val="2400"/>
              <a:buChar char="◎"/>
              <a:defRPr sz="2400"/>
            </a:lvl1pPr>
            <a:lvl2pPr marL="914378" lvl="1" indent="-38099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371566" lvl="2" indent="-380990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1828754" lvl="3" indent="-38099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5943" lvl="4" indent="-38099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132" lvl="5" indent="-38099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320" lvl="6" indent="-38099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509" lvl="7" indent="-38099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697" lvl="8" indent="-38099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68" name="Google Shape;68;p5"/>
          <p:cNvSpPr/>
          <p:nvPr/>
        </p:nvSpPr>
        <p:spPr>
          <a:xfrm>
            <a:off x="259925" y="-206300"/>
            <a:ext cx="2347200" cy="23472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-152925" y="1360050"/>
            <a:ext cx="978600" cy="978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2339600" y="243625"/>
            <a:ext cx="657600" cy="6576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788725" y="2338650"/>
            <a:ext cx="811200" cy="811200"/>
          </a:xfrm>
          <a:prstGeom prst="donut">
            <a:avLst>
              <a:gd name="adj" fmla="val 22275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53675" y="4149950"/>
            <a:ext cx="1207800" cy="1207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315800" y="3860975"/>
            <a:ext cx="550500" cy="5505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438575" y="2993025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7744850" y="420475"/>
            <a:ext cx="550500" cy="550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8839500" y="1019775"/>
            <a:ext cx="397500" cy="397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/>
          <p:nvPr/>
        </p:nvSpPr>
        <p:spPr>
          <a:xfrm>
            <a:off x="8295350" y="-321125"/>
            <a:ext cx="741600" cy="741600"/>
          </a:xfrm>
          <a:prstGeom prst="donut">
            <a:avLst>
              <a:gd name="adj" fmla="val 31897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78;p5"/>
          <p:cNvSpPr/>
          <p:nvPr/>
        </p:nvSpPr>
        <p:spPr>
          <a:xfrm>
            <a:off x="8651500" y="161632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79;p5"/>
          <p:cNvSpPr/>
          <p:nvPr/>
        </p:nvSpPr>
        <p:spPr>
          <a:xfrm>
            <a:off x="2179100" y="83125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80;p5"/>
          <p:cNvSpPr/>
          <p:nvPr/>
        </p:nvSpPr>
        <p:spPr>
          <a:xfrm>
            <a:off x="8062825" y="688875"/>
            <a:ext cx="449700" cy="4497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81;p5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24805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"/>
          <p:cNvSpPr txBox="1">
            <a:spLocks noGrp="1"/>
          </p:cNvSpPr>
          <p:nvPr>
            <p:ph type="body" idx="1"/>
          </p:nvPr>
        </p:nvSpPr>
        <p:spPr>
          <a:xfrm>
            <a:off x="2935875" y="1550150"/>
            <a:ext cx="2560500" cy="33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marL="914378" lvl="1" indent="-342892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2pPr>
            <a:lvl3pPr marL="1371566" lvl="2" indent="-342892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800"/>
            </a:lvl3pPr>
            <a:lvl4pPr marL="1828754" lvl="3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5943" lvl="4" indent="-342892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132" lvl="5" indent="-342892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320" lvl="6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509" lvl="7" indent="-342892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697" lvl="8" indent="-342892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98" name="Google Shape;98;p7"/>
          <p:cNvSpPr txBox="1">
            <a:spLocks noGrp="1"/>
          </p:cNvSpPr>
          <p:nvPr>
            <p:ph type="body" idx="2"/>
          </p:nvPr>
        </p:nvSpPr>
        <p:spPr>
          <a:xfrm>
            <a:off x="5650849" y="1550150"/>
            <a:ext cx="2560500" cy="33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marL="914378" lvl="1" indent="-342892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2pPr>
            <a:lvl3pPr marL="1371566" lvl="2" indent="-342892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800"/>
            </a:lvl3pPr>
            <a:lvl4pPr marL="1828754" lvl="3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5943" lvl="4" indent="-342892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132" lvl="5" indent="-342892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320" lvl="6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509" lvl="7" indent="-342892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697" lvl="8" indent="-342892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99" name="Google Shape;99;p7"/>
          <p:cNvSpPr/>
          <p:nvPr/>
        </p:nvSpPr>
        <p:spPr>
          <a:xfrm>
            <a:off x="-358950" y="2194400"/>
            <a:ext cx="2347200" cy="2347200"/>
          </a:xfrm>
          <a:prstGeom prst="donut">
            <a:avLst>
              <a:gd name="adj" fmla="val 36789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0;p7"/>
          <p:cNvSpPr/>
          <p:nvPr/>
        </p:nvSpPr>
        <p:spPr>
          <a:xfrm>
            <a:off x="198450" y="-321125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7"/>
          <p:cNvSpPr/>
          <p:nvPr/>
        </p:nvSpPr>
        <p:spPr>
          <a:xfrm>
            <a:off x="198450" y="420475"/>
            <a:ext cx="657600" cy="657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" name="Google Shape;102;p7"/>
          <p:cNvSpPr/>
          <p:nvPr/>
        </p:nvSpPr>
        <p:spPr>
          <a:xfrm>
            <a:off x="1177051" y="657475"/>
            <a:ext cx="846900" cy="846900"/>
          </a:xfrm>
          <a:prstGeom prst="donut">
            <a:avLst>
              <a:gd name="adj" fmla="val 22275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3;p7"/>
          <p:cNvSpPr/>
          <p:nvPr/>
        </p:nvSpPr>
        <p:spPr>
          <a:xfrm>
            <a:off x="887650" y="4142300"/>
            <a:ext cx="1207800" cy="12078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4;p7"/>
          <p:cNvSpPr/>
          <p:nvPr/>
        </p:nvSpPr>
        <p:spPr>
          <a:xfrm>
            <a:off x="153675" y="4799600"/>
            <a:ext cx="550500" cy="550500"/>
          </a:xfrm>
          <a:prstGeom prst="donut">
            <a:avLst>
              <a:gd name="adj" fmla="val 18606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5;p7"/>
          <p:cNvSpPr/>
          <p:nvPr/>
        </p:nvSpPr>
        <p:spPr>
          <a:xfrm>
            <a:off x="1172525" y="1696950"/>
            <a:ext cx="304800" cy="30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6;p7"/>
          <p:cNvSpPr/>
          <p:nvPr/>
        </p:nvSpPr>
        <p:spPr>
          <a:xfrm>
            <a:off x="7844250" y="619275"/>
            <a:ext cx="550500" cy="550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" name="Google Shape;107;p7"/>
          <p:cNvSpPr/>
          <p:nvPr/>
        </p:nvSpPr>
        <p:spPr>
          <a:xfrm>
            <a:off x="7515500" y="-72500"/>
            <a:ext cx="397500" cy="3975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" name="Google Shape;108;p7"/>
          <p:cNvSpPr/>
          <p:nvPr/>
        </p:nvSpPr>
        <p:spPr>
          <a:xfrm>
            <a:off x="8651500" y="1030850"/>
            <a:ext cx="304800" cy="304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9" name="Google Shape;109;p7"/>
          <p:cNvSpPr/>
          <p:nvPr/>
        </p:nvSpPr>
        <p:spPr>
          <a:xfrm>
            <a:off x="8097900" y="167450"/>
            <a:ext cx="741600" cy="741600"/>
          </a:xfrm>
          <a:prstGeom prst="donut">
            <a:avLst>
              <a:gd name="adj" fmla="val 8064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0" name="Google Shape;110;p7"/>
          <p:cNvSpPr/>
          <p:nvPr/>
        </p:nvSpPr>
        <p:spPr>
          <a:xfrm>
            <a:off x="8394750" y="150437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1" name="Google Shape;111;p7"/>
          <p:cNvSpPr/>
          <p:nvPr/>
        </p:nvSpPr>
        <p:spPr>
          <a:xfrm>
            <a:off x="-205625" y="2347725"/>
            <a:ext cx="2040600" cy="20406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2" name="Google Shape;112;p7"/>
          <p:cNvSpPr/>
          <p:nvPr/>
        </p:nvSpPr>
        <p:spPr>
          <a:xfrm>
            <a:off x="305125" y="-214450"/>
            <a:ext cx="765300" cy="7653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3" name="Google Shape;113;p7"/>
          <p:cNvSpPr/>
          <p:nvPr/>
        </p:nvSpPr>
        <p:spPr>
          <a:xfrm>
            <a:off x="8532600" y="911950"/>
            <a:ext cx="542700" cy="5427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" name="Google Shape;114;p7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90884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"/>
          <p:cNvSpPr/>
          <p:nvPr/>
        </p:nvSpPr>
        <p:spPr>
          <a:xfrm>
            <a:off x="8638525" y="1472600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7" name="Google Shape;117;p8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8"/>
          <p:cNvSpPr txBox="1">
            <a:spLocks noGrp="1"/>
          </p:cNvSpPr>
          <p:nvPr>
            <p:ph type="body" idx="1"/>
          </p:nvPr>
        </p:nvSpPr>
        <p:spPr>
          <a:xfrm>
            <a:off x="2935875" y="1550150"/>
            <a:ext cx="1700400" cy="3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19" name="Google Shape;119;p8"/>
          <p:cNvSpPr txBox="1">
            <a:spLocks noGrp="1"/>
          </p:cNvSpPr>
          <p:nvPr>
            <p:ph type="body" idx="2"/>
          </p:nvPr>
        </p:nvSpPr>
        <p:spPr>
          <a:xfrm>
            <a:off x="4723373" y="1550150"/>
            <a:ext cx="1700400" cy="3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20" name="Google Shape;120;p8"/>
          <p:cNvSpPr txBox="1">
            <a:spLocks noGrp="1"/>
          </p:cNvSpPr>
          <p:nvPr>
            <p:ph type="body" idx="3"/>
          </p:nvPr>
        </p:nvSpPr>
        <p:spPr>
          <a:xfrm>
            <a:off x="6510871" y="1550150"/>
            <a:ext cx="1700400" cy="3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21" name="Google Shape;121;p8"/>
          <p:cNvSpPr/>
          <p:nvPr/>
        </p:nvSpPr>
        <p:spPr>
          <a:xfrm>
            <a:off x="1016475" y="2981600"/>
            <a:ext cx="440400" cy="4404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" name="Google Shape;122;p8"/>
          <p:cNvSpPr/>
          <p:nvPr/>
        </p:nvSpPr>
        <p:spPr>
          <a:xfrm>
            <a:off x="-68725" y="3346150"/>
            <a:ext cx="819600" cy="819600"/>
          </a:xfrm>
          <a:prstGeom prst="ellipse">
            <a:avLst/>
          </a:prstGeom>
          <a:noFill/>
          <a:ln w="9525" cap="flat" cmpd="sng">
            <a:solidFill>
              <a:srgbClr val="00D1C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3" name="Google Shape;123;p8"/>
          <p:cNvSpPr/>
          <p:nvPr/>
        </p:nvSpPr>
        <p:spPr>
          <a:xfrm>
            <a:off x="1361475" y="140725"/>
            <a:ext cx="862800" cy="863400"/>
          </a:xfrm>
          <a:prstGeom prst="donut">
            <a:avLst>
              <a:gd name="adj" fmla="val 43200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" name="Google Shape;124;p8"/>
          <p:cNvSpPr/>
          <p:nvPr/>
        </p:nvSpPr>
        <p:spPr>
          <a:xfrm>
            <a:off x="1438125" y="3422000"/>
            <a:ext cx="1062000" cy="1062000"/>
          </a:xfrm>
          <a:prstGeom prst="donut">
            <a:avLst>
              <a:gd name="adj" fmla="val 9905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5" name="Google Shape;125;p8"/>
          <p:cNvSpPr/>
          <p:nvPr/>
        </p:nvSpPr>
        <p:spPr>
          <a:xfrm>
            <a:off x="2059425" y="1112475"/>
            <a:ext cx="304800" cy="304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6" name="Google Shape;126;p8"/>
          <p:cNvSpPr/>
          <p:nvPr/>
        </p:nvSpPr>
        <p:spPr>
          <a:xfrm>
            <a:off x="8723500" y="270225"/>
            <a:ext cx="550500" cy="550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8"/>
          <p:cNvSpPr/>
          <p:nvPr/>
        </p:nvSpPr>
        <p:spPr>
          <a:xfrm>
            <a:off x="8546800" y="608625"/>
            <a:ext cx="397500" cy="3975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8"/>
          <p:cNvSpPr/>
          <p:nvPr/>
        </p:nvSpPr>
        <p:spPr>
          <a:xfrm>
            <a:off x="8211275" y="1152650"/>
            <a:ext cx="397500" cy="3975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8"/>
          <p:cNvSpPr/>
          <p:nvPr/>
        </p:nvSpPr>
        <p:spPr>
          <a:xfrm>
            <a:off x="7599600" y="-275250"/>
            <a:ext cx="741600" cy="7416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8"/>
          <p:cNvSpPr/>
          <p:nvPr/>
        </p:nvSpPr>
        <p:spPr>
          <a:xfrm>
            <a:off x="9033775" y="1867850"/>
            <a:ext cx="188100" cy="1881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8"/>
          <p:cNvSpPr/>
          <p:nvPr/>
        </p:nvSpPr>
        <p:spPr>
          <a:xfrm>
            <a:off x="-480225" y="243625"/>
            <a:ext cx="2347200" cy="2347200"/>
          </a:xfrm>
          <a:prstGeom prst="donut">
            <a:avLst>
              <a:gd name="adj" fmla="val 21094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8"/>
          <p:cNvSpPr/>
          <p:nvPr/>
        </p:nvSpPr>
        <p:spPr>
          <a:xfrm>
            <a:off x="1016475" y="4091700"/>
            <a:ext cx="1207800" cy="120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8"/>
          <p:cNvSpPr/>
          <p:nvPr/>
        </p:nvSpPr>
        <p:spPr>
          <a:xfrm>
            <a:off x="204075" y="927925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4" name="Google Shape;134;p8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667365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5" name="Google Shape;155;p10"/>
          <p:cNvSpPr txBox="1">
            <a:spLocks noGrp="1"/>
          </p:cNvSpPr>
          <p:nvPr>
            <p:ph type="body" idx="1"/>
          </p:nvPr>
        </p:nvSpPr>
        <p:spPr>
          <a:xfrm>
            <a:off x="1246225" y="4177700"/>
            <a:ext cx="6651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28594" algn="ctr">
              <a:spcBef>
                <a:spcPts val="360"/>
              </a:spcBef>
              <a:spcAft>
                <a:spcPts val="0"/>
              </a:spcAft>
              <a:buSzPts val="1600"/>
              <a:buNone/>
              <a:defRPr sz="1600"/>
            </a:lvl1pPr>
          </a:lstStyle>
          <a:p>
            <a:endParaRPr/>
          </a:p>
        </p:txBody>
      </p:sp>
      <p:sp>
        <p:nvSpPr>
          <p:cNvPr id="156" name="Google Shape;156;p10"/>
          <p:cNvSpPr/>
          <p:nvPr/>
        </p:nvSpPr>
        <p:spPr>
          <a:xfrm rot="10800000">
            <a:off x="8705950" y="3777263"/>
            <a:ext cx="617400" cy="617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7" name="Google Shape;157;p10"/>
          <p:cNvSpPr/>
          <p:nvPr/>
        </p:nvSpPr>
        <p:spPr>
          <a:xfrm rot="10800000">
            <a:off x="608750" y="841361"/>
            <a:ext cx="515400" cy="5154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8" name="Google Shape;158;p10"/>
          <p:cNvSpPr/>
          <p:nvPr/>
        </p:nvSpPr>
        <p:spPr>
          <a:xfrm rot="10800000">
            <a:off x="8195021" y="4553300"/>
            <a:ext cx="831600" cy="8316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10"/>
          <p:cNvSpPr/>
          <p:nvPr/>
        </p:nvSpPr>
        <p:spPr>
          <a:xfrm rot="10800000">
            <a:off x="8458384" y="4183763"/>
            <a:ext cx="210900" cy="2109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10"/>
          <p:cNvSpPr/>
          <p:nvPr/>
        </p:nvSpPr>
        <p:spPr>
          <a:xfrm rot="10800000">
            <a:off x="-153147" y="-444547"/>
            <a:ext cx="1128300" cy="11283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10"/>
          <p:cNvSpPr/>
          <p:nvPr/>
        </p:nvSpPr>
        <p:spPr>
          <a:xfrm rot="10800000">
            <a:off x="8012016" y="133391"/>
            <a:ext cx="434700" cy="4347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10"/>
          <p:cNvSpPr/>
          <p:nvPr/>
        </p:nvSpPr>
        <p:spPr>
          <a:xfrm rot="10800000">
            <a:off x="-73577" y="841500"/>
            <a:ext cx="330900" cy="3309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10"/>
          <p:cNvSpPr/>
          <p:nvPr/>
        </p:nvSpPr>
        <p:spPr>
          <a:xfrm rot="10800000">
            <a:off x="8512150" y="133404"/>
            <a:ext cx="811200" cy="8112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10"/>
          <p:cNvSpPr/>
          <p:nvPr/>
        </p:nvSpPr>
        <p:spPr>
          <a:xfrm rot="10800000">
            <a:off x="117998" y="-173402"/>
            <a:ext cx="586200" cy="5862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10"/>
          <p:cNvSpPr/>
          <p:nvPr/>
        </p:nvSpPr>
        <p:spPr>
          <a:xfrm rot="10800000">
            <a:off x="748825" y="4695050"/>
            <a:ext cx="345000" cy="3450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10"/>
          <p:cNvSpPr/>
          <p:nvPr/>
        </p:nvSpPr>
        <p:spPr>
          <a:xfrm rot="10800000">
            <a:off x="-107786" y="4259033"/>
            <a:ext cx="663000" cy="663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10"/>
          <p:cNvSpPr/>
          <p:nvPr/>
        </p:nvSpPr>
        <p:spPr>
          <a:xfrm rot="10800000">
            <a:off x="-316662" y="3443534"/>
            <a:ext cx="506100" cy="506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10"/>
          <p:cNvSpPr/>
          <p:nvPr/>
        </p:nvSpPr>
        <p:spPr>
          <a:xfrm rot="10800000">
            <a:off x="-226170" y="4140650"/>
            <a:ext cx="899400" cy="8994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" name="Google Shape;169;p10"/>
          <p:cNvSpPr/>
          <p:nvPr/>
        </p:nvSpPr>
        <p:spPr>
          <a:xfrm rot="10800000">
            <a:off x="8700641" y="1100250"/>
            <a:ext cx="333300" cy="3333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10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21397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"/>
          <p:cNvSpPr/>
          <p:nvPr/>
        </p:nvSpPr>
        <p:spPr>
          <a:xfrm>
            <a:off x="419100" y="-1581150"/>
            <a:ext cx="8305800" cy="8305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11"/>
          <p:cNvSpPr/>
          <p:nvPr/>
        </p:nvSpPr>
        <p:spPr>
          <a:xfrm>
            <a:off x="-164200" y="686175"/>
            <a:ext cx="550500" cy="550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4" name="Google Shape;174;p11"/>
          <p:cNvSpPr/>
          <p:nvPr/>
        </p:nvSpPr>
        <p:spPr>
          <a:xfrm>
            <a:off x="8204500" y="3898800"/>
            <a:ext cx="447000" cy="4470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11"/>
          <p:cNvSpPr/>
          <p:nvPr/>
        </p:nvSpPr>
        <p:spPr>
          <a:xfrm>
            <a:off x="100425" y="-196925"/>
            <a:ext cx="741600" cy="7416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6" name="Google Shape;176;p11"/>
          <p:cNvSpPr/>
          <p:nvPr/>
        </p:nvSpPr>
        <p:spPr>
          <a:xfrm>
            <a:off x="419100" y="68617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" name="Google Shape;177;p11"/>
          <p:cNvSpPr/>
          <p:nvPr/>
        </p:nvSpPr>
        <p:spPr>
          <a:xfrm>
            <a:off x="8333725" y="4482500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8" name="Google Shape;178;p11"/>
          <p:cNvSpPr/>
          <p:nvPr/>
        </p:nvSpPr>
        <p:spPr>
          <a:xfrm>
            <a:off x="741750" y="4449750"/>
            <a:ext cx="397500" cy="3975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9" name="Google Shape;179;p11"/>
          <p:cNvSpPr/>
          <p:nvPr/>
        </p:nvSpPr>
        <p:spPr>
          <a:xfrm>
            <a:off x="8956300" y="4058696"/>
            <a:ext cx="287100" cy="2871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0" name="Google Shape;180;p11"/>
          <p:cNvSpPr/>
          <p:nvPr/>
        </p:nvSpPr>
        <p:spPr>
          <a:xfrm>
            <a:off x="-164200" y="4277700"/>
            <a:ext cx="741600" cy="7416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1" name="Google Shape;181;p11"/>
          <p:cNvSpPr/>
          <p:nvPr/>
        </p:nvSpPr>
        <p:spPr>
          <a:xfrm>
            <a:off x="8568725" y="4717500"/>
            <a:ext cx="508500" cy="5085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2" name="Google Shape;182;p11"/>
          <p:cNvSpPr/>
          <p:nvPr/>
        </p:nvSpPr>
        <p:spPr>
          <a:xfrm>
            <a:off x="8077475" y="224125"/>
            <a:ext cx="304800" cy="3048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3" name="Google Shape;183;p11"/>
          <p:cNvSpPr/>
          <p:nvPr/>
        </p:nvSpPr>
        <p:spPr>
          <a:xfrm>
            <a:off x="8553248" y="328373"/>
            <a:ext cx="585600" cy="5856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4" name="Google Shape;184;p11"/>
          <p:cNvSpPr/>
          <p:nvPr/>
        </p:nvSpPr>
        <p:spPr>
          <a:xfrm>
            <a:off x="8876350" y="1187325"/>
            <a:ext cx="447000" cy="4470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11"/>
          <p:cNvSpPr/>
          <p:nvPr/>
        </p:nvSpPr>
        <p:spPr>
          <a:xfrm>
            <a:off x="8449000" y="224125"/>
            <a:ext cx="794400" cy="7944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11"/>
          <p:cNvSpPr/>
          <p:nvPr/>
        </p:nvSpPr>
        <p:spPr>
          <a:xfrm>
            <a:off x="100425" y="3830625"/>
            <a:ext cx="304800" cy="30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11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35158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ACD07-019B-4A3B-93FD-B21DA37BB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EB303-120C-45A3-81BA-6EE4818C1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F240E-F750-4E68-A639-804EF5A66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FB03E-ECE9-43E2-81C1-4EE293405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737AE-97DA-4772-9FB5-C2F01CE95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3493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/>
          <p:nvPr/>
        </p:nvSpPr>
        <p:spPr>
          <a:xfrm>
            <a:off x="419100" y="-1581150"/>
            <a:ext cx="8305800" cy="8305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12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723267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3477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221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1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417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5432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4140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158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996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49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459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DA7E-8F19-41B7-A877-D621BE320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A4E20A-E41A-4953-AC3C-44AB2728F4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263A2-5F3C-407B-8B37-04C0A6538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761AC-640B-4DD5-82C7-BFFD50D8C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AD95A-0D3D-4BA0-8FB2-AB8B0E7FC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8801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102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177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0B9A0-E7C7-44FE-B2A0-A59104E79C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FB9514-027C-4F90-ACC3-19D31A5C4C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17" indent="0" algn="ctr">
              <a:buNone/>
              <a:defRPr sz="1500"/>
            </a:lvl2pPr>
            <a:lvl3pPr marL="685835" indent="0" algn="ctr">
              <a:buNone/>
              <a:defRPr sz="1350"/>
            </a:lvl3pPr>
            <a:lvl4pPr marL="1028752" indent="0" algn="ctr">
              <a:buNone/>
              <a:defRPr sz="1200"/>
            </a:lvl4pPr>
            <a:lvl5pPr marL="1371668" indent="0" algn="ctr">
              <a:buNone/>
              <a:defRPr sz="1200"/>
            </a:lvl5pPr>
            <a:lvl6pPr marL="1714586" indent="0" algn="ctr">
              <a:buNone/>
              <a:defRPr sz="1200"/>
            </a:lvl6pPr>
            <a:lvl7pPr marL="2057503" indent="0" algn="ctr">
              <a:buNone/>
              <a:defRPr sz="1200"/>
            </a:lvl7pPr>
            <a:lvl8pPr marL="2400420" indent="0" algn="ctr">
              <a:buNone/>
              <a:defRPr sz="1200"/>
            </a:lvl8pPr>
            <a:lvl9pPr marL="274333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CD874-EC52-433C-A8F9-7BC84DFDD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421A2-15AD-45E7-AF61-DDD161BBD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15504-E838-45A5-BE84-09FBA7956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487726"/>
      </p:ext>
    </p:extLst>
  </p:cSld>
  <p:clrMapOvr>
    <a:masterClrMapping/>
  </p:clrMapOvr>
  <p:transition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98140-9DF6-404E-8315-90B4B0A44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1E4E1-4885-406D-B206-6C20E7455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58AB1-2494-4F54-9E10-78E2F268D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112C2-5371-40A0-9900-4BB9CA815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68AC4-68DB-4E42-BD38-113928B59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12706"/>
      </p:ext>
    </p:extLst>
  </p:cSld>
  <p:clrMapOvr>
    <a:masterClrMapping/>
  </p:clrMapOvr>
  <p:transition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F695C-E882-4C1E-9750-3797E0ADF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A0568-F719-4C5D-84DA-A5168F870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1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3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5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E74DA-FA03-44CB-83A4-06387D3C4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6FBCB-5AD2-4268-A3A4-664397B4F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1E41E-19D3-4EB0-AD36-2FF5942EA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31107"/>
      </p:ext>
    </p:extLst>
  </p:cSld>
  <p:clrMapOvr>
    <a:masterClrMapping/>
  </p:clrMapOvr>
  <p:transition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E9C03-2A92-4DC0-945C-7811013FA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622A8-E184-4669-B25A-B2172B6B80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7EA35B-456E-4002-9A49-DF3048B308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9559BB-1E91-4F07-A1D9-D19DDF63B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2B7873-222B-427D-94BE-2AD205957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651443-8CBC-4D42-8385-9348EE57F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62976"/>
      </p:ext>
    </p:extLst>
  </p:cSld>
  <p:clrMapOvr>
    <a:masterClrMapping/>
  </p:clrMapOvr>
  <p:transition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006F0-339A-4BA7-86EA-6B84924F9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0B1E0-A5FF-422D-A75C-5AE6C931D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5" indent="0">
              <a:buNone/>
              <a:defRPr sz="1350" b="1"/>
            </a:lvl3pPr>
            <a:lvl4pPr marL="1028752" indent="0">
              <a:buNone/>
              <a:defRPr sz="1200" b="1"/>
            </a:lvl4pPr>
            <a:lvl5pPr marL="1371668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00C54B-8CCE-45FD-B16C-C1873C040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7221C4-B9A2-435E-8EF3-A752A5DFB2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5" indent="0">
              <a:buNone/>
              <a:defRPr sz="1350" b="1"/>
            </a:lvl3pPr>
            <a:lvl4pPr marL="1028752" indent="0">
              <a:buNone/>
              <a:defRPr sz="1200" b="1"/>
            </a:lvl4pPr>
            <a:lvl5pPr marL="1371668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D18A55-DF78-4849-BBEA-FFF22A895D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D05030-ED14-4543-B575-4EADFDC9C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6913B6-8B6F-41D2-AA8C-5BEF0D238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8D1BCC-F501-41C3-8F32-F7F8749DC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77236"/>
      </p:ext>
    </p:extLst>
  </p:cSld>
  <p:clrMapOvr>
    <a:masterClrMapping/>
  </p:clrMapOvr>
  <p:transition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E3CBA-C193-4E78-9F97-88658D362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4B62DE-9875-415D-9D77-C3F00076B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A50202-EA96-4264-937A-40112A6CF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4C1701-247E-44AB-AE42-44D008B7B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5782"/>
      </p:ext>
    </p:extLst>
  </p:cSld>
  <p:clrMapOvr>
    <a:masterClrMapping/>
  </p:clrMapOvr>
  <p:transition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A611C-FFA4-4361-8ECA-DC9668F72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2FA5FC-4C08-4AA1-A5A3-D14DF4592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EFB72-B97A-43F6-AFDE-02AB5829B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92674"/>
      </p:ext>
    </p:extLst>
  </p:cSld>
  <p:clrMapOvr>
    <a:masterClrMapping/>
  </p:clrMapOvr>
  <p:transition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58619-3FAA-4FF0-876A-0F59A2832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DFABF-2CC2-47F4-AE8C-4F8B08B39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266542-50BC-47E5-AA1B-C73FFCDF7B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0"/>
            </a:lvl2pPr>
            <a:lvl3pPr marL="685835" indent="0">
              <a:buNone/>
              <a:defRPr sz="900"/>
            </a:lvl3pPr>
            <a:lvl4pPr marL="1028752" indent="0">
              <a:buNone/>
              <a:defRPr sz="750"/>
            </a:lvl4pPr>
            <a:lvl5pPr marL="1371668" indent="0">
              <a:buNone/>
              <a:defRPr sz="750"/>
            </a:lvl5pPr>
            <a:lvl6pPr marL="1714586" indent="0">
              <a:buNone/>
              <a:defRPr sz="750"/>
            </a:lvl6pPr>
            <a:lvl7pPr marL="2057503" indent="0">
              <a:buNone/>
              <a:defRPr sz="750"/>
            </a:lvl7pPr>
            <a:lvl8pPr marL="2400420" indent="0">
              <a:buNone/>
              <a:defRPr sz="750"/>
            </a:lvl8pPr>
            <a:lvl9pPr marL="274333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76F905-7B8C-43B5-90CC-7A15A41C7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115E56-F218-4B8C-8C95-FD0EB732B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02AB6B-C944-48A9-8A3F-6D6045E6A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10965"/>
      </p:ext>
    </p:extLst>
  </p:cSld>
  <p:clrMapOvr>
    <a:masterClrMapping/>
  </p:clrMapOvr>
  <p:transition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C7AB9-1EB4-452D-9850-A693C17FB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3E7F1-4463-4131-A891-4960173A08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D65830-F7AC-4D04-9AF3-579C4C107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5E3941-ABF8-45D2-95EE-338F55F5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5B814-E4BF-4A6F-9843-ACC7BC845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404A20-AB77-4D77-A116-F83C3EE3A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5305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9F383-E70C-47B7-B55A-59A0E26E9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E47430-5147-4FDF-901A-F516486C8F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B3BF0-3EFE-44F9-96E8-E465E4493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0"/>
            </a:lvl2pPr>
            <a:lvl3pPr marL="685835" indent="0">
              <a:buNone/>
              <a:defRPr sz="900"/>
            </a:lvl3pPr>
            <a:lvl4pPr marL="1028752" indent="0">
              <a:buNone/>
              <a:defRPr sz="750"/>
            </a:lvl4pPr>
            <a:lvl5pPr marL="1371668" indent="0">
              <a:buNone/>
              <a:defRPr sz="750"/>
            </a:lvl5pPr>
            <a:lvl6pPr marL="1714586" indent="0">
              <a:buNone/>
              <a:defRPr sz="750"/>
            </a:lvl6pPr>
            <a:lvl7pPr marL="2057503" indent="0">
              <a:buNone/>
              <a:defRPr sz="750"/>
            </a:lvl7pPr>
            <a:lvl8pPr marL="2400420" indent="0">
              <a:buNone/>
              <a:defRPr sz="750"/>
            </a:lvl8pPr>
            <a:lvl9pPr marL="274333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F689B7-6C0B-40B3-8AD7-50F6518D5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2AD5DD-2C1B-4772-9E6C-A3983C051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248E90-0D7D-4012-A9E8-2F4E10B84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36790"/>
      </p:ext>
    </p:extLst>
  </p:cSld>
  <p:clrMapOvr>
    <a:masterClrMapping/>
  </p:clrMapOvr>
  <p:transition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15C89-FC85-41DF-8865-6428AFE07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CBCBB7-CA9B-41D7-B7B0-F6A95DA89E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0CE37-7C76-4883-9214-B05CC44DA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1CE76-8117-4DFD-B42C-624BD73F9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643B9-F449-4060-9490-794E8CC5C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65563"/>
      </p:ext>
    </p:extLst>
  </p:cSld>
  <p:clrMapOvr>
    <a:masterClrMapping/>
  </p:clrMapOvr>
  <p:transition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C1CF50-002E-4B3F-A32A-CC9712E10D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3F675F-16C4-4260-B4F5-ED91267F0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2C6D1-A761-4A58-B28F-5F32E7CCD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A0C4A-D6E5-4971-ABEC-AF57AD9DC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84763-97B3-48DA-97C3-8D7D33CD1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321278"/>
      </p:ext>
    </p:extLst>
  </p:cSld>
  <p:clrMapOvr>
    <a:masterClrMapping/>
  </p:clrMapOvr>
  <p:transition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0053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20684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1828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4068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0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0" y="1999034"/>
            <a:ext cx="3655181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0738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0015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495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9303E-5D5E-4639-A7BC-1A2BB2D60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934C7D-FC87-41D5-8D30-8823E1EA0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A63551-0815-4DA0-84DC-4EF991663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220D73-9553-480A-A6CC-C4E362F3F0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9FE510-B2D4-4C9C-8069-40B3A16B6D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D82449-23C5-45B9-BFAE-AD18CBD6E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FCE1E9-9EEB-4FF6-BE9A-0FE425031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5F379B-6EF9-4E97-9864-F719D3663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275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0715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4457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6833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C41F8-BB62-41DC-AA3A-E376AD3D4D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DFEC2C-45EB-4CF9-97A7-385FF72A7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237A5-34A9-4823-B09E-6F1641869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9ADFC-703C-4143-8A3D-4844216AC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113A6-A728-461A-8CED-232D2F47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6DC1E8-1B45-4D12-BF71-456E6CFB14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17310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FD438-722D-41D7-A5C8-115EEF78F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B5353-89DC-4042-990C-EDA509FFF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0E47F-CC31-43AD-B980-AF1405A59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EB250-FF20-425D-8D30-E5D95A52E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4BF9C-BEE3-4BAD-88FE-B1DC01575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F72858-56D4-4E82-A3AE-0D88EF715D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70816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3EADD-BF0F-4343-BFE4-78755390B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8D083C-A52C-4F01-B24F-5933CB3BD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2F8B1-82C1-445F-A1F7-3718C0949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27136-3D24-447D-9CFA-5191211EE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85A29-14A6-423C-AEEA-98C0A4C0D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2B3770-E1D8-456A-85C9-350A1C1205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86043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3C05C-4167-4EB3-81AA-3564AAA35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F6FAF-B676-4EB8-98A2-292DA40FD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4BDA22-719E-483F-94DE-A31052B56C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978B7B-4F1F-45A1-8510-89853299E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D970E-1C68-4846-8805-E6A5285A8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DA2C1-2D7D-4CAC-87B5-37C54DF90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300A91-AE4A-4C02-AF67-668993DA3E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38343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02533-390E-45D0-9CCC-164A50A6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98E4B-6102-41A1-A5E3-9CEBA475B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62F64F-C349-42A5-9FA3-CFE626976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98B228-2117-4930-8583-578ACF4610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C57D47-9C5D-4A26-9D43-EC12E297E9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D78237-13C8-4B29-881A-642B32483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DB5E08-BF5F-49A7-8C08-668766435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DBA4E3-B23F-412D-8320-D55ADDE4D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2A968-8EBF-4F5A-AFFE-14ED4D9D74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97133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31A43-E02B-4E54-A99A-18229CC08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C350D3-0271-4508-B85F-F5915020B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DC4B83-4C83-4AB4-8E7C-E2DCF80A9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2CB859-F942-440E-B64A-EC04D15F2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2BE5B5-163B-4492-95DC-DEC8E35195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97736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014997-5FA7-44C9-8DCF-2DB3812B4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A63E23-4D54-407C-AA5C-582969CAC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2C9CB-DA52-4568-A85E-C3B726FA7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28E4F5-5285-4A24-88EB-824305C512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4575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317B9-3DE3-4884-AE51-5F7EDBA65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702E83-50C1-4579-8C48-3199E95D8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9819C9-8A9B-4FE9-BBEF-427D8484C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DE034A-E370-4689-8733-66F546FBC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548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63AB5-2845-4924-822F-36D72B4FF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03E68-F6B5-429E-B569-AA72B0337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B8E685-4CB9-4683-8FDF-36924A6058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75A61-57AE-4AC0-90D4-610892247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957369-8185-4E0C-A750-AF9C213F2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0FFCB-9FD6-4583-B9AB-79B4C1675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3838F-6004-42AF-AFEF-DD26B83489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16485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370F6-1CB2-4DDB-B079-6213B7CFD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DD84C5-0884-4D57-AEC3-12450B6A1C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3673F7-6934-4A86-BB23-A160B44F3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5BA717-2DF1-4C57-8726-0913684A1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D6820F-1D8C-43F2-BE7B-DFFCA7EEE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E81DC8-C0C8-464A-837D-87A7029AC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18F4B7-5610-4460-8D33-07A71FFD82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91870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DC139-0B72-4240-994A-530824405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B9EFD-BBA6-42F6-AEED-5CFA7478B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7701A-58C2-414A-9A7A-8BE185031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9D6AE-D6C8-4423-87E8-3C4742489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92C4C-CAEF-41D0-B275-6E3C05776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7DECE-42E0-4DCA-B958-46610BC361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06192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517B26-6A74-49A1-B22D-130CA1F76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F08E8-CF0F-42FF-B05C-E815181C22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629EB-3C57-49B0-B036-E2B67BD15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559E2-A4A4-42F6-A624-32F65F06D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AB039-5B90-475D-943B-0330C5DB4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1C163C-EF58-411F-BD47-2601FA3E7A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8773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EDCA5F-AEE7-4831-AC44-1C2767277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29956C-9590-41B0-A439-32020EB0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5CA24D-5B31-43AC-9BFC-A06FA445A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12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AEFC6-2559-4DA2-8C3C-E6609B9DA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703F1-50C3-4C39-A17D-C193C3559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4DBCC9-986C-4794-A36C-DCE987484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769AB-203B-4167-919A-57D6D935C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C1F97-E222-4D2C-B9C0-FE9EC7173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1AA316-3B85-4768-B8C4-F3030ECE6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34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42567-37A1-4FB4-8872-9460D8D18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B9BD53-0DF0-4121-89D7-51B834B480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DE6D3A-B859-4167-B2CB-8CB4FB75DF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ED1E13-47C8-4974-ACFF-E9F767553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E3042B-E228-46A6-8A98-E2DAE4C34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AE6DFE-17DF-4F6D-BC27-828A79469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30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B4BE94-336A-4193-AE23-9880A847A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885C2-BFC1-4C8E-8819-4E23B8743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53BD54-6050-4EC9-9496-D128D5CD55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AF024-DAF1-4E3C-A679-05DEF84BA977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246CE-13EF-4F54-A790-95D99771F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23CDF-CE0D-43A9-8649-B0538628D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8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935875" y="1525758"/>
            <a:ext cx="5275500" cy="27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◎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◉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￮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696802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3" r:id="rId7"/>
    <p:sldLayoutId id="2147483724" r:id="rId8"/>
    <p:sldLayoutId id="2147483725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84E0F-B49E-4CF9-974F-F2E81701724C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6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9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49600E-18B1-4A85-B3D8-442AEA1A7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F100D-4C53-40FE-BEC6-A2FDE9A7B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13CBF-3EC2-456E-B679-8C49083C0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0D1D2-0AB0-42B5-867F-802F7720DF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32E0B-EE71-4724-BC50-BEDB8D9243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39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>
    <p:randomBar dir="vert"/>
  </p:transition>
  <p:txStyles>
    <p:titleStyle>
      <a:lvl1pPr algn="l" defTabSz="68583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68583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76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93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10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127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045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2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78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96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17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35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52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8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86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503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420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337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615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AEA3FC3-B2E2-467C-91D0-05C7DF99A8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604561C-51A3-4795-877F-725DC44E74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C8AA8C4-729E-4440-8FBE-FC87362D0FD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65F2245-6A59-4497-B064-D7B2B53105C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D6A8850-9199-48B8-AF23-F5F0189DC1D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fld id="{EA9543C8-73AD-44C1-9B87-0D41655AF4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459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audio" Target="../media/audio4.wav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10" Type="http://schemas.openxmlformats.org/officeDocument/2006/relationships/image" Target="../media/image16.wmf"/><Relationship Id="rId4" Type="http://schemas.openxmlformats.org/officeDocument/2006/relationships/audio" Target="../media/audio5.wav"/><Relationship Id="rId9" Type="http://schemas.openxmlformats.org/officeDocument/2006/relationships/image" Target="../media/image15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audio" Target="../media/audio4.wav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10" Type="http://schemas.openxmlformats.org/officeDocument/2006/relationships/image" Target="../media/image16.wmf"/><Relationship Id="rId4" Type="http://schemas.openxmlformats.org/officeDocument/2006/relationships/audio" Target="../media/audio5.wav"/><Relationship Id="rId9" Type="http://schemas.openxmlformats.org/officeDocument/2006/relationships/image" Target="../media/image15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audio" Target="../media/audio4.wav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10" Type="http://schemas.openxmlformats.org/officeDocument/2006/relationships/image" Target="../media/image16.wmf"/><Relationship Id="rId4" Type="http://schemas.openxmlformats.org/officeDocument/2006/relationships/audio" Target="../media/audio5.wav"/><Relationship Id="rId9" Type="http://schemas.openxmlformats.org/officeDocument/2006/relationships/image" Target="../media/image15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audio" Target="../media/audio4.wav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10" Type="http://schemas.openxmlformats.org/officeDocument/2006/relationships/image" Target="../media/image16.wmf"/><Relationship Id="rId4" Type="http://schemas.openxmlformats.org/officeDocument/2006/relationships/audio" Target="../media/audio5.wav"/><Relationship Id="rId9" Type="http://schemas.openxmlformats.org/officeDocument/2006/relationships/image" Target="../media/image15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nền powerpoint">
            <a:extLst>
              <a:ext uri="{FF2B5EF4-FFF2-40B4-BE49-F238E27FC236}">
                <a16:creationId xmlns:a16="http://schemas.microsoft.com/office/drawing/2014/main" id="{934FFCF0-D2AE-4EFB-80A0-133E5A93D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-46172"/>
            <a:ext cx="90297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BDAA3E-4751-4B15-9B1B-6BAD904EE0D8}"/>
              </a:ext>
            </a:extLst>
          </p:cNvPr>
          <p:cNvSpPr txBox="1"/>
          <p:nvPr/>
        </p:nvSpPr>
        <p:spPr>
          <a:xfrm>
            <a:off x="762001" y="781050"/>
            <a:ext cx="8039099" cy="1232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23">
              <a:lnSpc>
                <a:spcPct val="130000"/>
              </a:lnSpc>
              <a:buClrTx/>
              <a:defRPr/>
            </a:pPr>
            <a:r>
              <a:rPr lang="en-US" sz="3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 LIỆT CHÀO MỪNG THẦY CÔ GIÁO ĐẾN DỰ GIỜ NGÀY HÔM NAY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F1C821-0BFE-4599-B385-386955AC01CA}"/>
              </a:ext>
            </a:extLst>
          </p:cNvPr>
          <p:cNvSpPr/>
          <p:nvPr/>
        </p:nvSpPr>
        <p:spPr>
          <a:xfrm>
            <a:off x="2645228" y="3143250"/>
            <a:ext cx="3907972" cy="1219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defTabSz="457223">
              <a:buClrTx/>
              <a:defRPr/>
            </a:pPr>
            <a:r>
              <a:rPr lang="en-US" sz="22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2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2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2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457223">
              <a:buClrTx/>
              <a:defRPr/>
            </a:pPr>
            <a:r>
              <a:rPr lang="en-US" sz="22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2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7A3</a:t>
            </a:r>
          </a:p>
        </p:txBody>
      </p:sp>
    </p:spTree>
    <p:extLst>
      <p:ext uri="{BB962C8B-B14F-4D97-AF65-F5344CB8AC3E}">
        <p14:creationId xmlns:p14="http://schemas.microsoft.com/office/powerpoint/2010/main" val="414373780"/>
      </p:ext>
    </p:extLst>
  </p:cSld>
  <p:clrMapOvr>
    <a:masterClrMapping/>
  </p:clrMapOvr>
  <p:transition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48F7F5-988D-48A1-AB51-2B40BDFB95FA}"/>
              </a:ext>
            </a:extLst>
          </p:cNvPr>
          <p:cNvSpPr/>
          <p:nvPr/>
        </p:nvSpPr>
        <p:spPr>
          <a:xfrm>
            <a:off x="3182030" y="97972"/>
            <a:ext cx="3159579" cy="2939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5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A386AC88-77AD-4E27-ABAE-59CFDE67A2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622567"/>
              </p:ext>
            </p:extLst>
          </p:nvPr>
        </p:nvGraphicFramePr>
        <p:xfrm>
          <a:off x="85242" y="453118"/>
          <a:ext cx="8996765" cy="46519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0155">
                  <a:extLst>
                    <a:ext uri="{9D8B030D-6E8A-4147-A177-3AD203B41FA5}">
                      <a16:colId xmlns:a16="http://schemas.microsoft.com/office/drawing/2014/main" val="771971912"/>
                    </a:ext>
                  </a:extLst>
                </a:gridCol>
                <a:gridCol w="3832097">
                  <a:extLst>
                    <a:ext uri="{9D8B030D-6E8A-4147-A177-3AD203B41FA5}">
                      <a16:colId xmlns:a16="http://schemas.microsoft.com/office/drawing/2014/main" val="1151608208"/>
                    </a:ext>
                  </a:extLst>
                </a:gridCol>
                <a:gridCol w="4304513">
                  <a:extLst>
                    <a:ext uri="{9D8B030D-6E8A-4147-A177-3AD203B41FA5}">
                      <a16:colId xmlns:a16="http://schemas.microsoft.com/office/drawing/2014/main" val="1116026863"/>
                    </a:ext>
                  </a:extLst>
                </a:gridCol>
              </a:tblGrid>
              <a:tr h="360343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5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15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15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5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5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15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24747512"/>
                  </a:ext>
                </a:extLst>
              </a:tr>
              <a:tr h="527524">
                <a:tc>
                  <a:txBody>
                    <a:bodyPr/>
                    <a:lstStyle/>
                    <a:p>
                      <a:r>
                        <a:rPr lang="en-US" sz="1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lùi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lvl="0" indent="0" algn="l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42295236"/>
                  </a:ext>
                </a:extLst>
              </a:tr>
              <a:tr h="556854">
                <a:tc rowSpan="5">
                  <a:txBody>
                    <a:bodyPr/>
                    <a:lstStyle/>
                    <a:p>
                      <a:r>
                        <a:rPr lang="en-US" sz="1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 con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0828814"/>
                  </a:ext>
                </a:extLst>
              </a:tr>
              <a:tr h="795506">
                <a:tc v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nhan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1,2)</a:t>
                      </a:r>
                    </a:p>
                    <a:p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04098099"/>
                  </a:ext>
                </a:extLst>
              </a:tr>
              <a:tr h="795506">
                <a:tc v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5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15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buồm</a:t>
                      </a:r>
                      <a:r>
                        <a:rPr lang="en-US" sz="15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dung,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“Hai cha con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cát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rực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rỡ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./…Nghe con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long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phơi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phới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.”…..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33354944"/>
                  </a:ext>
                </a:extLst>
              </a:tr>
              <a:tr h="1034156">
                <a:tc v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4: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Xao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xuyến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bồi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hồi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Khung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rực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rỡ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……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hạnh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phúc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giản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dị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chứ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đựng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thiêng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liêng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nhất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50209380"/>
                  </a:ext>
                </a:extLst>
              </a:tr>
              <a:tr h="582092">
                <a:tc v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5:Câu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thơ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428533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7552454"/>
      </p:ext>
    </p:extLst>
  </p:cSld>
  <p:clrMapOvr>
    <a:masterClrMapping/>
  </p:clrMapOvr>
  <p:transition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50DAF0-D812-43AE-9C5B-A3BA663642FA}"/>
              </a:ext>
            </a:extLst>
          </p:cNvPr>
          <p:cNvSpPr/>
          <p:nvPr/>
        </p:nvSpPr>
        <p:spPr>
          <a:xfrm>
            <a:off x="883403" y="187779"/>
            <a:ext cx="7532177" cy="6980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buClrTx/>
            </a:pPr>
            <a:r>
              <a:rPr lang="en-US" sz="18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18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18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8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8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18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8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8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18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685800">
              <a:buClrTx/>
            </a:pPr>
            <a:endParaRPr lang="en-US" sz="15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680418-2DAB-4568-B1F3-CC49BC00C896}"/>
              </a:ext>
            </a:extLst>
          </p:cNvPr>
          <p:cNvSpPr/>
          <p:nvPr/>
        </p:nvSpPr>
        <p:spPr>
          <a:xfrm>
            <a:off x="169894" y="1189416"/>
            <a:ext cx="2510518" cy="76540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01B5FA-EB96-49A4-9577-23BD4FB3ACFB}"/>
              </a:ext>
            </a:extLst>
          </p:cNvPr>
          <p:cNvSpPr/>
          <p:nvPr/>
        </p:nvSpPr>
        <p:spPr>
          <a:xfrm>
            <a:off x="169894" y="2978204"/>
            <a:ext cx="2510518" cy="69804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24E989-3FE3-4782-9A17-00E81B5E1CA5}"/>
              </a:ext>
            </a:extLst>
          </p:cNvPr>
          <p:cNvSpPr/>
          <p:nvPr/>
        </p:nvSpPr>
        <p:spPr>
          <a:xfrm>
            <a:off x="2847018" y="1189416"/>
            <a:ext cx="5971154" cy="7654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35">
              <a:buClrTx/>
              <a:defRPr/>
            </a:pP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35">
              <a:buClrTx/>
              <a:defRPr/>
            </a:pP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1CFCC7-DA47-46C4-897F-827267406229}"/>
              </a:ext>
            </a:extLst>
          </p:cNvPr>
          <p:cNvSpPr/>
          <p:nvPr/>
        </p:nvSpPr>
        <p:spPr>
          <a:xfrm>
            <a:off x="2847018" y="2393594"/>
            <a:ext cx="5971154" cy="19757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>
              <a:buClrTx/>
            </a:pP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57175" indent="-257175" defTabSz="685835">
              <a:buClrTx/>
              <a:buFontTx/>
              <a:buChar char="-"/>
              <a:defRPr/>
            </a:pP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?...</a:t>
            </a:r>
          </a:p>
          <a:p>
            <a:pPr marL="257175" indent="-257175" defTabSz="685835">
              <a:buClrTx/>
              <a:buFontTx/>
              <a:buChar char="-"/>
              <a:defRPr/>
            </a:pP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932696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B06157-BA6C-4C0E-BBB3-A1C7DE59B32F}"/>
              </a:ext>
            </a:extLst>
          </p:cNvPr>
          <p:cNvSpPr/>
          <p:nvPr/>
        </p:nvSpPr>
        <p:spPr>
          <a:xfrm>
            <a:off x="154983" y="1287778"/>
            <a:ext cx="8834034" cy="9123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35">
              <a:buClrTx/>
              <a:defRPr/>
            </a:pP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6B1E3F-9F9E-47C6-8EA5-D71F702EF0AB}"/>
              </a:ext>
            </a:extLst>
          </p:cNvPr>
          <p:cNvSpPr/>
          <p:nvPr/>
        </p:nvSpPr>
        <p:spPr>
          <a:xfrm>
            <a:off x="3522855" y="445368"/>
            <a:ext cx="2098289" cy="53443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849585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50DAF0-D812-43AE-9C5B-A3BA663642FA}"/>
              </a:ext>
            </a:extLst>
          </p:cNvPr>
          <p:cNvSpPr/>
          <p:nvPr/>
        </p:nvSpPr>
        <p:spPr>
          <a:xfrm>
            <a:off x="883403" y="389257"/>
            <a:ext cx="7206349" cy="6980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ghi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xúc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cần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chú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ý: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1CFCC7-DA47-46C4-897F-827267406229}"/>
              </a:ext>
            </a:extLst>
          </p:cNvPr>
          <p:cNvSpPr/>
          <p:nvPr/>
        </p:nvSpPr>
        <p:spPr>
          <a:xfrm>
            <a:off x="495947" y="1583873"/>
            <a:ext cx="8322226" cy="19757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+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Lựa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chọn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khổ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ảnh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hoặc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yếu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tố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nghệ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thuật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đặc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sắc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gây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ấn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tượng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R="0" lvl="0" algn="l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cần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nêu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rõ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yếu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nội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dung,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thuật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)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xúc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xúc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Vì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xúc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?...</a:t>
            </a:r>
          </a:p>
        </p:txBody>
      </p:sp>
    </p:spTree>
    <p:extLst>
      <p:ext uri="{BB962C8B-B14F-4D97-AF65-F5344CB8AC3E}">
        <p14:creationId xmlns:p14="http://schemas.microsoft.com/office/powerpoint/2010/main" val="220932549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776CBF-2C3D-4889-B468-B44CC9D07BF1}"/>
              </a:ext>
            </a:extLst>
          </p:cNvPr>
          <p:cNvSpPr/>
          <p:nvPr/>
        </p:nvSpPr>
        <p:spPr>
          <a:xfrm>
            <a:off x="459242" y="171450"/>
            <a:ext cx="8119382" cy="115116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685800">
              <a:buClrTx/>
            </a:pP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18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18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18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18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18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18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8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“</a:t>
            </a:r>
            <a:r>
              <a:rPr lang="en-US" sz="18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18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18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(Ta-go),“</a:t>
            </a:r>
            <a:r>
              <a:rPr lang="en-US" sz="18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8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18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8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18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Điềm</a:t>
            </a:r>
            <a:r>
              <a:rPr lang="en-US" sz="18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3" name="Picture 2" descr="vector trẻ em đẹp đáng yêu">
            <a:extLst>
              <a:ext uri="{FF2B5EF4-FFF2-40B4-BE49-F238E27FC236}">
                <a16:creationId xmlns:a16="http://schemas.microsoft.com/office/drawing/2014/main" id="{2154389B-778B-442D-9CA8-F58F4F85E4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9" t="13340" r="12813" b="15161"/>
          <a:stretch/>
        </p:blipFill>
        <p:spPr bwMode="auto">
          <a:xfrm>
            <a:off x="357453" y="2002291"/>
            <a:ext cx="3745171" cy="22577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2A1B1A0-5005-46F2-83CB-021EB5D86740}"/>
              </a:ext>
            </a:extLst>
          </p:cNvPr>
          <p:cNvSpPr/>
          <p:nvPr/>
        </p:nvSpPr>
        <p:spPr>
          <a:xfrm>
            <a:off x="4792434" y="1422235"/>
            <a:ext cx="3871915" cy="72852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0E6292A-F7BA-4F60-B363-D54633A7777D}"/>
              </a:ext>
            </a:extLst>
          </p:cNvPr>
          <p:cNvSpPr/>
          <p:nvPr/>
        </p:nvSpPr>
        <p:spPr>
          <a:xfrm>
            <a:off x="4792434" y="2250382"/>
            <a:ext cx="3994114" cy="838165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1EABAB8-843E-4D85-AA70-16CD0CB4F817}"/>
              </a:ext>
            </a:extLst>
          </p:cNvPr>
          <p:cNvSpPr/>
          <p:nvPr/>
        </p:nvSpPr>
        <p:spPr>
          <a:xfrm>
            <a:off x="4792434" y="3271798"/>
            <a:ext cx="4037241" cy="77190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CF41C36-DCE5-4E48-A9B4-FBB284C552DA}"/>
              </a:ext>
            </a:extLst>
          </p:cNvPr>
          <p:cNvSpPr/>
          <p:nvPr/>
        </p:nvSpPr>
        <p:spPr>
          <a:xfrm>
            <a:off x="4841421" y="4188202"/>
            <a:ext cx="4037241" cy="89073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8292220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AB57678-6F24-4FA8-A26C-EBAE98333930}"/>
              </a:ext>
            </a:extLst>
          </p:cNvPr>
          <p:cNvSpPr/>
          <p:nvPr/>
        </p:nvSpPr>
        <p:spPr>
          <a:xfrm>
            <a:off x="459242" y="171450"/>
            <a:ext cx="8119382" cy="115116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685800">
              <a:buClrTx/>
              <a:defRPr/>
            </a:pP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20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“</a:t>
            </a:r>
            <a:r>
              <a:rPr lang="en-US" sz="20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(Ta-go),“</a:t>
            </a:r>
            <a:r>
              <a:rPr lang="en-US" sz="20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20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0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Điềm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8443C7-6F60-4717-9889-35D55401B9C1}"/>
              </a:ext>
            </a:extLst>
          </p:cNvPr>
          <p:cNvSpPr txBox="1"/>
          <p:nvPr/>
        </p:nvSpPr>
        <p:spPr>
          <a:xfrm>
            <a:off x="2285490" y="2085799"/>
            <a:ext cx="4570979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defTabSz="342900">
              <a:lnSpc>
                <a:spcPct val="150000"/>
              </a:lnSpc>
              <a:buClrTx/>
              <a:buFont typeface="Wingdings" pitchFamily="2" charset="2"/>
              <a:buChar char="ü"/>
              <a:defRPr/>
            </a:pP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endParaRPr lang="en-US" sz="1800" kern="1200" dirty="0">
              <a:solidFill>
                <a:srgbClr val="21A5B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AA7092-A524-43F6-A8B1-AA3D5BBA4D32}"/>
              </a:ext>
            </a:extLst>
          </p:cNvPr>
          <p:cNvSpPr txBox="1"/>
          <p:nvPr/>
        </p:nvSpPr>
        <p:spPr>
          <a:xfrm>
            <a:off x="2285490" y="2684879"/>
            <a:ext cx="4570979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defTabSz="342900">
              <a:lnSpc>
                <a:spcPct val="150000"/>
              </a:lnSpc>
              <a:buClrTx/>
              <a:buFont typeface="Wingdings" pitchFamily="2" charset="2"/>
              <a:buChar char="ü"/>
              <a:defRPr/>
            </a:pP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ài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endParaRPr lang="en-US" sz="1800" kern="1200" dirty="0">
              <a:solidFill>
                <a:srgbClr val="21A5B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FCB0F2-413E-495E-9266-D066A0BE8981}"/>
              </a:ext>
            </a:extLst>
          </p:cNvPr>
          <p:cNvSpPr txBox="1"/>
          <p:nvPr/>
        </p:nvSpPr>
        <p:spPr>
          <a:xfrm>
            <a:off x="2348763" y="3283960"/>
            <a:ext cx="4570979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defTabSz="342900">
              <a:lnSpc>
                <a:spcPct val="150000"/>
              </a:lnSpc>
              <a:buClrTx/>
              <a:buFont typeface="Wingdings" pitchFamily="2" charset="2"/>
              <a:buChar char="ü"/>
              <a:defRPr/>
            </a:pP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6584647"/>
      </p:ext>
    </p:extLst>
  </p:cSld>
  <p:clrMapOvr>
    <a:masterClrMapping/>
  </p:clrMapOvr>
  <p:transition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CBA4E-6FD1-4C3B-A7F2-AC06E1B40BCB}"/>
              </a:ext>
            </a:extLst>
          </p:cNvPr>
          <p:cNvSpPr/>
          <p:nvPr/>
        </p:nvSpPr>
        <p:spPr>
          <a:xfrm>
            <a:off x="232682" y="1304245"/>
            <a:ext cx="8911318" cy="17328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lnSpc>
                <a:spcPct val="150000"/>
              </a:lnSpc>
              <a:buClrTx/>
            </a:pPr>
            <a:r>
              <a:rPr lang="en-US" sz="18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8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8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18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8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8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8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8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8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b="1" i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1800" b="1" i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b="1" i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1800" b="1" i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1800" b="1" i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1800" b="1" i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1800" b="1" i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1800" b="1" i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800" b="1" i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“</a:t>
            </a:r>
            <a:r>
              <a:rPr lang="en-US" sz="1800" b="1" i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1800" b="1" i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i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1800" b="1" i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(Ta-go),“</a:t>
            </a:r>
            <a:r>
              <a:rPr lang="en-US" sz="1800" b="1" i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b="1" i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i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800" b="1" i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1800" b="1" i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800" b="1" i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1800" b="1" i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Điềm</a:t>
            </a:r>
            <a:r>
              <a:rPr lang="en-US" sz="1800" b="1" i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A7618F-BC9F-4CAD-A3FE-E9BF04FF0D5B}"/>
              </a:ext>
            </a:extLst>
          </p:cNvPr>
          <p:cNvCxnSpPr>
            <a:cxnSpLocks/>
          </p:cNvCxnSpPr>
          <p:nvPr/>
        </p:nvCxnSpPr>
        <p:spPr>
          <a:xfrm>
            <a:off x="2087920" y="1954243"/>
            <a:ext cx="8266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4B89F82-E12A-410F-84E3-9B291BAA71DD}"/>
              </a:ext>
            </a:extLst>
          </p:cNvPr>
          <p:cNvCxnSpPr>
            <a:cxnSpLocks/>
          </p:cNvCxnSpPr>
          <p:nvPr/>
        </p:nvCxnSpPr>
        <p:spPr>
          <a:xfrm>
            <a:off x="3858674" y="1965553"/>
            <a:ext cx="7776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1E0779-4611-46F3-90B9-CADA166D8FF6}"/>
              </a:ext>
            </a:extLst>
          </p:cNvPr>
          <p:cNvCxnSpPr>
            <a:cxnSpLocks/>
          </p:cNvCxnSpPr>
          <p:nvPr/>
        </p:nvCxnSpPr>
        <p:spPr>
          <a:xfrm>
            <a:off x="6622118" y="1941063"/>
            <a:ext cx="2253343" cy="81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84617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8A36AD-A93A-4436-963E-7C180E053363}"/>
              </a:ext>
            </a:extLst>
          </p:cNvPr>
          <p:cNvSpPr/>
          <p:nvPr/>
        </p:nvSpPr>
        <p:spPr>
          <a:xfrm>
            <a:off x="271463" y="142875"/>
            <a:ext cx="3714750" cy="3743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vun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>
              <a:buClrTx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Rỏ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E88A94-70BE-420B-BF4D-A6004D20D559}"/>
              </a:ext>
            </a:extLst>
          </p:cNvPr>
          <p:cNvSpPr/>
          <p:nvPr/>
        </p:nvSpPr>
        <p:spPr>
          <a:xfrm>
            <a:off x="3800475" y="2414588"/>
            <a:ext cx="5072063" cy="24860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buClrTx/>
            </a:pP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6" descr="Soạn bài Mẹ và quả (trang 26) | Hay nhất Soạn văn lớp 7 Cánh diều">
            <a:extLst>
              <a:ext uri="{FF2B5EF4-FFF2-40B4-BE49-F238E27FC236}">
                <a16:creationId xmlns:a16="http://schemas.microsoft.com/office/drawing/2014/main" id="{D5C9F21C-8007-4471-B7F9-4F3624104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1" y="142875"/>
            <a:ext cx="4779168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2A1C45B-A32C-452B-8B77-25D0A402DE8A}"/>
              </a:ext>
            </a:extLst>
          </p:cNvPr>
          <p:cNvSpPr/>
          <p:nvPr/>
        </p:nvSpPr>
        <p:spPr>
          <a:xfrm>
            <a:off x="271463" y="142875"/>
            <a:ext cx="3714750" cy="350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18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9DC6B1-2D5D-40A9-9713-59C546F5CD9A}"/>
              </a:ext>
            </a:extLst>
          </p:cNvPr>
          <p:cNvSpPr/>
          <p:nvPr/>
        </p:nvSpPr>
        <p:spPr>
          <a:xfrm>
            <a:off x="2314576" y="464344"/>
            <a:ext cx="1593056" cy="4714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350" b="1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135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Điềm</a:t>
            </a:r>
            <a:endParaRPr lang="en-US" sz="1350" b="1" i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397408"/>
      </p:ext>
    </p:extLst>
  </p:cSld>
  <p:clrMapOvr>
    <a:masterClrMapping/>
  </p:clrMapOvr>
  <p:transition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19BD1-85F0-4490-9044-023FE4CC6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697" y="312284"/>
            <a:ext cx="8725580" cy="4604657"/>
          </a:xfrm>
        </p:spPr>
        <p:txBody>
          <a:bodyPr/>
          <a:lstStyle/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845587-51C3-4FC3-9AFA-C193BC5B3C30}"/>
              </a:ext>
            </a:extLst>
          </p:cNvPr>
          <p:cNvSpPr/>
          <p:nvPr/>
        </p:nvSpPr>
        <p:spPr>
          <a:xfrm>
            <a:off x="126545" y="1585913"/>
            <a:ext cx="2283219" cy="8572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24373C-682C-4D46-936D-529D87782274}"/>
              </a:ext>
            </a:extLst>
          </p:cNvPr>
          <p:cNvSpPr/>
          <p:nvPr/>
        </p:nvSpPr>
        <p:spPr>
          <a:xfrm>
            <a:off x="6382429" y="1492818"/>
            <a:ext cx="2583997" cy="12764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27A0-E7B8-45C4-9DB3-B50F13A63499}"/>
              </a:ext>
            </a:extLst>
          </p:cNvPr>
          <p:cNvSpPr/>
          <p:nvPr/>
        </p:nvSpPr>
        <p:spPr>
          <a:xfrm>
            <a:off x="1260870" y="3037114"/>
            <a:ext cx="2583997" cy="8572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40842CD-4F82-471F-A364-C045A842097F}"/>
              </a:ext>
            </a:extLst>
          </p:cNvPr>
          <p:cNvSpPr/>
          <p:nvPr/>
        </p:nvSpPr>
        <p:spPr>
          <a:xfrm>
            <a:off x="2466914" y="1872979"/>
            <a:ext cx="429644" cy="189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617B8A4B-A120-4557-B520-41F54CF39255}"/>
              </a:ext>
            </a:extLst>
          </p:cNvPr>
          <p:cNvSpPr/>
          <p:nvPr/>
        </p:nvSpPr>
        <p:spPr>
          <a:xfrm>
            <a:off x="5738044" y="1901259"/>
            <a:ext cx="429644" cy="189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44BC8A-8DE3-4FBC-AF56-E419D4A89B4F}"/>
              </a:ext>
            </a:extLst>
          </p:cNvPr>
          <p:cNvSpPr/>
          <p:nvPr/>
        </p:nvSpPr>
        <p:spPr>
          <a:xfrm>
            <a:off x="2626860" y="171451"/>
            <a:ext cx="3808639" cy="4776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 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7B3A56-3538-4AE3-8869-59C9355AB2F0}"/>
              </a:ext>
            </a:extLst>
          </p:cNvPr>
          <p:cNvSpPr/>
          <p:nvPr/>
        </p:nvSpPr>
        <p:spPr>
          <a:xfrm>
            <a:off x="2984806" y="1516931"/>
            <a:ext cx="2583997" cy="12522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35">
              <a:buClrTx/>
              <a:defRPr/>
            </a:pP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FA58272-B975-47FA-B485-9F3CB71A76EE}"/>
              </a:ext>
            </a:extLst>
          </p:cNvPr>
          <p:cNvSpPr/>
          <p:nvPr/>
        </p:nvSpPr>
        <p:spPr>
          <a:xfrm>
            <a:off x="4061983" y="3291226"/>
            <a:ext cx="429644" cy="189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C91065A-65FD-4508-90FB-EC5CA8D2D1E7}"/>
              </a:ext>
            </a:extLst>
          </p:cNvPr>
          <p:cNvSpPr/>
          <p:nvPr/>
        </p:nvSpPr>
        <p:spPr>
          <a:xfrm>
            <a:off x="587829" y="3370829"/>
            <a:ext cx="429644" cy="189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39FF4E-7183-474E-87F1-171AA70EAA5F}"/>
              </a:ext>
            </a:extLst>
          </p:cNvPr>
          <p:cNvSpPr/>
          <p:nvPr/>
        </p:nvSpPr>
        <p:spPr>
          <a:xfrm>
            <a:off x="4572000" y="3052421"/>
            <a:ext cx="2583997" cy="85725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012D07-9115-4104-9E9B-F4865BA24AA1}"/>
              </a:ext>
            </a:extLst>
          </p:cNvPr>
          <p:cNvSpPr/>
          <p:nvPr/>
        </p:nvSpPr>
        <p:spPr>
          <a:xfrm>
            <a:off x="126546" y="754688"/>
            <a:ext cx="8905195" cy="548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bài: Em hãy viết đoạn văn ghi lại cảm xúc về bài thơ “Mẹ và quả” của Nguyễn Khoa Điềm.</a:t>
            </a:r>
            <a:endParaRPr lang="en-US" sz="18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32961"/>
      </p:ext>
    </p:extLst>
  </p:cSld>
  <p:clrMapOvr>
    <a:masterClrMapping/>
  </p:clrMapOvr>
  <p:transition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80A243C-FD7C-4659-94BC-B103981BE3CC}"/>
              </a:ext>
            </a:extLst>
          </p:cNvPr>
          <p:cNvSpPr/>
          <p:nvPr/>
        </p:nvSpPr>
        <p:spPr>
          <a:xfrm>
            <a:off x="117868" y="57982"/>
            <a:ext cx="8829676" cy="47148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Điềm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25F2C2-9A63-49ED-A4BC-BA0979385E93}"/>
              </a:ext>
            </a:extLst>
          </p:cNvPr>
          <p:cNvSpPr/>
          <p:nvPr/>
        </p:nvSpPr>
        <p:spPr>
          <a:xfrm>
            <a:off x="157161" y="1388106"/>
            <a:ext cx="2268144" cy="6837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35">
              <a:buClrTx/>
              <a:defRPr/>
            </a:pP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AFF6A8-E4CA-4E14-B561-EEAC7A5F1086}"/>
              </a:ext>
            </a:extLst>
          </p:cNvPr>
          <p:cNvSpPr/>
          <p:nvPr/>
        </p:nvSpPr>
        <p:spPr>
          <a:xfrm>
            <a:off x="2537817" y="4401254"/>
            <a:ext cx="6434734" cy="61793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35">
              <a:buClrTx/>
              <a:defRPr/>
            </a:pP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3F2A9E-D740-4277-8DF7-7C55C28BE65E}"/>
              </a:ext>
            </a:extLst>
          </p:cNvPr>
          <p:cNvSpPr/>
          <p:nvPr/>
        </p:nvSpPr>
        <p:spPr>
          <a:xfrm>
            <a:off x="2525316" y="3733633"/>
            <a:ext cx="6447236" cy="617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7175" indent="-257175" defTabSz="685800">
              <a:buClrTx/>
              <a:buFontTx/>
              <a:buChar char="-"/>
            </a:pP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defTabSz="685800">
              <a:buClrTx/>
            </a:pP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39809C-1665-4674-9BAA-65B47B521F9B}"/>
              </a:ext>
            </a:extLst>
          </p:cNvPr>
          <p:cNvSpPr/>
          <p:nvPr/>
        </p:nvSpPr>
        <p:spPr>
          <a:xfrm>
            <a:off x="2528888" y="2240144"/>
            <a:ext cx="6443664" cy="140750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hay chi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15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</a:p>
          <a:p>
            <a:pPr defTabSz="685800">
              <a:buClrTx/>
            </a:pP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nhọc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3F6D76-E8EF-47D6-9B81-C1FD2E6C02FC}"/>
              </a:ext>
            </a:extLst>
          </p:cNvPr>
          <p:cNvSpPr/>
          <p:nvPr/>
        </p:nvSpPr>
        <p:spPr>
          <a:xfrm>
            <a:off x="2525315" y="525576"/>
            <a:ext cx="6447236" cy="8836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35">
              <a:buClrTx/>
              <a:defRPr/>
            </a:pP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lam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dấy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3EA794-BF1F-48EA-AD82-9B748B6695F4}"/>
              </a:ext>
            </a:extLst>
          </p:cNvPr>
          <p:cNvSpPr/>
          <p:nvPr/>
        </p:nvSpPr>
        <p:spPr>
          <a:xfrm>
            <a:off x="2528888" y="1482480"/>
            <a:ext cx="6447236" cy="61793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35">
              <a:buClrTx/>
              <a:defRPr/>
            </a:pP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5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5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5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Điềm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CE0462-8D2D-4669-9E5E-D6AEA2BFDA90}"/>
              </a:ext>
            </a:extLst>
          </p:cNvPr>
          <p:cNvSpPr/>
          <p:nvPr/>
        </p:nvSpPr>
        <p:spPr>
          <a:xfrm>
            <a:off x="117868" y="599335"/>
            <a:ext cx="2307437" cy="6837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500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500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500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BBF214-6554-4F14-9C46-C1CA6FAB66C5}"/>
              </a:ext>
            </a:extLst>
          </p:cNvPr>
          <p:cNvSpPr/>
          <p:nvPr/>
        </p:nvSpPr>
        <p:spPr>
          <a:xfrm>
            <a:off x="132157" y="2181835"/>
            <a:ext cx="2289575" cy="14658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35">
              <a:buClrTx/>
              <a:defRPr/>
            </a:pP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906362-AB66-4E6A-AD6D-164367CA2E37}"/>
              </a:ext>
            </a:extLst>
          </p:cNvPr>
          <p:cNvSpPr/>
          <p:nvPr/>
        </p:nvSpPr>
        <p:spPr>
          <a:xfrm>
            <a:off x="146446" y="3733633"/>
            <a:ext cx="2289575" cy="6179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35">
              <a:buClrTx/>
              <a:defRPr/>
            </a:pP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7347B6-5B40-419E-BC21-3E3F66EF2C5A}"/>
              </a:ext>
            </a:extLst>
          </p:cNvPr>
          <p:cNvSpPr/>
          <p:nvPr/>
        </p:nvSpPr>
        <p:spPr>
          <a:xfrm>
            <a:off x="117868" y="4401254"/>
            <a:ext cx="2303864" cy="6179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5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1303778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C4DC06-43B0-7C4F-BE8B-9BF44BE6F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914378">
              <a:defRPr/>
            </a:pPr>
            <a:fld id="{B7847686-4720-432E-AA12-47DA17ED5B1C}" type="slidenum">
              <a:rPr lang="en-US" sz="1300">
                <a:solidFill>
                  <a:srgbClr val="93783F"/>
                </a:solidFill>
                <a:latin typeface="Parisienne"/>
                <a:ea typeface="+mn-ea"/>
                <a:cs typeface="Parisienne"/>
                <a:sym typeface="Parisienne"/>
              </a:rPr>
              <a:pPr algn="ctr" defTabSz="914378">
                <a:defRPr/>
              </a:pPr>
              <a:t>2</a:t>
            </a:fld>
            <a:endParaRPr lang="en-US" sz="1300">
              <a:solidFill>
                <a:srgbClr val="93783F"/>
              </a:solidFill>
              <a:latin typeface="Parisienne"/>
              <a:ea typeface="+mn-ea"/>
              <a:cs typeface="Parisienne"/>
              <a:sym typeface="Parisienne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A90C77-F397-6D43-972B-1496DB342AFE}"/>
              </a:ext>
            </a:extLst>
          </p:cNvPr>
          <p:cNvSpPr/>
          <p:nvPr/>
        </p:nvSpPr>
        <p:spPr>
          <a:xfrm>
            <a:off x="2054412" y="427565"/>
            <a:ext cx="56989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8">
              <a:defRPr/>
            </a:pPr>
            <a:r>
              <a:rPr lang="en-US" sz="72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87779F-9A5A-4791-94A0-C1EFF97CBA24}"/>
              </a:ext>
            </a:extLst>
          </p:cNvPr>
          <p:cNvSpPr txBox="1"/>
          <p:nvPr/>
        </p:nvSpPr>
        <p:spPr>
          <a:xfrm>
            <a:off x="-174356" y="167406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 CHƠI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1EEBDC-14F4-469C-873B-1785B955062B}"/>
              </a:ext>
            </a:extLst>
          </p:cNvPr>
          <p:cNvSpPr txBox="1"/>
          <p:nvPr/>
        </p:nvSpPr>
        <p:spPr>
          <a:xfrm>
            <a:off x="2499102" y="2181891"/>
            <a:ext cx="46882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LẨU BĂNG TRUYỀN </a:t>
            </a:r>
          </a:p>
        </p:txBody>
      </p:sp>
    </p:spTree>
    <p:extLst>
      <p:ext uri="{BB962C8B-B14F-4D97-AF65-F5344CB8AC3E}">
        <p14:creationId xmlns:p14="http://schemas.microsoft.com/office/powerpoint/2010/main" val="323772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2">
            <a:extLst>
              <a:ext uri="{FF2B5EF4-FFF2-40B4-BE49-F238E27FC236}">
                <a16:creationId xmlns:a16="http://schemas.microsoft.com/office/drawing/2014/main" id="{4CB82DAB-4F8C-4B0C-92E9-C9D3C0844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398" y="3223022"/>
            <a:ext cx="99655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01</a:t>
            </a:r>
          </a:p>
        </p:txBody>
      </p:sp>
      <p:sp>
        <p:nvSpPr>
          <p:cNvPr id="3075" name="Oval 13">
            <a:extLst>
              <a:ext uri="{FF2B5EF4-FFF2-40B4-BE49-F238E27FC236}">
                <a16:creationId xmlns:a16="http://schemas.microsoft.com/office/drawing/2014/main" id="{E6266571-0770-4280-88FD-803C0E320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4650" y="3456385"/>
            <a:ext cx="111919" cy="1143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4500" kern="1200">
              <a:solidFill>
                <a:srgbClr val="FF0000"/>
              </a:solidFill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076" name="Oval 14">
            <a:extLst>
              <a:ext uri="{FF2B5EF4-FFF2-40B4-BE49-F238E27FC236}">
                <a16:creationId xmlns:a16="http://schemas.microsoft.com/office/drawing/2014/main" id="{45CAB579-CCA4-45CE-91B3-CC15CE2C2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4650" y="3627835"/>
            <a:ext cx="114300" cy="1143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4500" kern="1200">
              <a:solidFill>
                <a:srgbClr val="FF0000"/>
              </a:solidFill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184" name="Text Box 16">
            <a:extLst>
              <a:ext uri="{FF2B5EF4-FFF2-40B4-BE49-F238E27FC236}">
                <a16:creationId xmlns:a16="http://schemas.microsoft.com/office/drawing/2014/main" id="{A3211C5D-8E05-4504-9A7E-B3DA884A1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59</a:t>
            </a:r>
          </a:p>
        </p:txBody>
      </p:sp>
      <p:sp>
        <p:nvSpPr>
          <p:cNvPr id="7243" name="Text Box 75">
            <a:extLst>
              <a:ext uri="{FF2B5EF4-FFF2-40B4-BE49-F238E27FC236}">
                <a16:creationId xmlns:a16="http://schemas.microsoft.com/office/drawing/2014/main" id="{F84CB9C8-C24E-4D09-9973-8DCB7DB12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58</a:t>
            </a:r>
          </a:p>
        </p:txBody>
      </p:sp>
      <p:sp>
        <p:nvSpPr>
          <p:cNvPr id="7244" name="Text Box 76">
            <a:extLst>
              <a:ext uri="{FF2B5EF4-FFF2-40B4-BE49-F238E27FC236}">
                <a16:creationId xmlns:a16="http://schemas.microsoft.com/office/drawing/2014/main" id="{8BE8177F-EE84-4ADD-B67E-B852CF9DD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57</a:t>
            </a:r>
          </a:p>
        </p:txBody>
      </p:sp>
      <p:sp>
        <p:nvSpPr>
          <p:cNvPr id="7245" name="Text Box 77">
            <a:extLst>
              <a:ext uri="{FF2B5EF4-FFF2-40B4-BE49-F238E27FC236}">
                <a16:creationId xmlns:a16="http://schemas.microsoft.com/office/drawing/2014/main" id="{F9415184-4EAE-4ECB-B7C1-D2B25D60D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56</a:t>
            </a:r>
          </a:p>
        </p:txBody>
      </p:sp>
      <p:sp>
        <p:nvSpPr>
          <p:cNvPr id="7246" name="Text Box 78">
            <a:extLst>
              <a:ext uri="{FF2B5EF4-FFF2-40B4-BE49-F238E27FC236}">
                <a16:creationId xmlns:a16="http://schemas.microsoft.com/office/drawing/2014/main" id="{93A08F52-B1EF-4305-950A-FEBF6563A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55</a:t>
            </a:r>
          </a:p>
        </p:txBody>
      </p:sp>
      <p:sp>
        <p:nvSpPr>
          <p:cNvPr id="7247" name="Text Box 79">
            <a:extLst>
              <a:ext uri="{FF2B5EF4-FFF2-40B4-BE49-F238E27FC236}">
                <a16:creationId xmlns:a16="http://schemas.microsoft.com/office/drawing/2014/main" id="{2D74CC37-49E2-4267-A903-32690E33D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54</a:t>
            </a:r>
          </a:p>
        </p:txBody>
      </p:sp>
      <p:sp>
        <p:nvSpPr>
          <p:cNvPr id="7248" name="Text Box 80">
            <a:extLst>
              <a:ext uri="{FF2B5EF4-FFF2-40B4-BE49-F238E27FC236}">
                <a16:creationId xmlns:a16="http://schemas.microsoft.com/office/drawing/2014/main" id="{C0DAB4C6-7513-47BF-B167-1F5AF4BF2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53</a:t>
            </a:r>
          </a:p>
        </p:txBody>
      </p:sp>
      <p:sp>
        <p:nvSpPr>
          <p:cNvPr id="7249" name="Text Box 81">
            <a:extLst>
              <a:ext uri="{FF2B5EF4-FFF2-40B4-BE49-F238E27FC236}">
                <a16:creationId xmlns:a16="http://schemas.microsoft.com/office/drawing/2014/main" id="{78B956BF-6703-4424-9FCA-3C4644EF1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52</a:t>
            </a:r>
          </a:p>
        </p:txBody>
      </p:sp>
      <p:sp>
        <p:nvSpPr>
          <p:cNvPr id="7250" name="Text Box 82">
            <a:extLst>
              <a:ext uri="{FF2B5EF4-FFF2-40B4-BE49-F238E27FC236}">
                <a16:creationId xmlns:a16="http://schemas.microsoft.com/office/drawing/2014/main" id="{59A4E567-670D-40D6-BF0B-F3A6FB097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51</a:t>
            </a:r>
          </a:p>
        </p:txBody>
      </p:sp>
      <p:sp>
        <p:nvSpPr>
          <p:cNvPr id="7251" name="Text Box 83">
            <a:extLst>
              <a:ext uri="{FF2B5EF4-FFF2-40B4-BE49-F238E27FC236}">
                <a16:creationId xmlns:a16="http://schemas.microsoft.com/office/drawing/2014/main" id="{79E74B0F-E3C8-42B1-8469-6C1D10E13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50</a:t>
            </a:r>
          </a:p>
        </p:txBody>
      </p:sp>
      <p:sp>
        <p:nvSpPr>
          <p:cNvPr id="7252" name="Text Box 84">
            <a:extLst>
              <a:ext uri="{FF2B5EF4-FFF2-40B4-BE49-F238E27FC236}">
                <a16:creationId xmlns:a16="http://schemas.microsoft.com/office/drawing/2014/main" id="{D27D670B-1883-4E80-8A28-C79B032CD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49</a:t>
            </a:r>
          </a:p>
        </p:txBody>
      </p:sp>
      <p:sp>
        <p:nvSpPr>
          <p:cNvPr id="7253" name="Text Box 85">
            <a:extLst>
              <a:ext uri="{FF2B5EF4-FFF2-40B4-BE49-F238E27FC236}">
                <a16:creationId xmlns:a16="http://schemas.microsoft.com/office/drawing/2014/main" id="{BEA32F28-AFC2-408A-97E1-93E401A65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48</a:t>
            </a:r>
          </a:p>
        </p:txBody>
      </p:sp>
      <p:sp>
        <p:nvSpPr>
          <p:cNvPr id="7254" name="Text Box 86">
            <a:extLst>
              <a:ext uri="{FF2B5EF4-FFF2-40B4-BE49-F238E27FC236}">
                <a16:creationId xmlns:a16="http://schemas.microsoft.com/office/drawing/2014/main" id="{C92244C3-28D9-43F1-BD1F-BA28F79CC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47</a:t>
            </a:r>
          </a:p>
        </p:txBody>
      </p:sp>
      <p:sp>
        <p:nvSpPr>
          <p:cNvPr id="7255" name="Text Box 87">
            <a:extLst>
              <a:ext uri="{FF2B5EF4-FFF2-40B4-BE49-F238E27FC236}">
                <a16:creationId xmlns:a16="http://schemas.microsoft.com/office/drawing/2014/main" id="{EB2184A4-D4D8-497F-9A81-4AA126E1A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46</a:t>
            </a:r>
          </a:p>
        </p:txBody>
      </p:sp>
      <p:sp>
        <p:nvSpPr>
          <p:cNvPr id="7256" name="Text Box 88">
            <a:extLst>
              <a:ext uri="{FF2B5EF4-FFF2-40B4-BE49-F238E27FC236}">
                <a16:creationId xmlns:a16="http://schemas.microsoft.com/office/drawing/2014/main" id="{4017FA1E-86C5-4FB8-B21C-5B68BCAEC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45</a:t>
            </a:r>
          </a:p>
        </p:txBody>
      </p:sp>
      <p:sp>
        <p:nvSpPr>
          <p:cNvPr id="7257" name="Text Box 89">
            <a:extLst>
              <a:ext uri="{FF2B5EF4-FFF2-40B4-BE49-F238E27FC236}">
                <a16:creationId xmlns:a16="http://schemas.microsoft.com/office/drawing/2014/main" id="{29A11333-04CF-48AD-906C-4C2D42B6D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44</a:t>
            </a:r>
          </a:p>
        </p:txBody>
      </p:sp>
      <p:sp>
        <p:nvSpPr>
          <p:cNvPr id="7258" name="Text Box 90">
            <a:extLst>
              <a:ext uri="{FF2B5EF4-FFF2-40B4-BE49-F238E27FC236}">
                <a16:creationId xmlns:a16="http://schemas.microsoft.com/office/drawing/2014/main" id="{2D2B0798-0B7E-42D0-8E29-6DA6BBE8B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43</a:t>
            </a:r>
          </a:p>
        </p:txBody>
      </p:sp>
      <p:sp>
        <p:nvSpPr>
          <p:cNvPr id="7259" name="Text Box 91">
            <a:extLst>
              <a:ext uri="{FF2B5EF4-FFF2-40B4-BE49-F238E27FC236}">
                <a16:creationId xmlns:a16="http://schemas.microsoft.com/office/drawing/2014/main" id="{CA1E5A03-05BD-4E70-A582-27D67D91B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42</a:t>
            </a:r>
          </a:p>
        </p:txBody>
      </p:sp>
      <p:sp>
        <p:nvSpPr>
          <p:cNvPr id="7260" name="Text Box 92">
            <a:extLst>
              <a:ext uri="{FF2B5EF4-FFF2-40B4-BE49-F238E27FC236}">
                <a16:creationId xmlns:a16="http://schemas.microsoft.com/office/drawing/2014/main" id="{8A2F14B7-004B-4ACF-A899-C8E66B2B2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41</a:t>
            </a:r>
          </a:p>
        </p:txBody>
      </p:sp>
      <p:sp>
        <p:nvSpPr>
          <p:cNvPr id="7261" name="Text Box 93">
            <a:extLst>
              <a:ext uri="{FF2B5EF4-FFF2-40B4-BE49-F238E27FC236}">
                <a16:creationId xmlns:a16="http://schemas.microsoft.com/office/drawing/2014/main" id="{E2153AFE-7925-4C62-9043-E585D29DB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40</a:t>
            </a:r>
          </a:p>
        </p:txBody>
      </p:sp>
      <p:sp>
        <p:nvSpPr>
          <p:cNvPr id="7262" name="Text Box 94">
            <a:extLst>
              <a:ext uri="{FF2B5EF4-FFF2-40B4-BE49-F238E27FC236}">
                <a16:creationId xmlns:a16="http://schemas.microsoft.com/office/drawing/2014/main" id="{5C76C3D8-9290-4C46-9A7A-C88E143A4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39</a:t>
            </a:r>
          </a:p>
        </p:txBody>
      </p:sp>
      <p:sp>
        <p:nvSpPr>
          <p:cNvPr id="7263" name="Text Box 95">
            <a:extLst>
              <a:ext uri="{FF2B5EF4-FFF2-40B4-BE49-F238E27FC236}">
                <a16:creationId xmlns:a16="http://schemas.microsoft.com/office/drawing/2014/main" id="{5F990DB1-563D-4671-BCB4-6CD405747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38</a:t>
            </a:r>
          </a:p>
        </p:txBody>
      </p:sp>
      <p:sp>
        <p:nvSpPr>
          <p:cNvPr id="7264" name="Text Box 96">
            <a:extLst>
              <a:ext uri="{FF2B5EF4-FFF2-40B4-BE49-F238E27FC236}">
                <a16:creationId xmlns:a16="http://schemas.microsoft.com/office/drawing/2014/main" id="{7F1AAE5B-924F-4E53-94D0-CD772DA20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37</a:t>
            </a:r>
          </a:p>
        </p:txBody>
      </p:sp>
      <p:sp>
        <p:nvSpPr>
          <p:cNvPr id="7265" name="Text Box 97">
            <a:extLst>
              <a:ext uri="{FF2B5EF4-FFF2-40B4-BE49-F238E27FC236}">
                <a16:creationId xmlns:a16="http://schemas.microsoft.com/office/drawing/2014/main" id="{6ECFE5DD-7F4A-4721-AF2D-407868A12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36</a:t>
            </a:r>
          </a:p>
        </p:txBody>
      </p:sp>
      <p:sp>
        <p:nvSpPr>
          <p:cNvPr id="7266" name="Text Box 98">
            <a:extLst>
              <a:ext uri="{FF2B5EF4-FFF2-40B4-BE49-F238E27FC236}">
                <a16:creationId xmlns:a16="http://schemas.microsoft.com/office/drawing/2014/main" id="{7D9DC595-E950-4699-A12A-AE9E070F1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35</a:t>
            </a:r>
          </a:p>
        </p:txBody>
      </p:sp>
      <p:sp>
        <p:nvSpPr>
          <p:cNvPr id="7267" name="Text Box 99">
            <a:extLst>
              <a:ext uri="{FF2B5EF4-FFF2-40B4-BE49-F238E27FC236}">
                <a16:creationId xmlns:a16="http://schemas.microsoft.com/office/drawing/2014/main" id="{FB631CA3-3CF5-4B36-B05D-99F1E07DF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34</a:t>
            </a:r>
          </a:p>
        </p:txBody>
      </p:sp>
      <p:sp>
        <p:nvSpPr>
          <p:cNvPr id="7268" name="Text Box 100">
            <a:extLst>
              <a:ext uri="{FF2B5EF4-FFF2-40B4-BE49-F238E27FC236}">
                <a16:creationId xmlns:a16="http://schemas.microsoft.com/office/drawing/2014/main" id="{7229827A-8251-4635-B43A-B46824678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33</a:t>
            </a:r>
          </a:p>
        </p:txBody>
      </p:sp>
      <p:sp>
        <p:nvSpPr>
          <p:cNvPr id="7270" name="Text Box 102">
            <a:extLst>
              <a:ext uri="{FF2B5EF4-FFF2-40B4-BE49-F238E27FC236}">
                <a16:creationId xmlns:a16="http://schemas.microsoft.com/office/drawing/2014/main" id="{393F9AE3-1479-4158-879D-2DFA7708F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32</a:t>
            </a:r>
          </a:p>
        </p:txBody>
      </p:sp>
      <p:sp>
        <p:nvSpPr>
          <p:cNvPr id="7271" name="Text Box 103">
            <a:extLst>
              <a:ext uri="{FF2B5EF4-FFF2-40B4-BE49-F238E27FC236}">
                <a16:creationId xmlns:a16="http://schemas.microsoft.com/office/drawing/2014/main" id="{91AEA2D4-73CE-4B7C-8D42-C98868C5D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31</a:t>
            </a:r>
          </a:p>
        </p:txBody>
      </p:sp>
      <p:sp>
        <p:nvSpPr>
          <p:cNvPr id="7272" name="Text Box 104">
            <a:extLst>
              <a:ext uri="{FF2B5EF4-FFF2-40B4-BE49-F238E27FC236}">
                <a16:creationId xmlns:a16="http://schemas.microsoft.com/office/drawing/2014/main" id="{B5AD26FA-EDD0-4CBE-9055-598836BFE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30</a:t>
            </a:r>
          </a:p>
        </p:txBody>
      </p:sp>
      <p:sp>
        <p:nvSpPr>
          <p:cNvPr id="7273" name="Text Box 105">
            <a:extLst>
              <a:ext uri="{FF2B5EF4-FFF2-40B4-BE49-F238E27FC236}">
                <a16:creationId xmlns:a16="http://schemas.microsoft.com/office/drawing/2014/main" id="{D916DC6C-7DB0-40C8-918E-84B2F2877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29</a:t>
            </a:r>
          </a:p>
        </p:txBody>
      </p:sp>
      <p:sp>
        <p:nvSpPr>
          <p:cNvPr id="7274" name="Text Box 106">
            <a:extLst>
              <a:ext uri="{FF2B5EF4-FFF2-40B4-BE49-F238E27FC236}">
                <a16:creationId xmlns:a16="http://schemas.microsoft.com/office/drawing/2014/main" id="{A007578C-2FBD-4409-BA34-D5046D740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28</a:t>
            </a:r>
          </a:p>
        </p:txBody>
      </p:sp>
      <p:sp>
        <p:nvSpPr>
          <p:cNvPr id="7275" name="Text Box 107">
            <a:extLst>
              <a:ext uri="{FF2B5EF4-FFF2-40B4-BE49-F238E27FC236}">
                <a16:creationId xmlns:a16="http://schemas.microsoft.com/office/drawing/2014/main" id="{95701AC2-2DF4-4265-B049-080868C7E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27</a:t>
            </a:r>
          </a:p>
        </p:txBody>
      </p:sp>
      <p:sp>
        <p:nvSpPr>
          <p:cNvPr id="7276" name="Text Box 108">
            <a:extLst>
              <a:ext uri="{FF2B5EF4-FFF2-40B4-BE49-F238E27FC236}">
                <a16:creationId xmlns:a16="http://schemas.microsoft.com/office/drawing/2014/main" id="{8DBF2FE5-A962-42BC-8854-6EBE81E9E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26</a:t>
            </a:r>
          </a:p>
        </p:txBody>
      </p:sp>
      <p:sp>
        <p:nvSpPr>
          <p:cNvPr id="7277" name="Text Box 109">
            <a:extLst>
              <a:ext uri="{FF2B5EF4-FFF2-40B4-BE49-F238E27FC236}">
                <a16:creationId xmlns:a16="http://schemas.microsoft.com/office/drawing/2014/main" id="{05E29BD3-B558-42FC-9BCD-C26889872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25</a:t>
            </a:r>
          </a:p>
        </p:txBody>
      </p:sp>
      <p:sp>
        <p:nvSpPr>
          <p:cNvPr id="7278" name="Text Box 110">
            <a:extLst>
              <a:ext uri="{FF2B5EF4-FFF2-40B4-BE49-F238E27FC236}">
                <a16:creationId xmlns:a16="http://schemas.microsoft.com/office/drawing/2014/main" id="{4F4FA309-A71F-425F-86A0-D61DCBBB5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24</a:t>
            </a:r>
          </a:p>
        </p:txBody>
      </p:sp>
      <p:sp>
        <p:nvSpPr>
          <p:cNvPr id="7279" name="Text Box 111">
            <a:extLst>
              <a:ext uri="{FF2B5EF4-FFF2-40B4-BE49-F238E27FC236}">
                <a16:creationId xmlns:a16="http://schemas.microsoft.com/office/drawing/2014/main" id="{06E35CCE-26AE-4983-958E-894653516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23</a:t>
            </a:r>
          </a:p>
        </p:txBody>
      </p:sp>
      <p:sp>
        <p:nvSpPr>
          <p:cNvPr id="7280" name="Text Box 112">
            <a:extLst>
              <a:ext uri="{FF2B5EF4-FFF2-40B4-BE49-F238E27FC236}">
                <a16:creationId xmlns:a16="http://schemas.microsoft.com/office/drawing/2014/main" id="{EEA8C40D-F1AA-449B-B306-F4D8BC5BC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22</a:t>
            </a:r>
          </a:p>
        </p:txBody>
      </p:sp>
      <p:sp>
        <p:nvSpPr>
          <p:cNvPr id="7281" name="Text Box 113">
            <a:extLst>
              <a:ext uri="{FF2B5EF4-FFF2-40B4-BE49-F238E27FC236}">
                <a16:creationId xmlns:a16="http://schemas.microsoft.com/office/drawing/2014/main" id="{E1A60FE4-A49C-4D20-9E33-954C73E30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21</a:t>
            </a:r>
          </a:p>
        </p:txBody>
      </p:sp>
      <p:sp>
        <p:nvSpPr>
          <p:cNvPr id="7282" name="Text Box 114">
            <a:extLst>
              <a:ext uri="{FF2B5EF4-FFF2-40B4-BE49-F238E27FC236}">
                <a16:creationId xmlns:a16="http://schemas.microsoft.com/office/drawing/2014/main" id="{D4E74561-6476-47FB-B277-2BE2BB8DA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20</a:t>
            </a:r>
          </a:p>
        </p:txBody>
      </p:sp>
      <p:sp>
        <p:nvSpPr>
          <p:cNvPr id="7283" name="Text Box 115">
            <a:extLst>
              <a:ext uri="{FF2B5EF4-FFF2-40B4-BE49-F238E27FC236}">
                <a16:creationId xmlns:a16="http://schemas.microsoft.com/office/drawing/2014/main" id="{7A781BBB-3C1E-4E41-BB9E-0B072F017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19</a:t>
            </a:r>
          </a:p>
        </p:txBody>
      </p:sp>
      <p:sp>
        <p:nvSpPr>
          <p:cNvPr id="7284" name="Text Box 116">
            <a:extLst>
              <a:ext uri="{FF2B5EF4-FFF2-40B4-BE49-F238E27FC236}">
                <a16:creationId xmlns:a16="http://schemas.microsoft.com/office/drawing/2014/main" id="{660054EE-B424-4755-AE81-41215748D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18</a:t>
            </a:r>
          </a:p>
        </p:txBody>
      </p:sp>
      <p:sp>
        <p:nvSpPr>
          <p:cNvPr id="7285" name="Text Box 117">
            <a:extLst>
              <a:ext uri="{FF2B5EF4-FFF2-40B4-BE49-F238E27FC236}">
                <a16:creationId xmlns:a16="http://schemas.microsoft.com/office/drawing/2014/main" id="{DF886DE8-B2A5-4471-832D-5C6FE593C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17</a:t>
            </a:r>
          </a:p>
        </p:txBody>
      </p:sp>
      <p:sp>
        <p:nvSpPr>
          <p:cNvPr id="7286" name="Text Box 118">
            <a:extLst>
              <a:ext uri="{FF2B5EF4-FFF2-40B4-BE49-F238E27FC236}">
                <a16:creationId xmlns:a16="http://schemas.microsoft.com/office/drawing/2014/main" id="{F64465A7-A167-436F-BD31-38BF840E1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16</a:t>
            </a:r>
          </a:p>
        </p:txBody>
      </p:sp>
      <p:sp>
        <p:nvSpPr>
          <p:cNvPr id="7287" name="Text Box 119">
            <a:extLst>
              <a:ext uri="{FF2B5EF4-FFF2-40B4-BE49-F238E27FC236}">
                <a16:creationId xmlns:a16="http://schemas.microsoft.com/office/drawing/2014/main" id="{45FE6B0C-77FF-4A3B-B061-AFBA640E9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15</a:t>
            </a:r>
          </a:p>
        </p:txBody>
      </p:sp>
      <p:sp>
        <p:nvSpPr>
          <p:cNvPr id="7288" name="Text Box 120">
            <a:extLst>
              <a:ext uri="{FF2B5EF4-FFF2-40B4-BE49-F238E27FC236}">
                <a16:creationId xmlns:a16="http://schemas.microsoft.com/office/drawing/2014/main" id="{0E38008F-0D5E-450A-AA94-8BEB4AD6D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14</a:t>
            </a:r>
          </a:p>
        </p:txBody>
      </p:sp>
      <p:sp>
        <p:nvSpPr>
          <p:cNvPr id="7289" name="Text Box 121">
            <a:extLst>
              <a:ext uri="{FF2B5EF4-FFF2-40B4-BE49-F238E27FC236}">
                <a16:creationId xmlns:a16="http://schemas.microsoft.com/office/drawing/2014/main" id="{1C1DB3F6-901A-41B8-927B-63EA2AC9B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13</a:t>
            </a:r>
          </a:p>
        </p:txBody>
      </p:sp>
      <p:sp>
        <p:nvSpPr>
          <p:cNvPr id="7290" name="Text Box 122">
            <a:extLst>
              <a:ext uri="{FF2B5EF4-FFF2-40B4-BE49-F238E27FC236}">
                <a16:creationId xmlns:a16="http://schemas.microsoft.com/office/drawing/2014/main" id="{BD663E77-485F-4162-B9D3-81CDBB5EB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7291" name="Text Box 123">
            <a:extLst>
              <a:ext uri="{FF2B5EF4-FFF2-40B4-BE49-F238E27FC236}">
                <a16:creationId xmlns:a16="http://schemas.microsoft.com/office/drawing/2014/main" id="{7FE5048F-84E6-42AD-99A5-26B031585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11</a:t>
            </a:r>
          </a:p>
        </p:txBody>
      </p:sp>
      <p:sp>
        <p:nvSpPr>
          <p:cNvPr id="7292" name="Text Box 124">
            <a:extLst>
              <a:ext uri="{FF2B5EF4-FFF2-40B4-BE49-F238E27FC236}">
                <a16:creationId xmlns:a16="http://schemas.microsoft.com/office/drawing/2014/main" id="{78990FF8-B8E8-4D5A-AECB-503989ABA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7293" name="Text Box 125">
            <a:extLst>
              <a:ext uri="{FF2B5EF4-FFF2-40B4-BE49-F238E27FC236}">
                <a16:creationId xmlns:a16="http://schemas.microsoft.com/office/drawing/2014/main" id="{46260594-05BB-4081-A361-7F219AF95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09</a:t>
            </a:r>
          </a:p>
        </p:txBody>
      </p:sp>
      <p:sp>
        <p:nvSpPr>
          <p:cNvPr id="7294" name="Text Box 126">
            <a:extLst>
              <a:ext uri="{FF2B5EF4-FFF2-40B4-BE49-F238E27FC236}">
                <a16:creationId xmlns:a16="http://schemas.microsoft.com/office/drawing/2014/main" id="{0D129842-578A-46E5-8ED3-628BE00D9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08</a:t>
            </a:r>
          </a:p>
        </p:txBody>
      </p:sp>
      <p:sp>
        <p:nvSpPr>
          <p:cNvPr id="7295" name="Text Box 127">
            <a:extLst>
              <a:ext uri="{FF2B5EF4-FFF2-40B4-BE49-F238E27FC236}">
                <a16:creationId xmlns:a16="http://schemas.microsoft.com/office/drawing/2014/main" id="{92495242-3EF4-4D60-9522-0BD1BD901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07</a:t>
            </a:r>
          </a:p>
        </p:txBody>
      </p:sp>
      <p:sp>
        <p:nvSpPr>
          <p:cNvPr id="7296" name="Text Box 128">
            <a:extLst>
              <a:ext uri="{FF2B5EF4-FFF2-40B4-BE49-F238E27FC236}">
                <a16:creationId xmlns:a16="http://schemas.microsoft.com/office/drawing/2014/main" id="{06B37198-1EC0-407C-BBBE-96C1BA92B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06</a:t>
            </a:r>
          </a:p>
        </p:txBody>
      </p:sp>
      <p:sp>
        <p:nvSpPr>
          <p:cNvPr id="7297" name="Text Box 129">
            <a:extLst>
              <a:ext uri="{FF2B5EF4-FFF2-40B4-BE49-F238E27FC236}">
                <a16:creationId xmlns:a16="http://schemas.microsoft.com/office/drawing/2014/main" id="{6B073DF0-AC2A-4DAE-9DF3-E5C2324C1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05</a:t>
            </a:r>
          </a:p>
        </p:txBody>
      </p:sp>
      <p:sp>
        <p:nvSpPr>
          <p:cNvPr id="7298" name="Text Box 130">
            <a:extLst>
              <a:ext uri="{FF2B5EF4-FFF2-40B4-BE49-F238E27FC236}">
                <a16:creationId xmlns:a16="http://schemas.microsoft.com/office/drawing/2014/main" id="{05BC56B8-67E1-4D08-8A5D-F88890EF0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04</a:t>
            </a:r>
          </a:p>
        </p:txBody>
      </p:sp>
      <p:sp>
        <p:nvSpPr>
          <p:cNvPr id="7299" name="Text Box 131">
            <a:extLst>
              <a:ext uri="{FF2B5EF4-FFF2-40B4-BE49-F238E27FC236}">
                <a16:creationId xmlns:a16="http://schemas.microsoft.com/office/drawing/2014/main" id="{1D186E00-2D88-451D-A8D5-12F539402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03</a:t>
            </a:r>
          </a:p>
        </p:txBody>
      </p:sp>
      <p:sp>
        <p:nvSpPr>
          <p:cNvPr id="7300" name="Text Box 132">
            <a:extLst>
              <a:ext uri="{FF2B5EF4-FFF2-40B4-BE49-F238E27FC236}">
                <a16:creationId xmlns:a16="http://schemas.microsoft.com/office/drawing/2014/main" id="{07B1D160-A26E-46CC-818A-F1D027B9F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02</a:t>
            </a:r>
          </a:p>
        </p:txBody>
      </p:sp>
      <p:sp>
        <p:nvSpPr>
          <p:cNvPr id="7301" name="Text Box 133">
            <a:extLst>
              <a:ext uri="{FF2B5EF4-FFF2-40B4-BE49-F238E27FC236}">
                <a16:creationId xmlns:a16="http://schemas.microsoft.com/office/drawing/2014/main" id="{91EC94B8-E7B5-48F9-A82E-9DF190C2C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01</a:t>
            </a:r>
          </a:p>
        </p:txBody>
      </p:sp>
      <p:sp>
        <p:nvSpPr>
          <p:cNvPr id="7305" name="Text Box 137">
            <a:extLst>
              <a:ext uri="{FF2B5EF4-FFF2-40B4-BE49-F238E27FC236}">
                <a16:creationId xmlns:a16="http://schemas.microsoft.com/office/drawing/2014/main" id="{1B970BA3-BAB6-4F09-86B2-1BD807486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00</a:t>
            </a:r>
          </a:p>
        </p:txBody>
      </p:sp>
      <p:sp>
        <p:nvSpPr>
          <p:cNvPr id="3139" name="Text Box 12">
            <a:extLst>
              <a:ext uri="{FF2B5EF4-FFF2-40B4-BE49-F238E27FC236}">
                <a16:creationId xmlns:a16="http://schemas.microsoft.com/office/drawing/2014/main" id="{A8F79716-9EDA-492D-9E4C-9B48AB11C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398" y="3227785"/>
            <a:ext cx="99655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00</a:t>
            </a:r>
          </a:p>
        </p:txBody>
      </p:sp>
      <p:pic>
        <p:nvPicPr>
          <p:cNvPr id="3140" name="Picture 68">
            <a:extLst>
              <a:ext uri="{FF2B5EF4-FFF2-40B4-BE49-F238E27FC236}">
                <a16:creationId xmlns:a16="http://schemas.microsoft.com/office/drawing/2014/main" id="{55AD52C1-E0BE-482F-8393-32623CD87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6" y="2899767"/>
            <a:ext cx="2571750" cy="157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2F3179E8-5463-4CE6-A03D-4D6DAB2B9688}"/>
              </a:ext>
            </a:extLst>
          </p:cNvPr>
          <p:cNvSpPr/>
          <p:nvPr/>
        </p:nvSpPr>
        <p:spPr>
          <a:xfrm>
            <a:off x="1771973" y="286734"/>
            <a:ext cx="6160576" cy="47655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HIỆN CHẤM CHÉO PHIẾU HỌC TẬP SỐ 2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80F64FDB-5A08-4A7D-82C5-99B6542FE659}"/>
              </a:ext>
            </a:extLst>
          </p:cNvPr>
          <p:cNvSpPr/>
          <p:nvPr/>
        </p:nvSpPr>
        <p:spPr>
          <a:xfrm>
            <a:off x="1353519" y="1530458"/>
            <a:ext cx="2231756" cy="11391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D372B81-12FE-43C4-8A67-815745833A62}"/>
              </a:ext>
            </a:extLst>
          </p:cNvPr>
          <p:cNvSpPr/>
          <p:nvPr/>
        </p:nvSpPr>
        <p:spPr>
          <a:xfrm>
            <a:off x="5662048" y="1689316"/>
            <a:ext cx="2231756" cy="12621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97C81BE0-A43A-4C9F-912D-3BD3FC185EA3}"/>
              </a:ext>
            </a:extLst>
          </p:cNvPr>
          <p:cNvCxnSpPr>
            <a:stCxn id="68" idx="6"/>
          </p:cNvCxnSpPr>
          <p:nvPr/>
        </p:nvCxnSpPr>
        <p:spPr>
          <a:xfrm>
            <a:off x="3585275" y="2100021"/>
            <a:ext cx="20767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9688DB6E-675D-4BD5-8056-2DD17E22B2C4}"/>
              </a:ext>
            </a:extLst>
          </p:cNvPr>
          <p:cNvCxnSpPr>
            <a:cxnSpLocks/>
            <a:stCxn id="69" idx="2"/>
          </p:cNvCxnSpPr>
          <p:nvPr/>
        </p:nvCxnSpPr>
        <p:spPr>
          <a:xfrm flipH="1">
            <a:off x="3673098" y="2320387"/>
            <a:ext cx="198895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500"/>
                                        <p:tgtEl>
                                          <p:spTgt spid="3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1"/>
                                            </p:cond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61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4"/>
                                            </p:cond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62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7"/>
                                            </p:cond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63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0"/>
                                            </p:cond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64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3"/>
                                            </p:cond>
                                          </p:stCondLst>
                                        </p:cTn>
                                        <p:tgtEl>
                                          <p:spTgt spid="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65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6"/>
                                            </p:cond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66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9"/>
                                            </p:cond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67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2"/>
                                            </p:cond>
                                          </p:stCondLst>
                                        </p:cTn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68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5"/>
                                            </p:cond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69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8"/>
                                            </p:cond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70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1"/>
                                            </p:cond>
                                          </p:stCondLst>
                                        </p:cTn>
                                        <p:tgtEl>
                                          <p:spTgt spid="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71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4"/>
                                            </p:cond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72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7"/>
                                            </p:cond>
                                          </p:stCondLst>
                                        </p:cTn>
                                        <p:tgtEl>
                                          <p:spTgt spid="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73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0"/>
                                            </p:cond>
                                          </p:stCondLst>
                                        </p:cTn>
                                        <p:tgtEl>
                                          <p:spTgt spid="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74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3"/>
                                            </p:cond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 nodeType="afterGroup">
                            <p:stCondLst>
                              <p:cond delay="75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6"/>
                                            </p:cond>
                                          </p:stCondLst>
                                        </p:cTn>
                                        <p:tgtEl>
                                          <p:spTgt spid="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 nodeType="afterGroup">
                            <p:stCondLst>
                              <p:cond delay="76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9"/>
                                            </p:cond>
                                          </p:stCondLst>
                                        </p:cTn>
                                        <p:tgtEl>
                                          <p:spTgt spid="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 nodeType="afterGroup">
                            <p:stCondLst>
                              <p:cond delay="77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2"/>
                                            </p:cond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78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5"/>
                                            </p:cond>
                                          </p:stCondLst>
                                        </p:cTn>
                                        <p:tgtEl>
                                          <p:spTgt spid="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79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8"/>
                                            </p:cond>
                                          </p:stCondLst>
                                        </p:cTn>
                                        <p:tgtEl>
                                          <p:spTgt spid="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 nodeType="afterGroup">
                            <p:stCondLst>
                              <p:cond delay="80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1"/>
                                            </p:cond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81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4"/>
                                            </p:cond>
                                          </p:stCondLst>
                                        </p:cTn>
                                        <p:tgtEl>
                                          <p:spTgt spid="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 nodeType="afterGroup">
                            <p:stCondLst>
                              <p:cond delay="82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7"/>
                                            </p:cond>
                                          </p:stCondLst>
                                        </p:cTn>
                                        <p:tgtEl>
                                          <p:spTgt spid="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 nodeType="afterGroup">
                            <p:stCondLst>
                              <p:cond delay="83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0"/>
                                            </p:cond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 nodeType="afterGroup">
                            <p:stCondLst>
                              <p:cond delay="84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3"/>
                                            </p:cond>
                                          </p:stCondLst>
                                        </p:cTn>
                                        <p:tgtEl>
                                          <p:spTgt spid="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 nodeType="afterGroup">
                            <p:stCondLst>
                              <p:cond delay="85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6"/>
                                            </p:cond>
                                          </p:stCondLst>
                                        </p:cTn>
                                        <p:tgtEl>
                                          <p:spTgt spid="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 nodeType="afterGroup">
                            <p:stCondLst>
                              <p:cond delay="86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9"/>
                                            </p:cond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87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2"/>
                                            </p:cond>
                                          </p:stCondLst>
                                        </p:cTn>
                                        <p:tgtEl>
                                          <p:spTgt spid="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 nodeType="afterGroup">
                            <p:stCondLst>
                              <p:cond delay="88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5"/>
                                            </p:cond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 nodeType="afterGroup">
                            <p:stCondLst>
                              <p:cond delay="89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8"/>
                                            </p:cond>
                                          </p:stCondLst>
                                        </p:cTn>
                                        <p:tgtEl>
                                          <p:spTgt spid="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 nodeType="afterGroup">
                            <p:stCondLst>
                              <p:cond delay="90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1"/>
                                            </p:cond>
                                          </p:stCondLst>
                                        </p:cTn>
                                        <p:tgtEl>
                                          <p:spTgt spid="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 nodeType="afterGroup">
                            <p:stCondLst>
                              <p:cond delay="91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4"/>
                                            </p:cond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 nodeType="afterGroup">
                            <p:stCondLst>
                              <p:cond delay="92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7"/>
                                            </p:cond>
                                          </p:stCondLst>
                                        </p:cTn>
                                        <p:tgtEl>
                                          <p:spTgt spid="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 nodeType="afterGroup">
                            <p:stCondLst>
                              <p:cond delay="93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0"/>
                                            </p:cond>
                                          </p:stCondLst>
                                        </p:cTn>
                                        <p:tgtEl>
                                          <p:spTgt spid="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 nodeType="afterGroup">
                            <p:stCondLst>
                              <p:cond delay="94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3"/>
                                            </p:cond>
                                          </p:stCondLst>
                                        </p:cTn>
                                        <p:tgtEl>
                                          <p:spTgt spid="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 nodeType="afterGroup">
                            <p:stCondLst>
                              <p:cond delay="95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6"/>
                                            </p:cond>
                                          </p:stCondLst>
                                        </p:cTn>
                                        <p:tgtEl>
                                          <p:spTgt spid="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 nodeType="afterGroup">
                            <p:stCondLst>
                              <p:cond delay="96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9"/>
                                            </p:cond>
                                          </p:stCondLst>
                                        </p:cTn>
                                        <p:tgtEl>
                                          <p:spTgt spid="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 nodeType="afterGroup">
                            <p:stCondLst>
                              <p:cond delay="97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2"/>
                                            </p:cond>
                                          </p:stCondLst>
                                        </p:cTn>
                                        <p:tgtEl>
                                          <p:spTgt spid="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 nodeType="afterGroup">
                            <p:stCondLst>
                              <p:cond delay="98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5"/>
                                            </p:cond>
                                          </p:stCondLst>
                                        </p:cTn>
                                        <p:tgtEl>
                                          <p:spTgt spid="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 nodeType="afterGroup">
                            <p:stCondLst>
                              <p:cond delay="99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8"/>
                                            </p:cond>
                                          </p:stCondLst>
                                        </p:cTn>
                                        <p:tgtEl>
                                          <p:spTgt spid="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 nodeType="afterGroup">
                            <p:stCondLst>
                              <p:cond delay="100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1"/>
                                            </p:cond>
                                          </p:stCondLst>
                                        </p:cTn>
                                        <p:tgtEl>
                                          <p:spTgt spid="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 nodeType="afterGroup">
                            <p:stCondLst>
                              <p:cond delay="101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4"/>
                                            </p:cond>
                                          </p:stCondLst>
                                        </p:cTn>
                                        <p:tgtEl>
                                          <p:spTgt spid="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 nodeType="afterGroup">
                            <p:stCondLst>
                              <p:cond delay="102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7"/>
                                            </p:cond>
                                          </p:stCondLst>
                                        </p:cTn>
                                        <p:tgtEl>
                                          <p:spTgt spid="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 nodeType="afterGroup">
                            <p:stCondLst>
                              <p:cond delay="103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0"/>
                                            </p:cond>
                                          </p:stCondLst>
                                        </p:cTn>
                                        <p:tgtEl>
                                          <p:spTgt spid="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 nodeType="afterGroup">
                            <p:stCondLst>
                              <p:cond delay="104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3"/>
                                            </p:cond>
                                          </p:stCondLst>
                                        </p:cTn>
                                        <p:tgtEl>
                                          <p:spTgt spid="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 nodeType="afterGroup">
                            <p:stCondLst>
                              <p:cond delay="105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6"/>
                                            </p:cond>
                                          </p:stCondLst>
                                        </p:cTn>
                                        <p:tgtEl>
                                          <p:spTgt spid="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 nodeType="afterGroup">
                            <p:stCondLst>
                              <p:cond delay="106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9"/>
                                            </p:cond>
                                          </p:stCondLst>
                                        </p:cTn>
                                        <p:tgtEl>
                                          <p:spTgt spid="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 nodeType="afterGroup">
                            <p:stCondLst>
                              <p:cond delay="107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2"/>
                                            </p:cond>
                                          </p:stCondLst>
                                        </p:cTn>
                                        <p:tgtEl>
                                          <p:spTgt spid="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 nodeType="afterGroup">
                            <p:stCondLst>
                              <p:cond delay="108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5"/>
                                            </p:cond>
                                          </p:stCondLst>
                                        </p:cTn>
                                        <p:tgtEl>
                                          <p:spTgt spid="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 nodeType="afterGroup">
                            <p:stCondLst>
                              <p:cond delay="109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8"/>
                                            </p:cond>
                                          </p:stCondLst>
                                        </p:cTn>
                                        <p:tgtEl>
                                          <p:spTgt spid="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 nodeType="afterGroup">
                            <p:stCondLst>
                              <p:cond delay="110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1"/>
                                            </p:cond>
                                          </p:stCondLst>
                                        </p:cTn>
                                        <p:tgtEl>
                                          <p:spTgt spid="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 nodeType="afterGroup">
                            <p:stCondLst>
                              <p:cond delay="111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4"/>
                                            </p:cond>
                                          </p:stCondLst>
                                        </p:cTn>
                                        <p:tgtEl>
                                          <p:spTgt spid="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 nodeType="afterGroup">
                            <p:stCondLst>
                              <p:cond delay="112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7"/>
                                            </p:cond>
                                          </p:stCondLst>
                                        </p:cTn>
                                        <p:tgtEl>
                                          <p:spTgt spid="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 nodeType="afterGroup">
                            <p:stCondLst>
                              <p:cond delay="113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0"/>
                                            </p:cond>
                                          </p:stCondLst>
                                        </p:cTn>
                                        <p:tgtEl>
                                          <p:spTgt spid="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 nodeType="afterGroup">
                            <p:stCondLst>
                              <p:cond delay="114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3"/>
                                            </p:cond>
                                          </p:stCondLst>
                                        </p:cTn>
                                        <p:tgtEl>
                                          <p:spTgt spid="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 nodeType="afterGroup">
                            <p:stCondLst>
                              <p:cond delay="115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6"/>
                                            </p:cond>
                                          </p:stCondLst>
                                        </p:cTn>
                                        <p:tgtEl>
                                          <p:spTgt spid="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 nodeType="afterGroup">
                            <p:stCondLst>
                              <p:cond delay="116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9"/>
                                            </p:cond>
                                          </p:stCondLst>
                                        </p:cTn>
                                        <p:tgtEl>
                                          <p:spTgt spid="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 nodeType="afterGroup">
                            <p:stCondLst>
                              <p:cond delay="117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2"/>
                                            </p:cond>
                                          </p:stCondLst>
                                        </p:cTn>
                                        <p:tgtEl>
                                          <p:spTgt spid="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 nodeType="afterGroup">
                            <p:stCondLst>
                              <p:cond delay="118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5"/>
                                            </p:cond>
                                          </p:stCondLst>
                                        </p:cTn>
                                        <p:tgtEl>
                                          <p:spTgt spid="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 nodeType="afterGroup">
                            <p:stCondLst>
                              <p:cond delay="119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0"/>
                  </p:tgtEl>
                </p:cond>
              </p:nextCondLst>
            </p:seq>
          </p:childTnLst>
        </p:cTn>
      </p:par>
    </p:tnLst>
    <p:bldLst>
      <p:bldP spid="3074" grpId="0"/>
      <p:bldP spid="7184" grpId="0"/>
      <p:bldP spid="7184" grpId="1"/>
      <p:bldP spid="7243" grpId="0"/>
      <p:bldP spid="7243" grpId="1"/>
      <p:bldP spid="7244" grpId="0"/>
      <p:bldP spid="7244" grpId="1"/>
      <p:bldP spid="7245" grpId="0"/>
      <p:bldP spid="7245" grpId="1"/>
      <p:bldP spid="7246" grpId="0"/>
      <p:bldP spid="7246" grpId="1"/>
      <p:bldP spid="7247" grpId="0"/>
      <p:bldP spid="7247" grpId="1"/>
      <p:bldP spid="7248" grpId="0"/>
      <p:bldP spid="7248" grpId="1"/>
      <p:bldP spid="7249" grpId="0"/>
      <p:bldP spid="7249" grpId="1"/>
      <p:bldP spid="7250" grpId="0"/>
      <p:bldP spid="7250" grpId="1"/>
      <p:bldP spid="7251" grpId="0"/>
      <p:bldP spid="7251" grpId="1"/>
      <p:bldP spid="7252" grpId="0"/>
      <p:bldP spid="7252" grpId="1"/>
      <p:bldP spid="7253" grpId="0"/>
      <p:bldP spid="7253" grpId="1"/>
      <p:bldP spid="7254" grpId="0"/>
      <p:bldP spid="7254" grpId="1"/>
      <p:bldP spid="7255" grpId="0"/>
      <p:bldP spid="7255" grpId="1"/>
      <p:bldP spid="7256" grpId="0"/>
      <p:bldP spid="7256" grpId="1"/>
      <p:bldP spid="7257" grpId="0"/>
      <p:bldP spid="7257" grpId="1"/>
      <p:bldP spid="7258" grpId="0"/>
      <p:bldP spid="7258" grpId="1"/>
      <p:bldP spid="7259" grpId="0"/>
      <p:bldP spid="7259" grpId="1"/>
      <p:bldP spid="7260" grpId="0"/>
      <p:bldP spid="7260" grpId="1"/>
      <p:bldP spid="7261" grpId="0"/>
      <p:bldP spid="7261" grpId="1"/>
      <p:bldP spid="7262" grpId="0"/>
      <p:bldP spid="7262" grpId="1"/>
      <p:bldP spid="7263" grpId="0"/>
      <p:bldP spid="7263" grpId="1"/>
      <p:bldP spid="7264" grpId="0"/>
      <p:bldP spid="7264" grpId="1"/>
      <p:bldP spid="7265" grpId="0"/>
      <p:bldP spid="7265" grpId="1"/>
      <p:bldP spid="7266" grpId="0"/>
      <p:bldP spid="7266" grpId="1"/>
      <p:bldP spid="7267" grpId="0"/>
      <p:bldP spid="7267" grpId="1"/>
      <p:bldP spid="7268" grpId="0"/>
      <p:bldP spid="7268" grpId="1"/>
      <p:bldP spid="7270" grpId="0"/>
      <p:bldP spid="7270" grpId="1"/>
      <p:bldP spid="7271" grpId="0"/>
      <p:bldP spid="7271" grpId="1"/>
      <p:bldP spid="7272" grpId="0"/>
      <p:bldP spid="7272" grpId="1"/>
      <p:bldP spid="7273" grpId="0"/>
      <p:bldP spid="7273" grpId="1"/>
      <p:bldP spid="7274" grpId="0"/>
      <p:bldP spid="7274" grpId="1"/>
      <p:bldP spid="7275" grpId="0"/>
      <p:bldP spid="7275" grpId="1"/>
      <p:bldP spid="7276" grpId="0"/>
      <p:bldP spid="7276" grpId="1"/>
      <p:bldP spid="7277" grpId="0"/>
      <p:bldP spid="7277" grpId="1"/>
      <p:bldP spid="7278" grpId="0"/>
      <p:bldP spid="7278" grpId="1"/>
      <p:bldP spid="7279" grpId="0"/>
      <p:bldP spid="7279" grpId="1"/>
      <p:bldP spid="7280" grpId="0"/>
      <p:bldP spid="7280" grpId="1"/>
      <p:bldP spid="7281" grpId="0"/>
      <p:bldP spid="7281" grpId="1"/>
      <p:bldP spid="7282" grpId="0"/>
      <p:bldP spid="7282" grpId="1"/>
      <p:bldP spid="7283" grpId="0"/>
      <p:bldP spid="7283" grpId="1"/>
      <p:bldP spid="7284" grpId="0"/>
      <p:bldP spid="7284" grpId="1"/>
      <p:bldP spid="7285" grpId="0"/>
      <p:bldP spid="7285" grpId="1"/>
      <p:bldP spid="7286" grpId="0"/>
      <p:bldP spid="7286" grpId="1"/>
      <p:bldP spid="7287" grpId="0"/>
      <p:bldP spid="7287" grpId="1"/>
      <p:bldP spid="7288" grpId="0"/>
      <p:bldP spid="7288" grpId="1"/>
      <p:bldP spid="7289" grpId="0"/>
      <p:bldP spid="7289" grpId="1"/>
      <p:bldP spid="7290" grpId="0"/>
      <p:bldP spid="7290" grpId="1"/>
      <p:bldP spid="7291" grpId="0"/>
      <p:bldP spid="7291" grpId="1"/>
      <p:bldP spid="7292" grpId="0"/>
      <p:bldP spid="7292" grpId="1"/>
      <p:bldP spid="7293" grpId="0"/>
      <p:bldP spid="7293" grpId="1"/>
      <p:bldP spid="7294" grpId="0"/>
      <p:bldP spid="7294" grpId="1"/>
      <p:bldP spid="7295" grpId="0"/>
      <p:bldP spid="7295" grpId="1"/>
      <p:bldP spid="7296" grpId="0"/>
      <p:bldP spid="7296" grpId="1"/>
      <p:bldP spid="7297" grpId="0"/>
      <p:bldP spid="7297" grpId="1"/>
      <p:bldP spid="7298" grpId="0"/>
      <p:bldP spid="7298" grpId="1"/>
      <p:bldP spid="7299" grpId="0"/>
      <p:bldP spid="7299" grpId="1"/>
      <p:bldP spid="7300" grpId="0"/>
      <p:bldP spid="7300" grpId="1"/>
      <p:bldP spid="7301" grpId="0"/>
      <p:bldP spid="7301" grpId="1"/>
      <p:bldP spid="7305" grpId="0"/>
      <p:bldP spid="7305" grpId="1"/>
      <p:bldP spid="31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80A243C-FD7C-4659-94BC-B103981BE3CC}"/>
              </a:ext>
            </a:extLst>
          </p:cNvPr>
          <p:cNvSpPr/>
          <p:nvPr/>
        </p:nvSpPr>
        <p:spPr>
          <a:xfrm>
            <a:off x="117868" y="57982"/>
            <a:ext cx="8829676" cy="47148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Đề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ghi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xúc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“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Mẹ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quả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”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Nguyễn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Khoa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Điềm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25F2C2-9A63-49ED-A4BC-BA0979385E93}"/>
              </a:ext>
            </a:extLst>
          </p:cNvPr>
          <p:cNvSpPr/>
          <p:nvPr/>
        </p:nvSpPr>
        <p:spPr>
          <a:xfrm>
            <a:off x="157161" y="1388106"/>
            <a:ext cx="2268144" cy="6837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ai?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Nêu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xúc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AFF6A8-E4CA-4E14-B561-EEAC7A5F1086}"/>
              </a:ext>
            </a:extLst>
          </p:cNvPr>
          <p:cNvSpPr/>
          <p:nvPr/>
        </p:nvSpPr>
        <p:spPr>
          <a:xfrm>
            <a:off x="2537817" y="4401254"/>
            <a:ext cx="6434734" cy="61793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chỉ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giúp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nhận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tình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yêu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thương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mẹ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thấy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trân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trọng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phút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giây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bên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mẹ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nhận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tình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yêu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thương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3F2A9E-D740-4277-8DF7-7C55C28BE65E}"/>
              </a:ext>
            </a:extLst>
          </p:cNvPr>
          <p:cNvSpPr/>
          <p:nvPr/>
        </p:nvSpPr>
        <p:spPr>
          <a:xfrm>
            <a:off x="2525316" y="3733633"/>
            <a:ext cx="6447236" cy="617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xúc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vui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buồn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hạnh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phúc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yêu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thương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…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Yêu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thương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mẹ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biết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hi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mẹ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dành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mình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39809C-1665-4674-9BAA-65B47B521F9B}"/>
              </a:ext>
            </a:extLst>
          </p:cNvPr>
          <p:cNvSpPr/>
          <p:nvPr/>
        </p:nvSpPr>
        <p:spPr>
          <a:xfrm>
            <a:off x="2528888" y="2240144"/>
            <a:ext cx="6443664" cy="140750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lựa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chọn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bất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kì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khổ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hay chi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ảnh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yêu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thích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“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mùa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quả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lặn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rồi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/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Mặt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Trời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Mặt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Trăng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”.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+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Sử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biện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pháp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tu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so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sánh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gợi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quả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lao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khó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nhọc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mẹ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“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quả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lặn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rồi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”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tiếp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nối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nhau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tạo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đủ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đàn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3F6D76-E8EF-47D6-9B81-C1FD2E6C02FC}"/>
              </a:ext>
            </a:extLst>
          </p:cNvPr>
          <p:cNvSpPr/>
          <p:nvPr/>
        </p:nvSpPr>
        <p:spPr>
          <a:xfrm>
            <a:off x="2525315" y="525576"/>
            <a:ext cx="6447236" cy="8836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Dòng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xúc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mẹ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tần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tảo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vất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vả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lam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lũ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nuôi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trưởng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…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dấy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lên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lòng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lòng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biết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nỗi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lo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lắng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tuổi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mẹ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xế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chiều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3EA794-BF1F-48EA-AD82-9B748B6695F4}"/>
              </a:ext>
            </a:extLst>
          </p:cNvPr>
          <p:cNvSpPr/>
          <p:nvPr/>
        </p:nvSpPr>
        <p:spPr>
          <a:xfrm>
            <a:off x="2528888" y="1482480"/>
            <a:ext cx="6447236" cy="61793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Mẹ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quả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Nguyễn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Khoa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Điềm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gợi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xúc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sâu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lắng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tình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yêu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mẹ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dành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CE0462-8D2D-4669-9E5E-D6AEA2BFDA90}"/>
              </a:ext>
            </a:extLst>
          </p:cNvPr>
          <p:cNvSpPr/>
          <p:nvPr/>
        </p:nvSpPr>
        <p:spPr>
          <a:xfrm>
            <a:off x="117868" y="599335"/>
            <a:ext cx="2307437" cy="6837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Nội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dung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Mẹ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quả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điều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BBF214-6554-4F14-9C46-C1CA6FAB66C5}"/>
              </a:ext>
            </a:extLst>
          </p:cNvPr>
          <p:cNvSpPr/>
          <p:nvPr/>
        </p:nvSpPr>
        <p:spPr>
          <a:xfrm>
            <a:off x="132157" y="2181835"/>
            <a:ext cx="2289575" cy="14658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Yếu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tố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nội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dung,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nghệ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thuật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)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mang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xúc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Vì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sao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906362-AB66-4E6A-AD6D-164367CA2E37}"/>
              </a:ext>
            </a:extLst>
          </p:cNvPr>
          <p:cNvSpPr/>
          <p:nvPr/>
        </p:nvSpPr>
        <p:spPr>
          <a:xfrm>
            <a:off x="146446" y="3733633"/>
            <a:ext cx="2289575" cy="6179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Yếu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tố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mang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xúc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7347B6-5B40-419E-BC21-3E3F66EF2C5A}"/>
              </a:ext>
            </a:extLst>
          </p:cNvPr>
          <p:cNvSpPr/>
          <p:nvPr/>
        </p:nvSpPr>
        <p:spPr>
          <a:xfrm>
            <a:off x="117868" y="4401254"/>
            <a:ext cx="2303864" cy="6179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nghĩ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ý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nghĩa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616334"/>
      </p:ext>
    </p:extLst>
  </p:cSld>
  <p:clrMapOvr>
    <a:masterClrMapping/>
  </p:clrMapOvr>
  <p:transition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EE905FA-03CF-4427-AD41-7C6E8FF7CF86}"/>
              </a:ext>
            </a:extLst>
          </p:cNvPr>
          <p:cNvSpPr/>
          <p:nvPr/>
        </p:nvSpPr>
        <p:spPr>
          <a:xfrm>
            <a:off x="234028" y="593272"/>
            <a:ext cx="1135856" cy="61793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20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46F9EE-CC35-432E-81DF-F56E03727BB1}"/>
              </a:ext>
            </a:extLst>
          </p:cNvPr>
          <p:cNvSpPr/>
          <p:nvPr/>
        </p:nvSpPr>
        <p:spPr>
          <a:xfrm>
            <a:off x="234028" y="2146697"/>
            <a:ext cx="1135856" cy="850106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20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E2B680-52E7-4978-9E22-5F5C86EB73C2}"/>
              </a:ext>
            </a:extLst>
          </p:cNvPr>
          <p:cNvSpPr/>
          <p:nvPr/>
        </p:nvSpPr>
        <p:spPr>
          <a:xfrm>
            <a:off x="234028" y="4284278"/>
            <a:ext cx="1135856" cy="66079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20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C6A477-0D99-4F57-A600-61C3FDE4490B}"/>
              </a:ext>
            </a:extLst>
          </p:cNvPr>
          <p:cNvSpPr/>
          <p:nvPr/>
        </p:nvSpPr>
        <p:spPr>
          <a:xfrm>
            <a:off x="1596425" y="555955"/>
            <a:ext cx="7285941" cy="6552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4F9DAE-5111-497B-AF8E-DF95FD822937}"/>
              </a:ext>
            </a:extLst>
          </p:cNvPr>
          <p:cNvSpPr/>
          <p:nvPr/>
        </p:nvSpPr>
        <p:spPr>
          <a:xfrm>
            <a:off x="1596426" y="1389887"/>
            <a:ext cx="7285941" cy="27505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685800">
              <a:lnSpc>
                <a:spcPct val="150000"/>
              </a:lnSpc>
              <a:buClrTx/>
            </a:pP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685800">
              <a:lnSpc>
                <a:spcPct val="150000"/>
              </a:lnSpc>
              <a:buClrTx/>
            </a:pP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 defTabSz="685800">
              <a:lnSpc>
                <a:spcPct val="150000"/>
              </a:lnSpc>
              <a:buClrTx/>
            </a:pP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?...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B57B69-EE70-489F-A92D-9841679CCE4B}"/>
              </a:ext>
            </a:extLst>
          </p:cNvPr>
          <p:cNvSpPr/>
          <p:nvPr/>
        </p:nvSpPr>
        <p:spPr>
          <a:xfrm>
            <a:off x="1596427" y="4284279"/>
            <a:ext cx="7285940" cy="6607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50201A-510C-4CE1-BB9C-D5BB8283893E}"/>
              </a:ext>
            </a:extLst>
          </p:cNvPr>
          <p:cNvSpPr/>
          <p:nvPr/>
        </p:nvSpPr>
        <p:spPr>
          <a:xfrm>
            <a:off x="3332049" y="0"/>
            <a:ext cx="2479902" cy="5559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2400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400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2613705587"/>
      </p:ext>
    </p:extLst>
  </p:cSld>
  <p:clrMapOvr>
    <a:masterClrMapping/>
  </p:clrMapOvr>
  <p:transition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BE39C6-C142-83CE-2800-A203271EBA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23</a:t>
            </a:fld>
            <a:endParaRPr lang="e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1CEB82-7ABF-980D-F61F-DEC287E2E8E6}"/>
              </a:ext>
            </a:extLst>
          </p:cNvPr>
          <p:cNvSpPr/>
          <p:nvPr/>
        </p:nvSpPr>
        <p:spPr>
          <a:xfrm>
            <a:off x="2047114" y="1815117"/>
            <a:ext cx="504978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49020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t1s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o thuong_Beethoven Vir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38893" y="3048731"/>
            <a:ext cx="175274" cy="1752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312" y="1793066"/>
            <a:ext cx="7925375" cy="288540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8000" b="1" kern="1200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UTM Avenida" panose="02040603050506020204" pitchFamily="18" charset="0"/>
                <a:ea typeface="+mn-ea"/>
                <a:cs typeface="+mn-cs"/>
              </a:rPr>
              <a:t>ĐƯỜNG LÊN ĐỈNH</a:t>
            </a:r>
          </a:p>
          <a:p>
            <a:pPr algn="ctr" defTabSz="685800">
              <a:buClrTx/>
            </a:pPr>
            <a:r>
              <a:rPr lang="en-US" sz="9600" b="1" kern="1200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UTM Avenida" panose="02040603050506020204" pitchFamily="18" charset="0"/>
                <a:ea typeface="+mn-ea"/>
                <a:cs typeface="+mn-cs"/>
              </a:rPr>
              <a:t>OLYMPIA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590" y="0"/>
            <a:ext cx="2386589" cy="1793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713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2308146" y="212049"/>
            <a:ext cx="6513125" cy="2515326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 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defTabSz="685800">
              <a:buClrTx/>
            </a:pP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000" b="1" i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000" b="1" i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000" b="1" i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000" b="1" i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114983" y="473599"/>
            <a:ext cx="290843" cy="2343457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8791738" y="207035"/>
            <a:ext cx="186810" cy="2515326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437760" y="1031230"/>
            <a:ext cx="341961" cy="2441389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1563325" y="2940446"/>
            <a:ext cx="5754329" cy="1991006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Tx/>
                </a:pPr>
                <a:endParaRPr lang="en-US" sz="15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1500" b="1" kern="1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b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</a:t>
              </a:r>
              <a:r>
                <a:rPr lang="en-US" sz="2400" b="1" i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12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400" b="1" i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12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400" b="1" i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12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i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12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400" b="1" i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12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</a:t>
              </a:r>
              <a:r>
                <a:rPr lang="en-US" sz="2400" b="1" i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400" b="1" i="1" kern="12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i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12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400" b="1" i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12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400" b="1" i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12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i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12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b="1" i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12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400" b="1" i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12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endPara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216632" y="228299"/>
            <a:ext cx="811716" cy="811716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4500" b="1" kern="1200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23239" y="277250"/>
              <a:ext cx="603157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3750" b="1" kern="1200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236" y="1665655"/>
            <a:ext cx="648320" cy="78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434543" y="189053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437617" y="1869956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434297" y="1900655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447185" y="1882588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437617" y="189301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446172" y="1890328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419799" y="18920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424975" y="1872478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438390" y="188606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446172" y="1854745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414741" y="1876741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800" eaLnBrk="0" hangingPunct="0">
              <a:buClrTx/>
              <a:defRPr/>
            </a:pPr>
            <a:r>
              <a:rPr 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96746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"/>
                            </p:stCondLst>
                            <p:childTnLst>
                              <p:par>
                                <p:cTn id="6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2308146" y="128580"/>
            <a:ext cx="6513125" cy="2733406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 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 defTabSz="685800">
              <a:buClrTx/>
              <a:buAutoNum type="alphaUcPeriod"/>
            </a:pP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endParaRPr lang="en-US" sz="2400" b="1" i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defTabSz="685800">
              <a:buClrTx/>
              <a:buAutoNum type="alphaUcPeriod"/>
            </a:pP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endParaRPr lang="en-US" sz="2400" b="1" i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defTabSz="685800">
              <a:buClrTx/>
              <a:buAutoNum type="alphaUcPeriod"/>
            </a:pP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b="1" i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2114983" y="50121"/>
            <a:ext cx="290843" cy="2766936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8698333" y="50121"/>
            <a:ext cx="162404" cy="2890318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437760" y="1031230"/>
            <a:ext cx="341961" cy="2441389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1563325" y="2940446"/>
            <a:ext cx="5754329" cy="1991006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Tx/>
                </a:pPr>
                <a:endParaRPr lang="en-US" sz="15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1500" b="1" kern="1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vi-VN" sz="32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</a:t>
              </a:r>
              <a:r>
                <a:rPr lang="en-US" sz="32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Bốn</a:t>
              </a:r>
              <a:r>
                <a:rPr lang="en-US" sz="32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vi-VN" sz="36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216632" y="228299"/>
            <a:ext cx="811716" cy="811716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4500" b="1" kern="1200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23239" y="277250"/>
              <a:ext cx="603157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3750" b="1" kern="1200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236" y="1665655"/>
            <a:ext cx="648320" cy="78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434543" y="189053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437617" y="1869956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434297" y="1900655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447185" y="1882588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437617" y="189301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446172" y="1890328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419799" y="18920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424975" y="1872478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438390" y="188606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446172" y="1854745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414741" y="1876741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800" eaLnBrk="0" hangingPunct="0">
              <a:buClrTx/>
              <a:defRPr/>
            </a:pPr>
            <a:r>
              <a:rPr 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73589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"/>
                            </p:stCondLst>
                            <p:childTnLst>
                              <p:par>
                                <p:cTn id="6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2308146" y="212049"/>
            <a:ext cx="6513125" cy="2515326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 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defTabSz="685800">
              <a:buClrTx/>
            </a:pPr>
            <a:r>
              <a:rPr lang="vi-VN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Ba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>
              <a:buClrTx/>
            </a:pPr>
            <a:r>
              <a:rPr lang="vi-VN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defTabSz="685800">
              <a:buClrTx/>
            </a:pPr>
            <a:r>
              <a:rPr lang="vi-VN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vi-VN" sz="2400" b="1" i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vi-VN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2114983" y="473599"/>
            <a:ext cx="290843" cy="2343457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8791738" y="207035"/>
            <a:ext cx="186810" cy="2515326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437760" y="1031230"/>
            <a:ext cx="341961" cy="2441389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1563325" y="2940446"/>
            <a:ext cx="5754329" cy="1991006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Tx/>
                </a:pPr>
                <a:endParaRPr lang="en-US" sz="15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1500" b="1" kern="1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42950" indent="-742950" algn="ctr" defTabSz="685800">
                <a:buClrTx/>
                <a:buAutoNum type="alphaUcPeriod"/>
              </a:pPr>
              <a:r>
                <a:rPr lang="en-US" sz="32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 </a:t>
              </a:r>
              <a:r>
                <a:rPr lang="en-US" sz="32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2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216632" y="228299"/>
            <a:ext cx="811716" cy="811716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4500" b="1" kern="1200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23239" y="277250"/>
              <a:ext cx="603157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3750" b="1" kern="1200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236" y="1665655"/>
            <a:ext cx="648320" cy="78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434543" y="189053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437617" y="1869956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434297" y="1900655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447185" y="1882588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437617" y="189301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446172" y="1890328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419799" y="18920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424975" y="1872478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438390" y="188606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446172" y="1854745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414741" y="1876741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800" eaLnBrk="0" hangingPunct="0">
              <a:buClrTx/>
              <a:defRPr/>
            </a:pPr>
            <a:r>
              <a:rPr 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6259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"/>
                            </p:stCondLst>
                            <p:childTnLst>
                              <p:par>
                                <p:cTn id="6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2308146" y="212049"/>
            <a:ext cx="6513125" cy="2515326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 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defTabSz="685800">
              <a:buClrTx/>
            </a:pP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>
              <a:buClrTx/>
            </a:pP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>
              <a:buClrTx/>
            </a:pP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defTabSz="685800">
              <a:buClrTx/>
            </a:pP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tim.</a:t>
            </a:r>
            <a:endParaRPr lang="en-US" sz="2400" b="1" i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114983" y="473599"/>
            <a:ext cx="290843" cy="2343457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8791738" y="207035"/>
            <a:ext cx="186810" cy="2515326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437760" y="1031230"/>
            <a:ext cx="341961" cy="2441389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1563325" y="2940446"/>
            <a:ext cx="5754329" cy="1991006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Tx/>
                </a:pPr>
                <a:endParaRPr lang="en-US" sz="15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1500" b="1" kern="1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2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32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32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32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32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32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tim.</a:t>
              </a:r>
              <a:endParaRPr lang="en-US" sz="32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216632" y="228299"/>
            <a:ext cx="811716" cy="811716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4500" b="1" kern="1200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23239" y="277250"/>
              <a:ext cx="603157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3750" b="1" kern="1200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236" y="1665655"/>
            <a:ext cx="648320" cy="78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434543" y="189053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437617" y="1869956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434297" y="1900655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447185" y="1882588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437617" y="189301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446172" y="1890328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419799" y="18920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424975" y="1872478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438390" y="188606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446172" y="1854745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414741" y="1876741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800" eaLnBrk="0" hangingPunct="0">
              <a:buClrTx/>
              <a:defRPr/>
            </a:pPr>
            <a:r>
              <a:rPr 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88645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"/>
                            </p:stCondLst>
                            <p:childTnLst>
                              <p:par>
                                <p:cTn id="6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11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0+ hình nền powerpoint mầm non đẹp ngỗ nghĩnh dễ thương nhất">
            <a:extLst>
              <a:ext uri="{FF2B5EF4-FFF2-40B4-BE49-F238E27FC236}">
                <a16:creationId xmlns:a16="http://schemas.microsoft.com/office/drawing/2014/main" id="{EAC6298F-D809-4635-AE82-23A7D3908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791" y="2810555"/>
            <a:ext cx="4174565" cy="233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F0F6E7-2D3A-4182-AA1C-E6973B859AB6}"/>
              </a:ext>
            </a:extLst>
          </p:cNvPr>
          <p:cNvSpPr/>
          <p:nvPr/>
        </p:nvSpPr>
        <p:spPr>
          <a:xfrm>
            <a:off x="2339068" y="716416"/>
            <a:ext cx="4096430" cy="5878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26FADB-6632-4570-B2F9-239EC9216F3D}"/>
              </a:ext>
            </a:extLst>
          </p:cNvPr>
          <p:cNvSpPr/>
          <p:nvPr/>
        </p:nvSpPr>
        <p:spPr>
          <a:xfrm>
            <a:off x="2626964" y="180634"/>
            <a:ext cx="3866826" cy="95074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C29606D-ABB6-4664-BDC9-731B69385D46}"/>
              </a:ext>
            </a:extLst>
          </p:cNvPr>
          <p:cNvSpPr/>
          <p:nvPr/>
        </p:nvSpPr>
        <p:spPr>
          <a:xfrm>
            <a:off x="178230" y="1667158"/>
            <a:ext cx="2160837" cy="20457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endParaRPr lang="en-US" sz="20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153B080-E3ED-41D8-B35F-532D94897176}"/>
              </a:ext>
            </a:extLst>
          </p:cNvPr>
          <p:cNvSpPr/>
          <p:nvPr/>
        </p:nvSpPr>
        <p:spPr>
          <a:xfrm>
            <a:off x="2784292" y="1667158"/>
            <a:ext cx="3198053" cy="204577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689A0F5-B2DE-4C93-9B9D-E4C857D21036}"/>
              </a:ext>
            </a:extLst>
          </p:cNvPr>
          <p:cNvSpPr/>
          <p:nvPr/>
        </p:nvSpPr>
        <p:spPr>
          <a:xfrm>
            <a:off x="6359707" y="1694481"/>
            <a:ext cx="2048124" cy="20457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1793123"/>
      </p:ext>
    </p:extLst>
  </p:cSld>
  <p:clrMapOvr>
    <a:masterClrMapping/>
  </p:clrMapOvr>
  <p:transition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25362E-A89F-4564-BDA3-58FB7FA3AA89}"/>
              </a:ext>
            </a:extLst>
          </p:cNvPr>
          <p:cNvSpPr/>
          <p:nvPr/>
        </p:nvSpPr>
        <p:spPr>
          <a:xfrm>
            <a:off x="2681968" y="711607"/>
            <a:ext cx="4096430" cy="58782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LẨU BĂNG TRUYỀN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1638E02-E37F-4F89-B565-8381B4506DA9}"/>
              </a:ext>
            </a:extLst>
          </p:cNvPr>
          <p:cNvSpPr/>
          <p:nvPr/>
        </p:nvSpPr>
        <p:spPr>
          <a:xfrm>
            <a:off x="232682" y="266965"/>
            <a:ext cx="2449286" cy="449451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E7863A-3B6B-4CBF-A71B-C4E083E2555E}"/>
              </a:ext>
            </a:extLst>
          </p:cNvPr>
          <p:cNvSpPr/>
          <p:nvPr/>
        </p:nvSpPr>
        <p:spPr>
          <a:xfrm>
            <a:off x="1131376" y="1806348"/>
            <a:ext cx="3099661" cy="2185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8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18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26E388-B9C1-4C9C-921B-0E209DE3E240}"/>
              </a:ext>
            </a:extLst>
          </p:cNvPr>
          <p:cNvSpPr/>
          <p:nvPr/>
        </p:nvSpPr>
        <p:spPr>
          <a:xfrm>
            <a:off x="5377912" y="1806348"/>
            <a:ext cx="3208149" cy="2185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8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Điềm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" name="Một Con Vịt - MP3 - Bé Minh Vy">
            <a:hlinkClick r:id="" action="ppaction://media"/>
            <a:extLst>
              <a:ext uri="{FF2B5EF4-FFF2-40B4-BE49-F238E27FC236}">
                <a16:creationId xmlns:a16="http://schemas.microsoft.com/office/drawing/2014/main" id="{F33B87A0-9891-4E25-B179-53CC9D41B7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91450" y="438388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6956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CÁNH BUỒM Thời tiểu học, có... - Tiếng Việt giàu đẹp | Facebook">
            <a:extLst>
              <a:ext uri="{FF2B5EF4-FFF2-40B4-BE49-F238E27FC236}">
                <a16:creationId xmlns:a16="http://schemas.microsoft.com/office/drawing/2014/main" id="{5F0E6CF0-D702-4761-BD10-6F2766FBC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727" y="1743074"/>
            <a:ext cx="3492273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ây và sóng - Ngữ Văn 7 Cánh Diều">
            <a:extLst>
              <a:ext uri="{FF2B5EF4-FFF2-40B4-BE49-F238E27FC236}">
                <a16:creationId xmlns:a16="http://schemas.microsoft.com/office/drawing/2014/main" id="{E2FB3C25-7E36-4A57-88A4-9D29A9096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4090"/>
            <a:ext cx="2577873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ạn bài Mẹ và quả (trang 26) | Hay nhất Soạn văn lớp 7 Cánh diều">
            <a:extLst>
              <a:ext uri="{FF2B5EF4-FFF2-40B4-BE49-F238E27FC236}">
                <a16:creationId xmlns:a16="http://schemas.microsoft.com/office/drawing/2014/main" id="{3C6C7D3E-89AE-4D55-9E7A-C0791F8C6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873" y="1710929"/>
            <a:ext cx="3073854" cy="349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BB3402-7774-455F-95D1-C5DD9681C7BF}"/>
              </a:ext>
            </a:extLst>
          </p:cNvPr>
          <p:cNvSpPr txBox="1"/>
          <p:nvPr/>
        </p:nvSpPr>
        <p:spPr>
          <a:xfrm>
            <a:off x="61232" y="259203"/>
            <a:ext cx="9001126" cy="1136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23">
              <a:lnSpc>
                <a:spcPct val="130000"/>
              </a:lnSpc>
              <a:buClrTx/>
              <a:defRPr/>
            </a:pP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7: THƠ</a:t>
            </a:r>
          </a:p>
          <a:p>
            <a:pPr algn="ctr" defTabSz="457223">
              <a:lnSpc>
                <a:spcPct val="130000"/>
              </a:lnSpc>
              <a:buClrTx/>
              <a:defRPr/>
            </a:pP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92,93,94: VIẾT </a:t>
            </a:r>
          </a:p>
          <a:p>
            <a:pPr algn="ctr" defTabSz="457223">
              <a:lnSpc>
                <a:spcPct val="130000"/>
              </a:lnSpc>
              <a:buClrTx/>
              <a:defRPr/>
            </a:pP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 ĐOẠN VĂN GHI LẠI CẢM XÚC SAU KHI ĐỌC MỘT BÀI THƠ.</a:t>
            </a:r>
          </a:p>
        </p:txBody>
      </p:sp>
    </p:spTree>
    <p:extLst>
      <p:ext uri="{BB962C8B-B14F-4D97-AF65-F5344CB8AC3E}">
        <p14:creationId xmlns:p14="http://schemas.microsoft.com/office/powerpoint/2010/main" val="1640834085"/>
      </p:ext>
    </p:extLst>
  </p:cSld>
  <p:clrMapOvr>
    <a:masterClrMapping/>
  </p:clrMapOvr>
  <p:transition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8338E4-6ACA-4F5B-A706-8430AE89572E}"/>
              </a:ext>
            </a:extLst>
          </p:cNvPr>
          <p:cNvSpPr/>
          <p:nvPr/>
        </p:nvSpPr>
        <p:spPr>
          <a:xfrm>
            <a:off x="410704" y="70075"/>
            <a:ext cx="8462075" cy="6604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23">
              <a:lnSpc>
                <a:spcPct val="130000"/>
              </a:lnSpc>
              <a:buClrTx/>
              <a:defRPr/>
            </a:pPr>
            <a:r>
              <a:rPr lang="en-US" sz="2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 ĐOẠN VĂN GHI LẠI CẢM XÚC SAU KHI ĐỌC MỘT BÀI THƠ</a:t>
            </a:r>
            <a:endParaRPr lang="en-US" sz="24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2F2A3AC-5C50-4FCF-BBC5-304F999456B0}"/>
              </a:ext>
            </a:extLst>
          </p:cNvPr>
          <p:cNvSpPr/>
          <p:nvPr/>
        </p:nvSpPr>
        <p:spPr>
          <a:xfrm>
            <a:off x="847688" y="1239862"/>
            <a:ext cx="1712562" cy="75941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928D7FB-8DE3-45B4-8D5E-A5AF08CF275A}"/>
              </a:ext>
            </a:extLst>
          </p:cNvPr>
          <p:cNvSpPr/>
          <p:nvPr/>
        </p:nvSpPr>
        <p:spPr>
          <a:xfrm>
            <a:off x="4073473" y="1239864"/>
            <a:ext cx="1712562" cy="75941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5422377-39BF-476E-BDEE-4090E33E5677}"/>
              </a:ext>
            </a:extLst>
          </p:cNvPr>
          <p:cNvSpPr/>
          <p:nvPr/>
        </p:nvSpPr>
        <p:spPr>
          <a:xfrm>
            <a:off x="6927292" y="1267214"/>
            <a:ext cx="1712562" cy="73206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6C84615-7F4E-48E5-995C-F5D0CCF860EB}"/>
              </a:ext>
            </a:extLst>
          </p:cNvPr>
          <p:cNvSpPr/>
          <p:nvPr/>
        </p:nvSpPr>
        <p:spPr>
          <a:xfrm>
            <a:off x="54244" y="2588216"/>
            <a:ext cx="1611374" cy="75941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endParaRPr lang="en-US" sz="20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6D2CE73-20FA-460C-8A12-335F162E9220}"/>
              </a:ext>
            </a:extLst>
          </p:cNvPr>
          <p:cNvSpPr/>
          <p:nvPr/>
        </p:nvSpPr>
        <p:spPr>
          <a:xfrm>
            <a:off x="1965252" y="2634834"/>
            <a:ext cx="1712562" cy="75942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E23D08F-F4DB-44EE-B4BF-2F7020CF9783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 flipH="1">
            <a:off x="1703969" y="730478"/>
            <a:ext cx="2937773" cy="5093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776993F-5AE4-410F-A272-869C8D781D37}"/>
              </a:ext>
            </a:extLst>
          </p:cNvPr>
          <p:cNvCxnSpPr>
            <a:cxnSpLocks/>
            <a:stCxn id="4" idx="2"/>
            <a:endCxn id="9" idx="0"/>
          </p:cNvCxnSpPr>
          <p:nvPr/>
        </p:nvCxnSpPr>
        <p:spPr>
          <a:xfrm>
            <a:off x="4641742" y="730478"/>
            <a:ext cx="288012" cy="5093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2A38AA4-CB01-4719-B06B-0FE0B8895670}"/>
              </a:ext>
            </a:extLst>
          </p:cNvPr>
          <p:cNvCxnSpPr>
            <a:cxnSpLocks/>
            <a:stCxn id="4" idx="2"/>
            <a:endCxn id="10" idx="0"/>
          </p:cNvCxnSpPr>
          <p:nvPr/>
        </p:nvCxnSpPr>
        <p:spPr>
          <a:xfrm>
            <a:off x="4641742" y="730478"/>
            <a:ext cx="3141831" cy="5367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B1C8253-5A9D-4FE9-8C8A-DF484587BEE9}"/>
              </a:ext>
            </a:extLst>
          </p:cNvPr>
          <p:cNvCxnSpPr>
            <a:stCxn id="6" idx="2"/>
            <a:endCxn id="13" idx="0"/>
          </p:cNvCxnSpPr>
          <p:nvPr/>
        </p:nvCxnSpPr>
        <p:spPr>
          <a:xfrm flipH="1">
            <a:off x="859931" y="1999281"/>
            <a:ext cx="844038" cy="5889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213AE8C-D1F0-4DEF-B844-DB4AB6C17F17}"/>
              </a:ext>
            </a:extLst>
          </p:cNvPr>
          <p:cNvCxnSpPr>
            <a:stCxn id="6" idx="2"/>
            <a:endCxn id="14" idx="0"/>
          </p:cNvCxnSpPr>
          <p:nvPr/>
        </p:nvCxnSpPr>
        <p:spPr>
          <a:xfrm>
            <a:off x="1703969" y="1999281"/>
            <a:ext cx="1117564" cy="6355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DD2D53BC-1610-4FD6-95A8-7C59228867E6}"/>
              </a:ext>
            </a:extLst>
          </p:cNvPr>
          <p:cNvCxnSpPr>
            <a:cxnSpLocks/>
            <a:stCxn id="14" idx="2"/>
            <a:endCxn id="62" idx="0"/>
          </p:cNvCxnSpPr>
          <p:nvPr/>
        </p:nvCxnSpPr>
        <p:spPr>
          <a:xfrm flipH="1">
            <a:off x="2811652" y="3394254"/>
            <a:ext cx="9881" cy="5093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74D597AF-349D-4007-8726-DD87565E31D4}"/>
              </a:ext>
            </a:extLst>
          </p:cNvPr>
          <p:cNvSpPr/>
          <p:nvPr/>
        </p:nvSpPr>
        <p:spPr>
          <a:xfrm>
            <a:off x="1456841" y="3903637"/>
            <a:ext cx="2709622" cy="106356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20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657499882"/>
      </p:ext>
    </p:extLst>
  </p:cSld>
  <p:clrMapOvr>
    <a:masterClrMapping/>
  </p:clrMapOvr>
  <p:transition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3F765-B8B8-45CF-A640-401C4C26B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422" y="1154624"/>
            <a:ext cx="8511268" cy="361536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“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khao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nhuộm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Hai cha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khênh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nịch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“Hai cha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./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khênh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nịch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xuyến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con?”.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028E83-A2B8-4319-9FF2-2140E1684724}"/>
              </a:ext>
            </a:extLst>
          </p:cNvPr>
          <p:cNvSpPr/>
          <p:nvPr/>
        </p:nvSpPr>
        <p:spPr>
          <a:xfrm>
            <a:off x="679677" y="140835"/>
            <a:ext cx="7923439" cy="5449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1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800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1800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1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8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1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1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1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395326"/>
      </p:ext>
    </p:extLst>
  </p:cSld>
  <p:clrMapOvr>
    <a:masterClrMapping/>
  </p:clrMapOvr>
  <p:transition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48F7F5-988D-48A1-AB51-2B40BDFB95FA}"/>
              </a:ext>
            </a:extLst>
          </p:cNvPr>
          <p:cNvSpPr/>
          <p:nvPr/>
        </p:nvSpPr>
        <p:spPr>
          <a:xfrm>
            <a:off x="2809586" y="42281"/>
            <a:ext cx="3159579" cy="3857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C3CE8B-8043-4AE5-B344-31158047C349}"/>
              </a:ext>
            </a:extLst>
          </p:cNvPr>
          <p:cNvSpPr/>
          <p:nvPr/>
        </p:nvSpPr>
        <p:spPr>
          <a:xfrm>
            <a:off x="182166" y="483734"/>
            <a:ext cx="8836819" cy="3857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500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500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1500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A386AC88-77AD-4E27-ABAE-59CFDE67A2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689440"/>
              </p:ext>
            </p:extLst>
          </p:nvPr>
        </p:nvGraphicFramePr>
        <p:xfrm>
          <a:off x="182166" y="980876"/>
          <a:ext cx="8836818" cy="41489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74675">
                  <a:extLst>
                    <a:ext uri="{9D8B030D-6E8A-4147-A177-3AD203B41FA5}">
                      <a16:colId xmlns:a16="http://schemas.microsoft.com/office/drawing/2014/main" val="771971912"/>
                    </a:ext>
                  </a:extLst>
                </a:gridCol>
                <a:gridCol w="4200040">
                  <a:extLst>
                    <a:ext uri="{9D8B030D-6E8A-4147-A177-3AD203B41FA5}">
                      <a16:colId xmlns:a16="http://schemas.microsoft.com/office/drawing/2014/main" val="1151608208"/>
                    </a:ext>
                  </a:extLst>
                </a:gridCol>
                <a:gridCol w="3362103">
                  <a:extLst>
                    <a:ext uri="{9D8B030D-6E8A-4147-A177-3AD203B41FA5}">
                      <a16:colId xmlns:a16="http://schemas.microsoft.com/office/drawing/2014/main" val="1116026863"/>
                    </a:ext>
                  </a:extLst>
                </a:gridCol>
              </a:tblGrid>
              <a:tr h="31064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5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15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15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5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5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15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24747512"/>
                  </a:ext>
                </a:extLst>
              </a:tr>
              <a:tr h="501818">
                <a:tc>
                  <a:txBody>
                    <a:bodyPr/>
                    <a:lstStyle/>
                    <a:p>
                      <a:r>
                        <a:rPr lang="en-US" sz="1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42295236"/>
                  </a:ext>
                </a:extLst>
              </a:tr>
              <a:tr h="460086">
                <a:tc rowSpan="5">
                  <a:txBody>
                    <a:bodyPr/>
                    <a:lstStyle/>
                    <a:p>
                      <a:r>
                        <a:rPr lang="en-US" sz="1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0828814"/>
                  </a:ext>
                </a:extLst>
              </a:tr>
              <a:tr h="685800">
                <a:tc v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nhan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04098099"/>
                  </a:ext>
                </a:extLst>
              </a:tr>
              <a:tr h="854445">
                <a:tc v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1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buồm</a:t>
                      </a:r>
                      <a:r>
                        <a:rPr lang="en-US" sz="1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dung,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33354944"/>
                  </a:ext>
                </a:extLst>
              </a:tr>
              <a:tr h="657266">
                <a:tc v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4: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50209380"/>
                  </a:ext>
                </a:extLst>
              </a:tr>
              <a:tr h="501818">
                <a:tc v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5: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428533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5670765"/>
      </p:ext>
    </p:extLst>
  </p:cSld>
  <p:clrMapOvr>
    <a:masterClrMapping/>
  </p:clrMapOvr>
  <p:transition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3F765-B8B8-45CF-A640-401C4C26B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2" y="251053"/>
            <a:ext cx="6490607" cy="475773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“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khao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nhuộm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l,àm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Hai cha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khênh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nịch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“Hai cha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./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khênh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nịch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xuyến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con?”.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DF29CE-6CB0-4C02-BD97-5F3D60D87543}"/>
              </a:ext>
            </a:extLst>
          </p:cNvPr>
          <p:cNvSpPr/>
          <p:nvPr/>
        </p:nvSpPr>
        <p:spPr>
          <a:xfrm>
            <a:off x="6747780" y="1045539"/>
            <a:ext cx="2332946" cy="88174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0EAC7D-C0C6-4EA0-8B2B-B2BCE6C7CDAD}"/>
              </a:ext>
            </a:extLst>
          </p:cNvPr>
          <p:cNvSpPr/>
          <p:nvPr/>
        </p:nvSpPr>
        <p:spPr>
          <a:xfrm>
            <a:off x="6730431" y="2133940"/>
            <a:ext cx="2332945" cy="1147081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BEBE6A-E364-4948-B82E-DEA06EDAEB6C}"/>
              </a:ext>
            </a:extLst>
          </p:cNvPr>
          <p:cNvSpPr/>
          <p:nvPr/>
        </p:nvSpPr>
        <p:spPr>
          <a:xfrm>
            <a:off x="6747782" y="4153581"/>
            <a:ext cx="2332945" cy="8817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957185-8C27-4919-9A51-4B4F1D7B5C30}"/>
              </a:ext>
            </a:extLst>
          </p:cNvPr>
          <p:cNvSpPr/>
          <p:nvPr/>
        </p:nvSpPr>
        <p:spPr>
          <a:xfrm>
            <a:off x="6747781" y="3381035"/>
            <a:ext cx="2332945" cy="69600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C6663A-99E2-4089-96C2-B155CF2AD385}"/>
              </a:ext>
            </a:extLst>
          </p:cNvPr>
          <p:cNvSpPr/>
          <p:nvPr/>
        </p:nvSpPr>
        <p:spPr>
          <a:xfrm>
            <a:off x="6747781" y="206564"/>
            <a:ext cx="2298247" cy="6245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39A9EE6-39DF-4F7D-A83C-B2C6880C995C}"/>
              </a:ext>
            </a:extLst>
          </p:cNvPr>
          <p:cNvCxnSpPr>
            <a:cxnSpLocks/>
          </p:cNvCxnSpPr>
          <p:nvPr/>
        </p:nvCxnSpPr>
        <p:spPr>
          <a:xfrm>
            <a:off x="614363" y="544966"/>
            <a:ext cx="5802766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B7A9F7-F194-4848-AF37-7FBFABBC1866}"/>
              </a:ext>
            </a:extLst>
          </p:cNvPr>
          <p:cNvCxnSpPr/>
          <p:nvPr/>
        </p:nvCxnSpPr>
        <p:spPr>
          <a:xfrm>
            <a:off x="189820" y="789895"/>
            <a:ext cx="6306911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C87183-1349-4816-AA33-8EF6DF8694D0}"/>
              </a:ext>
            </a:extLst>
          </p:cNvPr>
          <p:cNvCxnSpPr>
            <a:cxnSpLocks/>
          </p:cNvCxnSpPr>
          <p:nvPr/>
        </p:nvCxnSpPr>
        <p:spPr>
          <a:xfrm>
            <a:off x="189820" y="1017475"/>
            <a:ext cx="622730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7DA3A3-3728-44DC-85AF-E6E0B5FE7241}"/>
              </a:ext>
            </a:extLst>
          </p:cNvPr>
          <p:cNvCxnSpPr/>
          <p:nvPr/>
        </p:nvCxnSpPr>
        <p:spPr>
          <a:xfrm>
            <a:off x="189820" y="1261382"/>
            <a:ext cx="5045528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38BFF04-A95B-49B4-8D4E-C22EF8DC2DC4}"/>
              </a:ext>
            </a:extLst>
          </p:cNvPr>
          <p:cNvCxnSpPr/>
          <p:nvPr/>
        </p:nvCxnSpPr>
        <p:spPr>
          <a:xfrm>
            <a:off x="6153830" y="2500313"/>
            <a:ext cx="3429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B311F5-E8E6-438A-94F3-B3608216427D}"/>
              </a:ext>
            </a:extLst>
          </p:cNvPr>
          <p:cNvCxnSpPr/>
          <p:nvPr/>
        </p:nvCxnSpPr>
        <p:spPr>
          <a:xfrm>
            <a:off x="189820" y="2707481"/>
            <a:ext cx="622730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71B4202-2574-44A1-8478-FE5A19A4F18C}"/>
              </a:ext>
            </a:extLst>
          </p:cNvPr>
          <p:cNvCxnSpPr/>
          <p:nvPr/>
        </p:nvCxnSpPr>
        <p:spPr>
          <a:xfrm>
            <a:off x="189820" y="2971800"/>
            <a:ext cx="364637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DCFEA26-5FAC-4363-A4CF-52674CA6E9C4}"/>
              </a:ext>
            </a:extLst>
          </p:cNvPr>
          <p:cNvCxnSpPr>
            <a:cxnSpLocks/>
          </p:cNvCxnSpPr>
          <p:nvPr/>
        </p:nvCxnSpPr>
        <p:spPr>
          <a:xfrm>
            <a:off x="1410346" y="4236244"/>
            <a:ext cx="50067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2FCF4B-56CB-4CE7-A769-6936B4179075}"/>
              </a:ext>
            </a:extLst>
          </p:cNvPr>
          <p:cNvCxnSpPr>
            <a:cxnSpLocks/>
          </p:cNvCxnSpPr>
          <p:nvPr/>
        </p:nvCxnSpPr>
        <p:spPr>
          <a:xfrm>
            <a:off x="189820" y="4486275"/>
            <a:ext cx="12825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5DB44D7-6118-4897-9458-DF96E94D7719}"/>
              </a:ext>
            </a:extLst>
          </p:cNvPr>
          <p:cNvCxnSpPr/>
          <p:nvPr/>
        </p:nvCxnSpPr>
        <p:spPr>
          <a:xfrm>
            <a:off x="4179094" y="2971800"/>
            <a:ext cx="23176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9EE49D5-BED5-47EC-8DEB-84249C61BABB}"/>
              </a:ext>
            </a:extLst>
          </p:cNvPr>
          <p:cNvCxnSpPr/>
          <p:nvPr/>
        </p:nvCxnSpPr>
        <p:spPr>
          <a:xfrm>
            <a:off x="189820" y="3207544"/>
            <a:ext cx="63987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8AEA997-304F-4FBF-AFFC-27EC12B9FB9E}"/>
              </a:ext>
            </a:extLst>
          </p:cNvPr>
          <p:cNvCxnSpPr/>
          <p:nvPr/>
        </p:nvCxnSpPr>
        <p:spPr>
          <a:xfrm>
            <a:off x="189820" y="3507581"/>
            <a:ext cx="63069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04E6151-0368-41D5-B2ED-6AFA056CAA44}"/>
              </a:ext>
            </a:extLst>
          </p:cNvPr>
          <p:cNvCxnSpPr/>
          <p:nvPr/>
        </p:nvCxnSpPr>
        <p:spPr>
          <a:xfrm>
            <a:off x="189820" y="3729038"/>
            <a:ext cx="62273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7C25B1-4174-4889-8804-38267AFE9BDA}"/>
              </a:ext>
            </a:extLst>
          </p:cNvPr>
          <p:cNvCxnSpPr/>
          <p:nvPr/>
        </p:nvCxnSpPr>
        <p:spPr>
          <a:xfrm>
            <a:off x="189820" y="3953556"/>
            <a:ext cx="63069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4EEEE12-6060-47CE-911D-AA30A1EE1A25}"/>
              </a:ext>
            </a:extLst>
          </p:cNvPr>
          <p:cNvCxnSpPr>
            <a:cxnSpLocks/>
          </p:cNvCxnSpPr>
          <p:nvPr/>
        </p:nvCxnSpPr>
        <p:spPr>
          <a:xfrm>
            <a:off x="189820" y="4236244"/>
            <a:ext cx="10035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482054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uck template">
  <a:themeElements>
    <a:clrScheme name="Custom 347">
      <a:dk1>
        <a:srgbClr val="212A2E"/>
      </a:dk1>
      <a:lt1>
        <a:srgbClr val="FFFFFF"/>
      </a:lt1>
      <a:dk2>
        <a:srgbClr val="617A86"/>
      </a:dk2>
      <a:lt2>
        <a:srgbClr val="A1BECC"/>
      </a:lt2>
      <a:accent1>
        <a:srgbClr val="00D1C6"/>
      </a:accent1>
      <a:accent2>
        <a:srgbClr val="00ACC3"/>
      </a:accent2>
      <a:accent3>
        <a:srgbClr val="BBCD00"/>
      </a:accent3>
      <a:accent4>
        <a:srgbClr val="65BB48"/>
      </a:accent4>
      <a:accent5>
        <a:srgbClr val="F8BB00"/>
      </a:accent5>
      <a:accent6>
        <a:srgbClr val="EF6222"/>
      </a:accent6>
      <a:hlink>
        <a:srgbClr val="617A86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933</TotalTime>
  <Words>3594</Words>
  <Application>Microsoft Office PowerPoint</Application>
  <PresentationFormat>On-screen Show (16:9)</PresentationFormat>
  <Paragraphs>314</Paragraphs>
  <Slides>29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Arial</vt:lpstr>
      <vt:lpstr>Parisienne</vt:lpstr>
      <vt:lpstr>Nixie One</vt:lpstr>
      <vt:lpstr>Calibri Light</vt:lpstr>
      <vt:lpstr>Wingdings</vt:lpstr>
      <vt:lpstr>.VnBlack</vt:lpstr>
      <vt:lpstr>Times New Roman</vt:lpstr>
      <vt:lpstr>Varela Round</vt:lpstr>
      <vt:lpstr>Calibri</vt:lpstr>
      <vt:lpstr>UTM Avenida</vt:lpstr>
      <vt:lpstr>Verdana</vt:lpstr>
      <vt:lpstr>Office Theme</vt:lpstr>
      <vt:lpstr>1_Puck template</vt:lpstr>
      <vt:lpstr>1_Office Theme</vt:lpstr>
      <vt:lpstr>2_Office Theme</vt:lpstr>
      <vt:lpstr>Office 主题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QUÁ TRÌNH PHÁT TRIỂN CỦA PHONG TRÀO GIẢI PHÓNG DÂN TỘC VÀ SỰ TAN RÃ CỦA HỆ THỐNG THUỘC ĐỊA</dc:title>
  <dc:creator>pc</dc:creator>
  <cp:lastModifiedBy>Administrator</cp:lastModifiedBy>
  <cp:revision>58</cp:revision>
  <dcterms:modified xsi:type="dcterms:W3CDTF">2024-03-06T00:43:16Z</dcterms:modified>
</cp:coreProperties>
</file>