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2" r:id="rId2"/>
    <p:sldId id="300" r:id="rId3"/>
    <p:sldId id="283" r:id="rId4"/>
    <p:sldId id="284" r:id="rId5"/>
    <p:sldId id="285" r:id="rId6"/>
    <p:sldId id="286" r:id="rId7"/>
    <p:sldId id="287" r:id="rId8"/>
    <p:sldId id="288" r:id="rId9"/>
    <p:sldId id="308" r:id="rId10"/>
    <p:sldId id="289" r:id="rId11"/>
    <p:sldId id="290" r:id="rId12"/>
    <p:sldId id="292" r:id="rId13"/>
    <p:sldId id="295" r:id="rId14"/>
    <p:sldId id="310" r:id="rId15"/>
    <p:sldId id="294" r:id="rId16"/>
    <p:sldId id="297" r:id="rId17"/>
    <p:sldId id="296" r:id="rId18"/>
    <p:sldId id="298" r:id="rId19"/>
    <p:sldId id="299" r:id="rId20"/>
    <p:sldId id="301" r:id="rId21"/>
    <p:sldId id="302" r:id="rId22"/>
    <p:sldId id="304" r:id="rId23"/>
    <p:sldId id="307" r:id="rId24"/>
    <p:sldId id="313" r:id="rId25"/>
    <p:sldId id="314" r:id="rId26"/>
    <p:sldId id="311" r:id="rId27"/>
    <p:sldId id="3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2D796-AEC9-4DE2-A089-013CDD6B8095}"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AB3A8-5BFA-40FD-8F43-586DBA50E5AF}" type="slidenum">
              <a:rPr lang="en-US" smtClean="0"/>
              <a:t>‹#›</a:t>
            </a:fld>
            <a:endParaRPr lang="en-US"/>
          </a:p>
        </p:txBody>
      </p:sp>
    </p:spTree>
    <p:extLst>
      <p:ext uri="{BB962C8B-B14F-4D97-AF65-F5344CB8AC3E}">
        <p14:creationId xmlns:p14="http://schemas.microsoft.com/office/powerpoint/2010/main" val="1336487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11591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119903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g6edfbde7c8_1_18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1" name="Google Shape;2761;g6edfbde7c8_1_18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877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27937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65411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2021156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62539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g6edfbde7c8_1_18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1" name="Google Shape;2761;g6edfbde7c8_1_18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320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l-PL" sz="1100" dirty="0">
                <a:effectLst/>
                <a:latin typeface="Times New Roman" panose="02020603050405020304" pitchFamily="18" charset="0"/>
                <a:ea typeface="Times New Roman" panose="02020603050405020304" pitchFamily="18" charset="0"/>
              </a:rPr>
              <a:t>Cái tên mang yếu tố Hán Việt của các em (như Lâm, Đức, Hạnh, Phúc, Tâm, Thủy, ....)</a:t>
            </a:r>
            <a:r>
              <a:rPr lang="en-US" sz="1100" dirty="0">
                <a:effectLst/>
                <a:latin typeface="Times New Roman" panose="02020603050405020304" pitchFamily="18" charset="0"/>
                <a:ea typeface="Times New Roman" panose="02020603050405020304" pitchFamily="18" charset="0"/>
              </a:rPr>
              <a:t> </a:t>
            </a:r>
            <a:r>
              <a:rPr lang="pl-PL" sz="1100" dirty="0">
                <a:effectLst/>
                <a:latin typeface="Times New Roman" panose="02020603050405020304" pitchFamily="18" charset="0"/>
                <a:ea typeface="Times New Roman" panose="02020603050405020304" pitchFamily="18" charset="0"/>
              </a:rPr>
              <a:t>đang mang bên người rất nhiều ý nghĩa. Đó không còn đơn giản chỉ là để gọi, là hình thức mà ẩn sâu bên trong là ước vọng của phụ huynh. Rằng muốn con sau này sẽ mạnh khỏe, bình an, vui vẻ, hạnh phúc; mong con hãy chăm ngoan, cố gắng học hỏi để trở thành người có tài, có đức, giúp ích cho xã hội. Có nên chăng, ta hãy tự hào về những cái tên ấy. Đặc biệt là phải sống sao cho xứng đáng với những cái tên đẹp đáng yêu như vậy.</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61941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l-PL" sz="1100" dirty="0">
                <a:effectLst/>
                <a:latin typeface="Times New Roman" panose="02020603050405020304" pitchFamily="18" charset="0"/>
                <a:ea typeface="Times New Roman" panose="02020603050405020304" pitchFamily="18" charset="0"/>
              </a:rPr>
              <a:t>Cái tên mang yếu tố Hán Việt của các em (như Lâm, Đức, Hạnh, Phúc, Tâm, Thủy, ....)</a:t>
            </a:r>
            <a:r>
              <a:rPr lang="en-US" sz="1100" dirty="0">
                <a:effectLst/>
                <a:latin typeface="Times New Roman" panose="02020603050405020304" pitchFamily="18" charset="0"/>
                <a:ea typeface="Times New Roman" panose="02020603050405020304" pitchFamily="18" charset="0"/>
              </a:rPr>
              <a:t> </a:t>
            </a:r>
            <a:r>
              <a:rPr lang="pl-PL" sz="1100" dirty="0">
                <a:effectLst/>
                <a:latin typeface="Times New Roman" panose="02020603050405020304" pitchFamily="18" charset="0"/>
                <a:ea typeface="Times New Roman" panose="02020603050405020304" pitchFamily="18" charset="0"/>
              </a:rPr>
              <a:t>đang mang bên người rất nhiều ý nghĩa. Đó không còn đơn giản chỉ là để gọi, là hình thức mà ẩn sâu bên trong là ước vọng của phụ huynh. Rằng muốn con sau này sẽ mạnh khỏe, bình an, vui vẻ, hạnh phúc; mong con hãy chăm ngoan, cố gắng học hỏi để trở thành người có tài, có đức, giúp ích cho xã hội. Có nên chăng, ta hãy tự hào về những cái tên ấy. Đặc biệt là phải sống sao cho xứng đáng với những cái tên đẹp đáng yêu như vậy.</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96451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399675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174437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241389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34403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9707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358175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305507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US" dirty="0"/>
          </a:p>
          <a:p>
            <a:endParaRPr lang="en-US" dirty="0"/>
          </a:p>
        </p:txBody>
      </p:sp>
    </p:spTree>
    <p:extLst>
      <p:ext uri="{BB962C8B-B14F-4D97-AF65-F5344CB8AC3E}">
        <p14:creationId xmlns:p14="http://schemas.microsoft.com/office/powerpoint/2010/main" val="8466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9082-6B01-4A80-8AB6-88B2D8FF78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2BD3D4-E0D5-49BC-A242-3EF9F120B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33BCC-9BF7-4F23-BB28-B5E5EDFB0060}"/>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0A7398C3-3443-47D8-BA18-D80747F6A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E94E-4645-465F-B891-D78848FCB055}"/>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163383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C5EF-0FB7-4A45-9527-AC51718165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9DE3A-5E10-45A0-8872-3B0AEAB794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31F12-1EF9-429C-BC78-B8185E7128E7}"/>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F2B00850-931B-4167-9F1C-DBAF85A2C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4F5D9-3B1D-44C1-A4D6-B59877007E46}"/>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79073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CF3D5-B3BD-492F-82B3-F821FC429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D45B67-2606-4A25-882A-530973D210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4321F-474F-4002-9D43-9D5567754FD7}"/>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61073A61-0E62-40FA-A735-51A899A47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F8D65-03EF-4FE4-8A84-2CD246E0FB98}"/>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195270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6"/>
        <p:cNvGrpSpPr/>
        <p:nvPr/>
      </p:nvGrpSpPr>
      <p:grpSpPr>
        <a:xfrm>
          <a:off x="0" y="0"/>
          <a:ext cx="0" cy="0"/>
          <a:chOff x="0" y="0"/>
          <a:chExt cx="0" cy="0"/>
        </a:xfrm>
      </p:grpSpPr>
      <p:sp>
        <p:nvSpPr>
          <p:cNvPr id="367" name="Google Shape;367;p3"/>
          <p:cNvSpPr txBox="1">
            <a:spLocks noGrp="1"/>
          </p:cNvSpPr>
          <p:nvPr>
            <p:ph type="title" hasCustomPrompt="1"/>
          </p:nvPr>
        </p:nvSpPr>
        <p:spPr>
          <a:xfrm>
            <a:off x="3717667" y="1073067"/>
            <a:ext cx="4756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68" name="Google Shape;368;p3"/>
          <p:cNvSpPr txBox="1">
            <a:spLocks noGrp="1"/>
          </p:cNvSpPr>
          <p:nvPr>
            <p:ph type="title" idx="2"/>
          </p:nvPr>
        </p:nvSpPr>
        <p:spPr>
          <a:xfrm>
            <a:off x="3681000" y="3532133"/>
            <a:ext cx="483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9" name="Google Shape;369;p3"/>
          <p:cNvSpPr txBox="1">
            <a:spLocks noGrp="1"/>
          </p:cNvSpPr>
          <p:nvPr>
            <p:ph type="subTitle" idx="1"/>
          </p:nvPr>
        </p:nvSpPr>
        <p:spPr>
          <a:xfrm>
            <a:off x="4068169" y="4448267"/>
            <a:ext cx="3949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70" name="Google Shape;370;p3"/>
          <p:cNvSpPr/>
          <p:nvPr/>
        </p:nvSpPr>
        <p:spPr>
          <a:xfrm rot="5400000">
            <a:off x="-210783" y="4212319"/>
            <a:ext cx="3126236" cy="3125824"/>
          </a:xfrm>
          <a:custGeom>
            <a:avLst/>
            <a:gdLst/>
            <a:ahLst/>
            <a:cxnLst/>
            <a:rect l="l" t="t" r="r" b="b"/>
            <a:pathLst>
              <a:path w="53068" h="53061" extrusionOk="0">
                <a:moveTo>
                  <a:pt x="52910" y="0"/>
                </a:moveTo>
                <a:cubicBezTo>
                  <a:pt x="52317" y="631"/>
                  <a:pt x="51301" y="1577"/>
                  <a:pt x="50317" y="2485"/>
                </a:cubicBezTo>
                <a:cubicBezTo>
                  <a:pt x="49554" y="3204"/>
                  <a:pt x="48829" y="3879"/>
                  <a:pt x="48362" y="4352"/>
                </a:cubicBezTo>
                <a:cubicBezTo>
                  <a:pt x="44679" y="8098"/>
                  <a:pt x="41727" y="11163"/>
                  <a:pt x="39072" y="14001"/>
                </a:cubicBezTo>
                <a:cubicBezTo>
                  <a:pt x="37048" y="16158"/>
                  <a:pt x="34922" y="18284"/>
                  <a:pt x="32866" y="20346"/>
                </a:cubicBezTo>
                <a:cubicBezTo>
                  <a:pt x="29561" y="23651"/>
                  <a:pt x="26143" y="27076"/>
                  <a:pt x="23065" y="30715"/>
                </a:cubicBezTo>
                <a:cubicBezTo>
                  <a:pt x="19167" y="35319"/>
                  <a:pt x="15352" y="38542"/>
                  <a:pt x="11662" y="41657"/>
                </a:cubicBezTo>
                <a:cubicBezTo>
                  <a:pt x="7884" y="44849"/>
                  <a:pt x="3974" y="48147"/>
                  <a:pt x="0" y="52922"/>
                </a:cubicBezTo>
                <a:lnTo>
                  <a:pt x="158" y="53060"/>
                </a:lnTo>
                <a:cubicBezTo>
                  <a:pt x="4125" y="48299"/>
                  <a:pt x="8023" y="45006"/>
                  <a:pt x="11794" y="41821"/>
                </a:cubicBezTo>
                <a:cubicBezTo>
                  <a:pt x="15497" y="38699"/>
                  <a:pt x="19319" y="35477"/>
                  <a:pt x="23229" y="30854"/>
                </a:cubicBezTo>
                <a:cubicBezTo>
                  <a:pt x="26300" y="27221"/>
                  <a:pt x="29713" y="23802"/>
                  <a:pt x="33017" y="20498"/>
                </a:cubicBezTo>
                <a:cubicBezTo>
                  <a:pt x="35073" y="18435"/>
                  <a:pt x="37199" y="16310"/>
                  <a:pt x="39223" y="14147"/>
                </a:cubicBezTo>
                <a:cubicBezTo>
                  <a:pt x="41885" y="11315"/>
                  <a:pt x="44837" y="8243"/>
                  <a:pt x="48520" y="4503"/>
                </a:cubicBezTo>
                <a:cubicBezTo>
                  <a:pt x="48974" y="4037"/>
                  <a:pt x="49699" y="3362"/>
                  <a:pt x="50469" y="2643"/>
                </a:cubicBezTo>
                <a:cubicBezTo>
                  <a:pt x="51453" y="1728"/>
                  <a:pt x="52468" y="782"/>
                  <a:pt x="53067" y="139"/>
                </a:cubicBezTo>
                <a:lnTo>
                  <a:pt x="529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3"/>
          <p:cNvGrpSpPr/>
          <p:nvPr/>
        </p:nvGrpSpPr>
        <p:grpSpPr>
          <a:xfrm>
            <a:off x="10251275" y="5265157"/>
            <a:ext cx="1224651" cy="1120975"/>
            <a:chOff x="2142650" y="2489700"/>
            <a:chExt cx="317750" cy="290850"/>
          </a:xfrm>
        </p:grpSpPr>
        <p:sp>
          <p:nvSpPr>
            <p:cNvPr id="372" name="Google Shape;372;p3"/>
            <p:cNvSpPr/>
            <p:nvPr/>
          </p:nvSpPr>
          <p:spPr>
            <a:xfrm>
              <a:off x="2142650" y="2489700"/>
              <a:ext cx="317750" cy="290850"/>
            </a:xfrm>
            <a:custGeom>
              <a:avLst/>
              <a:gdLst/>
              <a:ahLst/>
              <a:cxnLst/>
              <a:rect l="l" t="t" r="r" b="b"/>
              <a:pathLst>
                <a:path w="12710" h="11634" extrusionOk="0">
                  <a:moveTo>
                    <a:pt x="9987" y="1"/>
                  </a:moveTo>
                  <a:cubicBezTo>
                    <a:pt x="9548" y="1"/>
                    <a:pt x="9087" y="195"/>
                    <a:pt x="8641" y="531"/>
                  </a:cubicBezTo>
                  <a:cubicBezTo>
                    <a:pt x="7367" y="1490"/>
                    <a:pt x="1" y="10111"/>
                    <a:pt x="550" y="11190"/>
                  </a:cubicBezTo>
                  <a:cubicBezTo>
                    <a:pt x="706" y="11498"/>
                    <a:pt x="1060" y="11634"/>
                    <a:pt x="1553" y="11634"/>
                  </a:cubicBezTo>
                  <a:cubicBezTo>
                    <a:pt x="4528" y="11634"/>
                    <a:pt x="12565" y="6680"/>
                    <a:pt x="12646" y="4775"/>
                  </a:cubicBezTo>
                  <a:cubicBezTo>
                    <a:pt x="12709" y="3375"/>
                    <a:pt x="12085" y="1969"/>
                    <a:pt x="11335" y="834"/>
                  </a:cubicBezTo>
                  <a:cubicBezTo>
                    <a:pt x="10955" y="253"/>
                    <a:pt x="10486" y="1"/>
                    <a:pt x="9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59925" y="2520425"/>
              <a:ext cx="6175" cy="7750"/>
            </a:xfrm>
            <a:custGeom>
              <a:avLst/>
              <a:gdLst/>
              <a:ahLst/>
              <a:cxnLst/>
              <a:rect l="l" t="t" r="r" b="b"/>
              <a:pathLst>
                <a:path w="247" h="310" extrusionOk="0">
                  <a:moveTo>
                    <a:pt x="140" y="0"/>
                  </a:moveTo>
                  <a:cubicBezTo>
                    <a:pt x="45" y="0"/>
                    <a:pt x="1" y="133"/>
                    <a:pt x="1" y="210"/>
                  </a:cubicBezTo>
                  <a:cubicBezTo>
                    <a:pt x="1" y="274"/>
                    <a:pt x="35" y="309"/>
                    <a:pt x="76" y="309"/>
                  </a:cubicBezTo>
                  <a:cubicBezTo>
                    <a:pt x="103" y="309"/>
                    <a:pt x="133" y="293"/>
                    <a:pt x="159" y="261"/>
                  </a:cubicBezTo>
                  <a:cubicBezTo>
                    <a:pt x="178" y="242"/>
                    <a:pt x="190" y="216"/>
                    <a:pt x="203" y="191"/>
                  </a:cubicBezTo>
                  <a:cubicBezTo>
                    <a:pt x="228" y="147"/>
                    <a:pt x="247" y="71"/>
                    <a:pt x="203" y="27"/>
                  </a:cubicBezTo>
                  <a:cubicBezTo>
                    <a:pt x="190" y="15"/>
                    <a:pt x="178" y="2"/>
                    <a:pt x="159" y="2"/>
                  </a:cubicBezTo>
                  <a:cubicBezTo>
                    <a:pt x="152" y="1"/>
                    <a:pt x="146"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376975" y="2507325"/>
              <a:ext cx="7950" cy="9125"/>
            </a:xfrm>
            <a:custGeom>
              <a:avLst/>
              <a:gdLst/>
              <a:ahLst/>
              <a:cxnLst/>
              <a:rect l="l" t="t" r="r" b="b"/>
              <a:pathLst>
                <a:path w="318" h="365" extrusionOk="0">
                  <a:moveTo>
                    <a:pt x="193" y="0"/>
                  </a:moveTo>
                  <a:cubicBezTo>
                    <a:pt x="171" y="0"/>
                    <a:pt x="146" y="5"/>
                    <a:pt x="120" y="15"/>
                  </a:cubicBezTo>
                  <a:cubicBezTo>
                    <a:pt x="44" y="66"/>
                    <a:pt x="0" y="154"/>
                    <a:pt x="0" y="242"/>
                  </a:cubicBezTo>
                  <a:cubicBezTo>
                    <a:pt x="0" y="295"/>
                    <a:pt x="31" y="365"/>
                    <a:pt x="85" y="365"/>
                  </a:cubicBezTo>
                  <a:cubicBezTo>
                    <a:pt x="96" y="365"/>
                    <a:pt x="107" y="362"/>
                    <a:pt x="120" y="356"/>
                  </a:cubicBezTo>
                  <a:cubicBezTo>
                    <a:pt x="215" y="318"/>
                    <a:pt x="278" y="242"/>
                    <a:pt x="303" y="141"/>
                  </a:cubicBezTo>
                  <a:cubicBezTo>
                    <a:pt x="317" y="54"/>
                    <a:pt x="268"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a:off x="2388475" y="2521525"/>
              <a:ext cx="10900" cy="13725"/>
            </a:xfrm>
            <a:custGeom>
              <a:avLst/>
              <a:gdLst/>
              <a:ahLst/>
              <a:cxnLst/>
              <a:rect l="l" t="t" r="r" b="b"/>
              <a:pathLst>
                <a:path w="436" h="549" extrusionOk="0">
                  <a:moveTo>
                    <a:pt x="213" y="0"/>
                  </a:moveTo>
                  <a:cubicBezTo>
                    <a:pt x="160" y="0"/>
                    <a:pt x="114" y="56"/>
                    <a:pt x="82" y="116"/>
                  </a:cubicBezTo>
                  <a:cubicBezTo>
                    <a:pt x="84" y="110"/>
                    <a:pt x="85" y="107"/>
                    <a:pt x="85" y="107"/>
                  </a:cubicBezTo>
                  <a:lnTo>
                    <a:pt x="85" y="107"/>
                  </a:lnTo>
                  <a:cubicBezTo>
                    <a:pt x="84" y="107"/>
                    <a:pt x="77" y="125"/>
                    <a:pt x="64" y="166"/>
                  </a:cubicBezTo>
                  <a:cubicBezTo>
                    <a:pt x="57" y="179"/>
                    <a:pt x="51" y="191"/>
                    <a:pt x="51" y="204"/>
                  </a:cubicBezTo>
                  <a:cubicBezTo>
                    <a:pt x="51" y="217"/>
                    <a:pt x="51" y="223"/>
                    <a:pt x="45" y="229"/>
                  </a:cubicBezTo>
                  <a:cubicBezTo>
                    <a:pt x="13" y="292"/>
                    <a:pt x="0" y="368"/>
                    <a:pt x="19" y="437"/>
                  </a:cubicBezTo>
                  <a:cubicBezTo>
                    <a:pt x="29" y="491"/>
                    <a:pt x="69" y="548"/>
                    <a:pt x="125" y="548"/>
                  </a:cubicBezTo>
                  <a:cubicBezTo>
                    <a:pt x="141" y="548"/>
                    <a:pt x="158" y="543"/>
                    <a:pt x="177" y="532"/>
                  </a:cubicBezTo>
                  <a:cubicBezTo>
                    <a:pt x="322" y="444"/>
                    <a:pt x="436" y="166"/>
                    <a:pt x="278" y="27"/>
                  </a:cubicBezTo>
                  <a:cubicBezTo>
                    <a:pt x="255" y="8"/>
                    <a:pt x="234"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a:off x="2371300" y="2528150"/>
              <a:ext cx="6625" cy="8600"/>
            </a:xfrm>
            <a:custGeom>
              <a:avLst/>
              <a:gdLst/>
              <a:ahLst/>
              <a:cxnLst/>
              <a:rect l="l" t="t" r="r" b="b"/>
              <a:pathLst>
                <a:path w="265" h="344" extrusionOk="0">
                  <a:moveTo>
                    <a:pt x="150" y="0"/>
                  </a:moveTo>
                  <a:cubicBezTo>
                    <a:pt x="132" y="0"/>
                    <a:pt x="112" y="8"/>
                    <a:pt x="88" y="27"/>
                  </a:cubicBezTo>
                  <a:cubicBezTo>
                    <a:pt x="44" y="71"/>
                    <a:pt x="19" y="122"/>
                    <a:pt x="13" y="179"/>
                  </a:cubicBezTo>
                  <a:cubicBezTo>
                    <a:pt x="6" y="223"/>
                    <a:pt x="0" y="324"/>
                    <a:pt x="63" y="336"/>
                  </a:cubicBezTo>
                  <a:cubicBezTo>
                    <a:pt x="76" y="341"/>
                    <a:pt x="90" y="344"/>
                    <a:pt x="105" y="344"/>
                  </a:cubicBezTo>
                  <a:cubicBezTo>
                    <a:pt x="145" y="344"/>
                    <a:pt x="187" y="325"/>
                    <a:pt x="214" y="292"/>
                  </a:cubicBezTo>
                  <a:cubicBezTo>
                    <a:pt x="233" y="267"/>
                    <a:pt x="252" y="235"/>
                    <a:pt x="259" y="197"/>
                  </a:cubicBezTo>
                  <a:cubicBezTo>
                    <a:pt x="265" y="185"/>
                    <a:pt x="265" y="166"/>
                    <a:pt x="259" y="153"/>
                  </a:cubicBezTo>
                  <a:lnTo>
                    <a:pt x="252" y="147"/>
                  </a:lnTo>
                  <a:lnTo>
                    <a:pt x="227" y="128"/>
                  </a:lnTo>
                  <a:cubicBezTo>
                    <a:pt x="227" y="71"/>
                    <a:pt x="202" y="0"/>
                    <a:pt x="1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2376875" y="2555450"/>
              <a:ext cx="6550" cy="7150"/>
            </a:xfrm>
            <a:custGeom>
              <a:avLst/>
              <a:gdLst/>
              <a:ahLst/>
              <a:cxnLst/>
              <a:rect l="l" t="t" r="r" b="b"/>
              <a:pathLst>
                <a:path w="262" h="286" extrusionOk="0">
                  <a:moveTo>
                    <a:pt x="194" y="1"/>
                  </a:moveTo>
                  <a:cubicBezTo>
                    <a:pt x="161" y="1"/>
                    <a:pt x="123" y="28"/>
                    <a:pt x="105" y="64"/>
                  </a:cubicBezTo>
                  <a:lnTo>
                    <a:pt x="86" y="77"/>
                  </a:lnTo>
                  <a:cubicBezTo>
                    <a:pt x="55" y="101"/>
                    <a:pt x="0" y="247"/>
                    <a:pt x="81" y="247"/>
                  </a:cubicBezTo>
                  <a:cubicBezTo>
                    <a:pt x="83" y="247"/>
                    <a:pt x="84" y="247"/>
                    <a:pt x="86" y="247"/>
                  </a:cubicBezTo>
                  <a:cubicBezTo>
                    <a:pt x="99" y="260"/>
                    <a:pt x="118" y="272"/>
                    <a:pt x="137" y="272"/>
                  </a:cubicBezTo>
                  <a:lnTo>
                    <a:pt x="143" y="279"/>
                  </a:lnTo>
                  <a:cubicBezTo>
                    <a:pt x="152" y="283"/>
                    <a:pt x="160" y="286"/>
                    <a:pt x="168" y="286"/>
                  </a:cubicBezTo>
                  <a:cubicBezTo>
                    <a:pt x="233" y="286"/>
                    <a:pt x="262" y="141"/>
                    <a:pt x="256" y="102"/>
                  </a:cubicBezTo>
                  <a:cubicBezTo>
                    <a:pt x="256" y="89"/>
                    <a:pt x="250" y="77"/>
                    <a:pt x="250" y="58"/>
                  </a:cubicBezTo>
                  <a:cubicBezTo>
                    <a:pt x="242" y="17"/>
                    <a:pt x="219" y="1"/>
                    <a:pt x="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2401400" y="2555600"/>
              <a:ext cx="9325" cy="11475"/>
            </a:xfrm>
            <a:custGeom>
              <a:avLst/>
              <a:gdLst/>
              <a:ahLst/>
              <a:cxnLst/>
              <a:rect l="l" t="t" r="r" b="b"/>
              <a:pathLst>
                <a:path w="373" h="459" extrusionOk="0">
                  <a:moveTo>
                    <a:pt x="248" y="0"/>
                  </a:moveTo>
                  <a:cubicBezTo>
                    <a:pt x="236" y="0"/>
                    <a:pt x="225" y="3"/>
                    <a:pt x="215" y="8"/>
                  </a:cubicBezTo>
                  <a:cubicBezTo>
                    <a:pt x="114" y="46"/>
                    <a:pt x="1" y="165"/>
                    <a:pt x="13" y="291"/>
                  </a:cubicBezTo>
                  <a:cubicBezTo>
                    <a:pt x="13" y="348"/>
                    <a:pt x="39" y="399"/>
                    <a:pt x="76" y="437"/>
                  </a:cubicBezTo>
                  <a:cubicBezTo>
                    <a:pt x="97" y="451"/>
                    <a:pt x="121" y="459"/>
                    <a:pt x="145" y="459"/>
                  </a:cubicBezTo>
                  <a:cubicBezTo>
                    <a:pt x="173" y="459"/>
                    <a:pt x="201" y="448"/>
                    <a:pt x="221" y="424"/>
                  </a:cubicBezTo>
                  <a:cubicBezTo>
                    <a:pt x="329" y="329"/>
                    <a:pt x="373" y="184"/>
                    <a:pt x="329" y="52"/>
                  </a:cubicBezTo>
                  <a:cubicBezTo>
                    <a:pt x="315" y="19"/>
                    <a:pt x="280"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2404850" y="2543225"/>
              <a:ext cx="7350" cy="8825"/>
            </a:xfrm>
            <a:custGeom>
              <a:avLst/>
              <a:gdLst/>
              <a:ahLst/>
              <a:cxnLst/>
              <a:rect l="l" t="t" r="r" b="b"/>
              <a:pathLst>
                <a:path w="294" h="353" extrusionOk="0">
                  <a:moveTo>
                    <a:pt x="195" y="0"/>
                  </a:moveTo>
                  <a:cubicBezTo>
                    <a:pt x="112" y="0"/>
                    <a:pt x="1" y="185"/>
                    <a:pt x="77" y="295"/>
                  </a:cubicBezTo>
                  <a:lnTo>
                    <a:pt x="102" y="326"/>
                  </a:lnTo>
                  <a:cubicBezTo>
                    <a:pt x="116" y="344"/>
                    <a:pt x="131" y="352"/>
                    <a:pt x="146" y="352"/>
                  </a:cubicBezTo>
                  <a:cubicBezTo>
                    <a:pt x="219" y="352"/>
                    <a:pt x="294" y="169"/>
                    <a:pt x="273" y="112"/>
                  </a:cubicBezTo>
                  <a:lnTo>
                    <a:pt x="260" y="68"/>
                  </a:lnTo>
                  <a:cubicBezTo>
                    <a:pt x="246" y="20"/>
                    <a:pt x="222"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2320700" y="2580575"/>
              <a:ext cx="6325" cy="6925"/>
            </a:xfrm>
            <a:custGeom>
              <a:avLst/>
              <a:gdLst/>
              <a:ahLst/>
              <a:cxnLst/>
              <a:rect l="l" t="t" r="r" b="b"/>
              <a:pathLst>
                <a:path w="253" h="277" extrusionOk="0">
                  <a:moveTo>
                    <a:pt x="78" y="1"/>
                  </a:moveTo>
                  <a:cubicBezTo>
                    <a:pt x="27" y="1"/>
                    <a:pt x="0" y="107"/>
                    <a:pt x="6" y="150"/>
                  </a:cubicBezTo>
                  <a:cubicBezTo>
                    <a:pt x="12" y="216"/>
                    <a:pt x="29" y="277"/>
                    <a:pt x="102" y="277"/>
                  </a:cubicBezTo>
                  <a:cubicBezTo>
                    <a:pt x="106" y="277"/>
                    <a:pt x="109" y="277"/>
                    <a:pt x="113" y="276"/>
                  </a:cubicBezTo>
                  <a:cubicBezTo>
                    <a:pt x="247" y="265"/>
                    <a:pt x="253" y="11"/>
                    <a:pt x="164" y="11"/>
                  </a:cubicBezTo>
                  <a:cubicBezTo>
                    <a:pt x="153" y="11"/>
                    <a:pt x="140" y="15"/>
                    <a:pt x="126" y="24"/>
                  </a:cubicBezTo>
                  <a:lnTo>
                    <a:pt x="107" y="11"/>
                  </a:lnTo>
                  <a:cubicBezTo>
                    <a:pt x="96" y="4"/>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2328925" y="2595700"/>
              <a:ext cx="5175" cy="6825"/>
            </a:xfrm>
            <a:custGeom>
              <a:avLst/>
              <a:gdLst/>
              <a:ahLst/>
              <a:cxnLst/>
              <a:rect l="l" t="t" r="r" b="b"/>
              <a:pathLst>
                <a:path w="207" h="273" extrusionOk="0">
                  <a:moveTo>
                    <a:pt x="141" y="1"/>
                  </a:moveTo>
                  <a:cubicBezTo>
                    <a:pt x="96" y="1"/>
                    <a:pt x="47" y="88"/>
                    <a:pt x="43" y="151"/>
                  </a:cubicBezTo>
                  <a:cubicBezTo>
                    <a:pt x="19" y="192"/>
                    <a:pt x="1" y="272"/>
                    <a:pt x="50" y="272"/>
                  </a:cubicBezTo>
                  <a:cubicBezTo>
                    <a:pt x="54" y="272"/>
                    <a:pt x="57" y="271"/>
                    <a:pt x="62" y="271"/>
                  </a:cubicBezTo>
                  <a:lnTo>
                    <a:pt x="87" y="271"/>
                  </a:lnTo>
                  <a:cubicBezTo>
                    <a:pt x="92" y="272"/>
                    <a:pt x="98" y="273"/>
                    <a:pt x="103" y="273"/>
                  </a:cubicBezTo>
                  <a:cubicBezTo>
                    <a:pt x="169" y="273"/>
                    <a:pt x="207" y="171"/>
                    <a:pt x="207" y="113"/>
                  </a:cubicBezTo>
                  <a:cubicBezTo>
                    <a:pt x="207" y="88"/>
                    <a:pt x="200" y="56"/>
                    <a:pt x="181" y="31"/>
                  </a:cubicBezTo>
                  <a:cubicBezTo>
                    <a:pt x="169" y="10"/>
                    <a:pt x="155"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2340175" y="2567275"/>
              <a:ext cx="8650" cy="9975"/>
            </a:xfrm>
            <a:custGeom>
              <a:avLst/>
              <a:gdLst/>
              <a:ahLst/>
              <a:cxnLst/>
              <a:rect l="l" t="t" r="r" b="b"/>
              <a:pathLst>
                <a:path w="346" h="399" extrusionOk="0">
                  <a:moveTo>
                    <a:pt x="221" y="1"/>
                  </a:moveTo>
                  <a:cubicBezTo>
                    <a:pt x="207" y="1"/>
                    <a:pt x="191" y="5"/>
                    <a:pt x="173" y="14"/>
                  </a:cubicBezTo>
                  <a:cubicBezTo>
                    <a:pt x="54" y="71"/>
                    <a:pt x="1" y="399"/>
                    <a:pt x="125" y="399"/>
                  </a:cubicBezTo>
                  <a:cubicBezTo>
                    <a:pt x="139" y="399"/>
                    <a:pt x="155" y="395"/>
                    <a:pt x="173" y="386"/>
                  </a:cubicBezTo>
                  <a:cubicBezTo>
                    <a:pt x="298" y="323"/>
                    <a:pt x="346"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2173875" y="2748100"/>
              <a:ext cx="15800" cy="18625"/>
            </a:xfrm>
            <a:custGeom>
              <a:avLst/>
              <a:gdLst/>
              <a:ahLst/>
              <a:cxnLst/>
              <a:rect l="l" t="t" r="r" b="b"/>
              <a:pathLst>
                <a:path w="632" h="745" extrusionOk="0">
                  <a:moveTo>
                    <a:pt x="380" y="1"/>
                  </a:moveTo>
                  <a:cubicBezTo>
                    <a:pt x="277" y="1"/>
                    <a:pt x="177" y="129"/>
                    <a:pt x="139" y="204"/>
                  </a:cubicBezTo>
                  <a:cubicBezTo>
                    <a:pt x="70" y="324"/>
                    <a:pt x="1" y="589"/>
                    <a:pt x="139" y="696"/>
                  </a:cubicBezTo>
                  <a:cubicBezTo>
                    <a:pt x="173" y="729"/>
                    <a:pt x="216" y="745"/>
                    <a:pt x="261" y="745"/>
                  </a:cubicBezTo>
                  <a:cubicBezTo>
                    <a:pt x="293" y="745"/>
                    <a:pt x="325" y="737"/>
                    <a:pt x="354" y="721"/>
                  </a:cubicBezTo>
                  <a:cubicBezTo>
                    <a:pt x="455" y="658"/>
                    <a:pt x="530" y="563"/>
                    <a:pt x="562" y="456"/>
                  </a:cubicBezTo>
                  <a:cubicBezTo>
                    <a:pt x="600" y="343"/>
                    <a:pt x="631" y="147"/>
                    <a:pt x="524" y="59"/>
                  </a:cubicBezTo>
                  <a:cubicBezTo>
                    <a:pt x="499" y="40"/>
                    <a:pt x="467" y="27"/>
                    <a:pt x="436" y="15"/>
                  </a:cubicBezTo>
                  <a:cubicBezTo>
                    <a:pt x="417" y="5"/>
                    <a:pt x="398" y="1"/>
                    <a:pt x="3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2208900" y="2743700"/>
              <a:ext cx="9625" cy="11325"/>
            </a:xfrm>
            <a:custGeom>
              <a:avLst/>
              <a:gdLst/>
              <a:ahLst/>
              <a:cxnLst/>
              <a:rect l="l" t="t" r="r" b="b"/>
              <a:pathLst>
                <a:path w="385" h="453" extrusionOk="0">
                  <a:moveTo>
                    <a:pt x="174" y="0"/>
                  </a:moveTo>
                  <a:cubicBezTo>
                    <a:pt x="76" y="0"/>
                    <a:pt x="1" y="169"/>
                    <a:pt x="6" y="254"/>
                  </a:cubicBezTo>
                  <a:lnTo>
                    <a:pt x="6" y="304"/>
                  </a:lnTo>
                  <a:cubicBezTo>
                    <a:pt x="11" y="382"/>
                    <a:pt x="48" y="453"/>
                    <a:pt x="112" y="453"/>
                  </a:cubicBezTo>
                  <a:cubicBezTo>
                    <a:pt x="136" y="453"/>
                    <a:pt x="164" y="442"/>
                    <a:pt x="195" y="418"/>
                  </a:cubicBezTo>
                  <a:cubicBezTo>
                    <a:pt x="271" y="355"/>
                    <a:pt x="385" y="115"/>
                    <a:pt x="265" y="39"/>
                  </a:cubicBezTo>
                  <a:lnTo>
                    <a:pt x="233" y="20"/>
                  </a:lnTo>
                  <a:cubicBezTo>
                    <a:pt x="213" y="6"/>
                    <a:pt x="19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2185550" y="2724000"/>
              <a:ext cx="14275" cy="19525"/>
            </a:xfrm>
            <a:custGeom>
              <a:avLst/>
              <a:gdLst/>
              <a:ahLst/>
              <a:cxnLst/>
              <a:rect l="l" t="t" r="r" b="b"/>
              <a:pathLst>
                <a:path w="571" h="781" extrusionOk="0">
                  <a:moveTo>
                    <a:pt x="374" y="1"/>
                  </a:moveTo>
                  <a:cubicBezTo>
                    <a:pt x="349" y="1"/>
                    <a:pt x="321" y="7"/>
                    <a:pt x="291" y="20"/>
                  </a:cubicBezTo>
                  <a:cubicBezTo>
                    <a:pt x="108" y="102"/>
                    <a:pt x="26" y="310"/>
                    <a:pt x="13" y="499"/>
                  </a:cubicBezTo>
                  <a:cubicBezTo>
                    <a:pt x="13" y="499"/>
                    <a:pt x="13" y="506"/>
                    <a:pt x="13" y="512"/>
                  </a:cubicBezTo>
                  <a:cubicBezTo>
                    <a:pt x="0" y="613"/>
                    <a:pt x="51" y="714"/>
                    <a:pt x="145" y="764"/>
                  </a:cubicBezTo>
                  <a:lnTo>
                    <a:pt x="158" y="771"/>
                  </a:lnTo>
                  <a:cubicBezTo>
                    <a:pt x="172" y="778"/>
                    <a:pt x="187" y="781"/>
                    <a:pt x="203" y="781"/>
                  </a:cubicBezTo>
                  <a:cubicBezTo>
                    <a:pt x="260" y="781"/>
                    <a:pt x="325" y="743"/>
                    <a:pt x="360" y="714"/>
                  </a:cubicBezTo>
                  <a:cubicBezTo>
                    <a:pt x="461" y="626"/>
                    <a:pt x="524" y="499"/>
                    <a:pt x="549" y="367"/>
                  </a:cubicBezTo>
                  <a:cubicBezTo>
                    <a:pt x="571" y="226"/>
                    <a:pt x="527" y="1"/>
                    <a:pt x="3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2246100" y="2722600"/>
              <a:ext cx="6800" cy="7550"/>
            </a:xfrm>
            <a:custGeom>
              <a:avLst/>
              <a:gdLst/>
              <a:ahLst/>
              <a:cxnLst/>
              <a:rect l="l" t="t" r="r" b="b"/>
              <a:pathLst>
                <a:path w="272" h="302" extrusionOk="0">
                  <a:moveTo>
                    <a:pt x="127" y="0"/>
                  </a:moveTo>
                  <a:cubicBezTo>
                    <a:pt x="43" y="0"/>
                    <a:pt x="0" y="141"/>
                    <a:pt x="0" y="202"/>
                  </a:cubicBezTo>
                  <a:cubicBezTo>
                    <a:pt x="0" y="270"/>
                    <a:pt x="32" y="302"/>
                    <a:pt x="72" y="302"/>
                  </a:cubicBezTo>
                  <a:cubicBezTo>
                    <a:pt x="99" y="302"/>
                    <a:pt x="130" y="287"/>
                    <a:pt x="158" y="259"/>
                  </a:cubicBezTo>
                  <a:cubicBezTo>
                    <a:pt x="164" y="246"/>
                    <a:pt x="177" y="234"/>
                    <a:pt x="190" y="221"/>
                  </a:cubicBezTo>
                  <a:cubicBezTo>
                    <a:pt x="240" y="171"/>
                    <a:pt x="271" y="7"/>
                    <a:pt x="171" y="0"/>
                  </a:cubicBezTo>
                  <a:lnTo>
                    <a:pt x="133" y="0"/>
                  </a:lnTo>
                  <a:cubicBezTo>
                    <a:pt x="131" y="0"/>
                    <a:pt x="129"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2371750" y="2645150"/>
              <a:ext cx="9350" cy="12325"/>
            </a:xfrm>
            <a:custGeom>
              <a:avLst/>
              <a:gdLst/>
              <a:ahLst/>
              <a:cxnLst/>
              <a:rect l="l" t="t" r="r" b="b"/>
              <a:pathLst>
                <a:path w="374" h="493" extrusionOk="0">
                  <a:moveTo>
                    <a:pt x="287" y="1"/>
                  </a:moveTo>
                  <a:cubicBezTo>
                    <a:pt x="282" y="1"/>
                    <a:pt x="277" y="1"/>
                    <a:pt x="272" y="2"/>
                  </a:cubicBezTo>
                  <a:cubicBezTo>
                    <a:pt x="70" y="33"/>
                    <a:pt x="1" y="323"/>
                    <a:pt x="127" y="468"/>
                  </a:cubicBezTo>
                  <a:cubicBezTo>
                    <a:pt x="142" y="485"/>
                    <a:pt x="160" y="492"/>
                    <a:pt x="179" y="492"/>
                  </a:cubicBezTo>
                  <a:cubicBezTo>
                    <a:pt x="223" y="492"/>
                    <a:pt x="271" y="455"/>
                    <a:pt x="297" y="424"/>
                  </a:cubicBezTo>
                  <a:cubicBezTo>
                    <a:pt x="342" y="368"/>
                    <a:pt x="360" y="292"/>
                    <a:pt x="360" y="222"/>
                  </a:cubicBezTo>
                  <a:cubicBezTo>
                    <a:pt x="373" y="197"/>
                    <a:pt x="373" y="166"/>
                    <a:pt x="373" y="140"/>
                  </a:cubicBezTo>
                  <a:cubicBezTo>
                    <a:pt x="373" y="87"/>
                    <a:pt x="356"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391950" y="2647825"/>
              <a:ext cx="10100" cy="9100"/>
            </a:xfrm>
            <a:custGeom>
              <a:avLst/>
              <a:gdLst/>
              <a:ahLst/>
              <a:cxnLst/>
              <a:rect l="l" t="t" r="r" b="b"/>
              <a:pathLst>
                <a:path w="404" h="364" extrusionOk="0">
                  <a:moveTo>
                    <a:pt x="271" y="1"/>
                  </a:moveTo>
                  <a:cubicBezTo>
                    <a:pt x="261" y="1"/>
                    <a:pt x="250" y="3"/>
                    <a:pt x="240" y="8"/>
                  </a:cubicBezTo>
                  <a:cubicBezTo>
                    <a:pt x="196" y="40"/>
                    <a:pt x="152" y="71"/>
                    <a:pt x="120" y="115"/>
                  </a:cubicBezTo>
                  <a:cubicBezTo>
                    <a:pt x="76" y="160"/>
                    <a:pt x="0" y="343"/>
                    <a:pt x="120" y="349"/>
                  </a:cubicBezTo>
                  <a:cubicBezTo>
                    <a:pt x="134" y="359"/>
                    <a:pt x="150" y="364"/>
                    <a:pt x="166" y="364"/>
                  </a:cubicBezTo>
                  <a:cubicBezTo>
                    <a:pt x="180" y="364"/>
                    <a:pt x="194" y="361"/>
                    <a:pt x="208" y="355"/>
                  </a:cubicBezTo>
                  <a:cubicBezTo>
                    <a:pt x="240" y="343"/>
                    <a:pt x="271" y="324"/>
                    <a:pt x="297" y="292"/>
                  </a:cubicBezTo>
                  <a:cubicBezTo>
                    <a:pt x="322" y="261"/>
                    <a:pt x="328" y="216"/>
                    <a:pt x="353" y="179"/>
                  </a:cubicBezTo>
                  <a:cubicBezTo>
                    <a:pt x="379" y="141"/>
                    <a:pt x="404" y="78"/>
                    <a:pt x="360" y="59"/>
                  </a:cubicBezTo>
                  <a:cubicBezTo>
                    <a:pt x="347" y="59"/>
                    <a:pt x="341" y="59"/>
                    <a:pt x="341" y="46"/>
                  </a:cubicBezTo>
                  <a:cubicBezTo>
                    <a:pt x="327" y="18"/>
                    <a:pt x="300"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410400" y="2614275"/>
              <a:ext cx="14525" cy="16900"/>
            </a:xfrm>
            <a:custGeom>
              <a:avLst/>
              <a:gdLst/>
              <a:ahLst/>
              <a:cxnLst/>
              <a:rect l="l" t="t" r="r" b="b"/>
              <a:pathLst>
                <a:path w="581" h="676" extrusionOk="0">
                  <a:moveTo>
                    <a:pt x="423" y="1"/>
                  </a:moveTo>
                  <a:cubicBezTo>
                    <a:pt x="334" y="7"/>
                    <a:pt x="252" y="51"/>
                    <a:pt x="202" y="120"/>
                  </a:cubicBezTo>
                  <a:cubicBezTo>
                    <a:pt x="76" y="253"/>
                    <a:pt x="0" y="650"/>
                    <a:pt x="252" y="675"/>
                  </a:cubicBezTo>
                  <a:cubicBezTo>
                    <a:pt x="256" y="676"/>
                    <a:pt x="260" y="676"/>
                    <a:pt x="263" y="676"/>
                  </a:cubicBezTo>
                  <a:cubicBezTo>
                    <a:pt x="328" y="676"/>
                    <a:pt x="381" y="623"/>
                    <a:pt x="423" y="581"/>
                  </a:cubicBezTo>
                  <a:cubicBezTo>
                    <a:pt x="524" y="486"/>
                    <a:pt x="580" y="354"/>
                    <a:pt x="580" y="215"/>
                  </a:cubicBezTo>
                  <a:cubicBezTo>
                    <a:pt x="580" y="114"/>
                    <a:pt x="543"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2389300" y="2623325"/>
              <a:ext cx="6875" cy="7950"/>
            </a:xfrm>
            <a:custGeom>
              <a:avLst/>
              <a:gdLst/>
              <a:ahLst/>
              <a:cxnLst/>
              <a:rect l="l" t="t" r="r" b="b"/>
              <a:pathLst>
                <a:path w="275" h="318" extrusionOk="0">
                  <a:moveTo>
                    <a:pt x="175" y="1"/>
                  </a:moveTo>
                  <a:cubicBezTo>
                    <a:pt x="165" y="1"/>
                    <a:pt x="152" y="4"/>
                    <a:pt x="138" y="11"/>
                  </a:cubicBezTo>
                  <a:cubicBezTo>
                    <a:pt x="41" y="56"/>
                    <a:pt x="1" y="317"/>
                    <a:pt x="100" y="317"/>
                  </a:cubicBezTo>
                  <a:cubicBezTo>
                    <a:pt x="111" y="317"/>
                    <a:pt x="124" y="314"/>
                    <a:pt x="138" y="307"/>
                  </a:cubicBezTo>
                  <a:cubicBezTo>
                    <a:pt x="234" y="262"/>
                    <a:pt x="275"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2372900" y="2632800"/>
              <a:ext cx="5350" cy="7275"/>
            </a:xfrm>
            <a:custGeom>
              <a:avLst/>
              <a:gdLst/>
              <a:ahLst/>
              <a:cxnLst/>
              <a:rect l="l" t="t" r="r" b="b"/>
              <a:pathLst>
                <a:path w="214" h="291" extrusionOk="0">
                  <a:moveTo>
                    <a:pt x="113" y="1"/>
                  </a:moveTo>
                  <a:cubicBezTo>
                    <a:pt x="48" y="1"/>
                    <a:pt x="6" y="117"/>
                    <a:pt x="18" y="180"/>
                  </a:cubicBezTo>
                  <a:cubicBezTo>
                    <a:pt x="18" y="193"/>
                    <a:pt x="18" y="206"/>
                    <a:pt x="12" y="218"/>
                  </a:cubicBezTo>
                  <a:cubicBezTo>
                    <a:pt x="0" y="263"/>
                    <a:pt x="23" y="290"/>
                    <a:pt x="49" y="290"/>
                  </a:cubicBezTo>
                  <a:cubicBezTo>
                    <a:pt x="67" y="290"/>
                    <a:pt x="87" y="278"/>
                    <a:pt x="100" y="250"/>
                  </a:cubicBezTo>
                  <a:cubicBezTo>
                    <a:pt x="106" y="237"/>
                    <a:pt x="113" y="231"/>
                    <a:pt x="119" y="218"/>
                  </a:cubicBezTo>
                  <a:cubicBezTo>
                    <a:pt x="169" y="168"/>
                    <a:pt x="214" y="35"/>
                    <a:pt x="132" y="4"/>
                  </a:cubicBezTo>
                  <a:cubicBezTo>
                    <a:pt x="125" y="2"/>
                    <a:pt x="119"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2348075" y="2686650"/>
              <a:ext cx="4175" cy="4750"/>
            </a:xfrm>
            <a:custGeom>
              <a:avLst/>
              <a:gdLst/>
              <a:ahLst/>
              <a:cxnLst/>
              <a:rect l="l" t="t" r="r" b="b"/>
              <a:pathLst>
                <a:path w="167" h="190" extrusionOk="0">
                  <a:moveTo>
                    <a:pt x="108" y="0"/>
                  </a:moveTo>
                  <a:cubicBezTo>
                    <a:pt x="101" y="0"/>
                    <a:pt x="93" y="2"/>
                    <a:pt x="84" y="7"/>
                  </a:cubicBezTo>
                  <a:cubicBezTo>
                    <a:pt x="22" y="35"/>
                    <a:pt x="0" y="190"/>
                    <a:pt x="60" y="190"/>
                  </a:cubicBezTo>
                  <a:cubicBezTo>
                    <a:pt x="67" y="190"/>
                    <a:pt x="75" y="188"/>
                    <a:pt x="84" y="183"/>
                  </a:cubicBezTo>
                  <a:cubicBezTo>
                    <a:pt x="140" y="155"/>
                    <a:pt x="167"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2256175" y="2662200"/>
              <a:ext cx="6975" cy="9850"/>
            </a:xfrm>
            <a:custGeom>
              <a:avLst/>
              <a:gdLst/>
              <a:ahLst/>
              <a:cxnLst/>
              <a:rect l="l" t="t" r="r" b="b"/>
              <a:pathLst>
                <a:path w="279" h="394" extrusionOk="0">
                  <a:moveTo>
                    <a:pt x="196" y="1"/>
                  </a:moveTo>
                  <a:cubicBezTo>
                    <a:pt x="58" y="1"/>
                    <a:pt x="1" y="203"/>
                    <a:pt x="26" y="310"/>
                  </a:cubicBezTo>
                  <a:cubicBezTo>
                    <a:pt x="42" y="369"/>
                    <a:pt x="76" y="394"/>
                    <a:pt x="112" y="394"/>
                  </a:cubicBezTo>
                  <a:cubicBezTo>
                    <a:pt x="145" y="394"/>
                    <a:pt x="182" y="372"/>
                    <a:pt x="209" y="335"/>
                  </a:cubicBezTo>
                  <a:cubicBezTo>
                    <a:pt x="253" y="278"/>
                    <a:pt x="278" y="215"/>
                    <a:pt x="278" y="152"/>
                  </a:cubicBezTo>
                  <a:cubicBezTo>
                    <a:pt x="278" y="127"/>
                    <a:pt x="272" y="108"/>
                    <a:pt x="266" y="89"/>
                  </a:cubicBezTo>
                  <a:cubicBezTo>
                    <a:pt x="266" y="45"/>
                    <a:pt x="253" y="7"/>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2272875" y="2630400"/>
              <a:ext cx="13900" cy="14125"/>
            </a:xfrm>
            <a:custGeom>
              <a:avLst/>
              <a:gdLst/>
              <a:ahLst/>
              <a:cxnLst/>
              <a:rect l="l" t="t" r="r" b="b"/>
              <a:pathLst>
                <a:path w="556" h="565" extrusionOk="0">
                  <a:moveTo>
                    <a:pt x="348" y="1"/>
                  </a:moveTo>
                  <a:cubicBezTo>
                    <a:pt x="197" y="1"/>
                    <a:pt x="0" y="351"/>
                    <a:pt x="153" y="503"/>
                  </a:cubicBezTo>
                  <a:cubicBezTo>
                    <a:pt x="165" y="516"/>
                    <a:pt x="178" y="529"/>
                    <a:pt x="197" y="535"/>
                  </a:cubicBezTo>
                  <a:cubicBezTo>
                    <a:pt x="223" y="556"/>
                    <a:pt x="249" y="565"/>
                    <a:pt x="275" y="565"/>
                  </a:cubicBezTo>
                  <a:cubicBezTo>
                    <a:pt x="428" y="565"/>
                    <a:pt x="556" y="237"/>
                    <a:pt x="475" y="112"/>
                  </a:cubicBezTo>
                  <a:lnTo>
                    <a:pt x="475" y="112"/>
                  </a:lnTo>
                  <a:lnTo>
                    <a:pt x="475" y="125"/>
                  </a:lnTo>
                  <a:cubicBezTo>
                    <a:pt x="462" y="106"/>
                    <a:pt x="456" y="87"/>
                    <a:pt x="443" y="68"/>
                  </a:cubicBezTo>
                  <a:cubicBezTo>
                    <a:pt x="417" y="21"/>
                    <a:pt x="384" y="1"/>
                    <a:pt x="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2287875" y="2650600"/>
              <a:ext cx="11850" cy="15200"/>
            </a:xfrm>
            <a:custGeom>
              <a:avLst/>
              <a:gdLst/>
              <a:ahLst/>
              <a:cxnLst/>
              <a:rect l="l" t="t" r="r" b="b"/>
              <a:pathLst>
                <a:path w="474" h="608" extrusionOk="0">
                  <a:moveTo>
                    <a:pt x="323" y="1"/>
                  </a:moveTo>
                  <a:cubicBezTo>
                    <a:pt x="258" y="1"/>
                    <a:pt x="181" y="50"/>
                    <a:pt x="146" y="93"/>
                  </a:cubicBezTo>
                  <a:cubicBezTo>
                    <a:pt x="64" y="200"/>
                    <a:pt x="1" y="389"/>
                    <a:pt x="64" y="515"/>
                  </a:cubicBezTo>
                  <a:lnTo>
                    <a:pt x="76" y="534"/>
                  </a:lnTo>
                  <a:cubicBezTo>
                    <a:pt x="105" y="587"/>
                    <a:pt x="145" y="608"/>
                    <a:pt x="187" y="608"/>
                  </a:cubicBezTo>
                  <a:cubicBezTo>
                    <a:pt x="245" y="608"/>
                    <a:pt x="307" y="567"/>
                    <a:pt x="348" y="515"/>
                  </a:cubicBezTo>
                  <a:cubicBezTo>
                    <a:pt x="448" y="402"/>
                    <a:pt x="474" y="244"/>
                    <a:pt x="430" y="99"/>
                  </a:cubicBezTo>
                  <a:cubicBezTo>
                    <a:pt x="430" y="93"/>
                    <a:pt x="423" y="80"/>
                    <a:pt x="417" y="74"/>
                  </a:cubicBezTo>
                  <a:cubicBezTo>
                    <a:pt x="400" y="20"/>
                    <a:pt x="364"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2310900" y="2638700"/>
              <a:ext cx="11050" cy="10925"/>
            </a:xfrm>
            <a:custGeom>
              <a:avLst/>
              <a:gdLst/>
              <a:ahLst/>
              <a:cxnLst/>
              <a:rect l="l" t="t" r="r" b="b"/>
              <a:pathLst>
                <a:path w="442" h="437" extrusionOk="0">
                  <a:moveTo>
                    <a:pt x="298" y="1"/>
                  </a:moveTo>
                  <a:cubicBezTo>
                    <a:pt x="265" y="1"/>
                    <a:pt x="229" y="20"/>
                    <a:pt x="215" y="39"/>
                  </a:cubicBezTo>
                  <a:lnTo>
                    <a:pt x="202" y="52"/>
                  </a:lnTo>
                  <a:cubicBezTo>
                    <a:pt x="127" y="121"/>
                    <a:pt x="0" y="436"/>
                    <a:pt x="202" y="436"/>
                  </a:cubicBezTo>
                  <a:cubicBezTo>
                    <a:pt x="291" y="436"/>
                    <a:pt x="341" y="342"/>
                    <a:pt x="385" y="279"/>
                  </a:cubicBezTo>
                  <a:cubicBezTo>
                    <a:pt x="423" y="216"/>
                    <a:pt x="442" y="77"/>
                    <a:pt x="360" y="26"/>
                  </a:cubicBezTo>
                  <a:lnTo>
                    <a:pt x="328" y="7"/>
                  </a:lnTo>
                  <a:cubicBezTo>
                    <a:pt x="319" y="3"/>
                    <a:pt x="309"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7" name="Google Shape;397;p3"/>
          <p:cNvSpPr/>
          <p:nvPr/>
        </p:nvSpPr>
        <p:spPr>
          <a:xfrm rot="5400000">
            <a:off x="27393" y="-195746"/>
            <a:ext cx="784537" cy="2281123"/>
          </a:xfrm>
          <a:custGeom>
            <a:avLst/>
            <a:gdLst/>
            <a:ahLst/>
            <a:cxnLst/>
            <a:rect l="l" t="t" r="r" b="b"/>
            <a:pathLst>
              <a:path w="8247" h="23979" extrusionOk="0">
                <a:moveTo>
                  <a:pt x="7730" y="1"/>
                </a:moveTo>
                <a:cubicBezTo>
                  <a:pt x="7629" y="1"/>
                  <a:pt x="7513" y="29"/>
                  <a:pt x="7392" y="95"/>
                </a:cubicBezTo>
                <a:cubicBezTo>
                  <a:pt x="7291" y="132"/>
                  <a:pt x="7197" y="189"/>
                  <a:pt x="7115" y="259"/>
                </a:cubicBezTo>
                <a:cubicBezTo>
                  <a:pt x="6459" y="795"/>
                  <a:pt x="5809" y="1337"/>
                  <a:pt x="5153" y="1873"/>
                </a:cubicBezTo>
                <a:cubicBezTo>
                  <a:pt x="4970" y="2018"/>
                  <a:pt x="4794" y="2163"/>
                  <a:pt x="4617" y="2308"/>
                </a:cubicBezTo>
                <a:cubicBezTo>
                  <a:pt x="4182" y="2655"/>
                  <a:pt x="3741" y="3008"/>
                  <a:pt x="3305" y="3355"/>
                </a:cubicBezTo>
                <a:cubicBezTo>
                  <a:pt x="3242" y="3406"/>
                  <a:pt x="3179" y="3463"/>
                  <a:pt x="3122" y="3513"/>
                </a:cubicBezTo>
                <a:cubicBezTo>
                  <a:pt x="2189" y="4270"/>
                  <a:pt x="1249" y="5027"/>
                  <a:pt x="322" y="5783"/>
                </a:cubicBezTo>
                <a:cubicBezTo>
                  <a:pt x="297" y="5802"/>
                  <a:pt x="284" y="5815"/>
                  <a:pt x="265" y="5834"/>
                </a:cubicBezTo>
                <a:cubicBezTo>
                  <a:pt x="183" y="5872"/>
                  <a:pt x="120" y="5941"/>
                  <a:pt x="108" y="6036"/>
                </a:cubicBezTo>
                <a:cubicBezTo>
                  <a:pt x="7" y="6244"/>
                  <a:pt x="114" y="6414"/>
                  <a:pt x="316" y="6458"/>
                </a:cubicBezTo>
                <a:cubicBezTo>
                  <a:pt x="328" y="6465"/>
                  <a:pt x="335" y="6471"/>
                  <a:pt x="347" y="6484"/>
                </a:cubicBezTo>
                <a:cubicBezTo>
                  <a:pt x="1754" y="7657"/>
                  <a:pt x="3167" y="8817"/>
                  <a:pt x="4598" y="9971"/>
                </a:cubicBezTo>
                <a:cubicBezTo>
                  <a:pt x="4939" y="10255"/>
                  <a:pt x="5286" y="10539"/>
                  <a:pt x="5633" y="10823"/>
                </a:cubicBezTo>
                <a:cubicBezTo>
                  <a:pt x="6099" y="11214"/>
                  <a:pt x="6566" y="11598"/>
                  <a:pt x="7039" y="11983"/>
                </a:cubicBezTo>
                <a:cubicBezTo>
                  <a:pt x="6415" y="12500"/>
                  <a:pt x="5784" y="13024"/>
                  <a:pt x="5153" y="13541"/>
                </a:cubicBezTo>
                <a:cubicBezTo>
                  <a:pt x="4977" y="13680"/>
                  <a:pt x="4794" y="13825"/>
                  <a:pt x="4617" y="13970"/>
                </a:cubicBezTo>
                <a:lnTo>
                  <a:pt x="3305" y="15017"/>
                </a:lnTo>
                <a:cubicBezTo>
                  <a:pt x="3242" y="15067"/>
                  <a:pt x="3186" y="15124"/>
                  <a:pt x="3129" y="15174"/>
                </a:cubicBezTo>
                <a:cubicBezTo>
                  <a:pt x="2189" y="15931"/>
                  <a:pt x="1249" y="16688"/>
                  <a:pt x="316" y="17445"/>
                </a:cubicBezTo>
                <a:cubicBezTo>
                  <a:pt x="297" y="17458"/>
                  <a:pt x="278" y="17477"/>
                  <a:pt x="265" y="17495"/>
                </a:cubicBezTo>
                <a:cubicBezTo>
                  <a:pt x="177" y="17527"/>
                  <a:pt x="120" y="17603"/>
                  <a:pt x="108" y="17691"/>
                </a:cubicBezTo>
                <a:cubicBezTo>
                  <a:pt x="1" y="17905"/>
                  <a:pt x="114" y="18076"/>
                  <a:pt x="316" y="18114"/>
                </a:cubicBezTo>
                <a:cubicBezTo>
                  <a:pt x="328" y="18126"/>
                  <a:pt x="335" y="18132"/>
                  <a:pt x="347" y="18145"/>
                </a:cubicBezTo>
                <a:cubicBezTo>
                  <a:pt x="1748" y="19318"/>
                  <a:pt x="3167" y="20479"/>
                  <a:pt x="4592" y="21633"/>
                </a:cubicBezTo>
                <a:cubicBezTo>
                  <a:pt x="4939" y="21917"/>
                  <a:pt x="5279" y="22200"/>
                  <a:pt x="5626" y="22484"/>
                </a:cubicBezTo>
                <a:cubicBezTo>
                  <a:pt x="6150" y="22913"/>
                  <a:pt x="6673" y="23348"/>
                  <a:pt x="7203" y="23777"/>
                </a:cubicBezTo>
                <a:cubicBezTo>
                  <a:pt x="7378" y="23920"/>
                  <a:pt x="7553" y="23979"/>
                  <a:pt x="7696" y="23979"/>
                </a:cubicBezTo>
                <a:cubicBezTo>
                  <a:pt x="7998" y="23979"/>
                  <a:pt x="8166" y="23719"/>
                  <a:pt x="7922" y="23424"/>
                </a:cubicBezTo>
                <a:cubicBezTo>
                  <a:pt x="7872" y="23336"/>
                  <a:pt x="7802" y="23260"/>
                  <a:pt x="7727" y="23197"/>
                </a:cubicBezTo>
                <a:cubicBezTo>
                  <a:pt x="7058" y="22667"/>
                  <a:pt x="6396" y="22131"/>
                  <a:pt x="5740" y="21601"/>
                </a:cubicBezTo>
                <a:cubicBezTo>
                  <a:pt x="5563" y="21456"/>
                  <a:pt x="5380" y="21311"/>
                  <a:pt x="5204" y="21160"/>
                </a:cubicBezTo>
                <a:lnTo>
                  <a:pt x="3917" y="20107"/>
                </a:lnTo>
                <a:cubicBezTo>
                  <a:pt x="3854" y="20050"/>
                  <a:pt x="3791" y="19999"/>
                  <a:pt x="3722" y="19955"/>
                </a:cubicBezTo>
                <a:cubicBezTo>
                  <a:pt x="2845" y="19230"/>
                  <a:pt x="1962" y="18511"/>
                  <a:pt x="1085" y="17792"/>
                </a:cubicBezTo>
                <a:cubicBezTo>
                  <a:pt x="2467" y="16694"/>
                  <a:pt x="3835" y="15584"/>
                  <a:pt x="5191" y="14474"/>
                </a:cubicBezTo>
                <a:cubicBezTo>
                  <a:pt x="5544" y="14191"/>
                  <a:pt x="5891" y="13913"/>
                  <a:pt x="6238" y="13629"/>
                </a:cubicBezTo>
                <a:cubicBezTo>
                  <a:pt x="6768" y="13207"/>
                  <a:pt x="7298" y="12778"/>
                  <a:pt x="7821" y="12349"/>
                </a:cubicBezTo>
                <a:cubicBezTo>
                  <a:pt x="7859" y="12324"/>
                  <a:pt x="7891" y="12292"/>
                  <a:pt x="7922" y="12261"/>
                </a:cubicBezTo>
                <a:cubicBezTo>
                  <a:pt x="7973" y="12223"/>
                  <a:pt x="8010" y="12172"/>
                  <a:pt x="8029" y="12116"/>
                </a:cubicBezTo>
                <a:cubicBezTo>
                  <a:pt x="8137" y="11914"/>
                  <a:pt x="8048" y="11744"/>
                  <a:pt x="7872" y="11687"/>
                </a:cubicBezTo>
                <a:cubicBezTo>
                  <a:pt x="7827" y="11630"/>
                  <a:pt x="7777" y="11586"/>
                  <a:pt x="7727" y="11542"/>
                </a:cubicBezTo>
                <a:cubicBezTo>
                  <a:pt x="7064" y="11012"/>
                  <a:pt x="6402" y="10476"/>
                  <a:pt x="5740" y="9946"/>
                </a:cubicBezTo>
                <a:cubicBezTo>
                  <a:pt x="5563" y="9795"/>
                  <a:pt x="5387" y="9650"/>
                  <a:pt x="5210" y="9505"/>
                </a:cubicBezTo>
                <a:lnTo>
                  <a:pt x="3917" y="8439"/>
                </a:lnTo>
                <a:cubicBezTo>
                  <a:pt x="3854" y="8382"/>
                  <a:pt x="3791" y="8338"/>
                  <a:pt x="3722" y="8287"/>
                </a:cubicBezTo>
                <a:cubicBezTo>
                  <a:pt x="2845" y="7562"/>
                  <a:pt x="1962" y="6843"/>
                  <a:pt x="1085" y="6124"/>
                </a:cubicBezTo>
                <a:cubicBezTo>
                  <a:pt x="2467" y="5027"/>
                  <a:pt x="3835" y="3923"/>
                  <a:pt x="5191" y="2807"/>
                </a:cubicBezTo>
                <a:cubicBezTo>
                  <a:pt x="5544" y="2523"/>
                  <a:pt x="5891" y="2245"/>
                  <a:pt x="6238" y="1961"/>
                </a:cubicBezTo>
                <a:cubicBezTo>
                  <a:pt x="6768" y="1539"/>
                  <a:pt x="7298" y="1110"/>
                  <a:pt x="7821" y="681"/>
                </a:cubicBezTo>
                <a:cubicBezTo>
                  <a:pt x="8246" y="339"/>
                  <a:pt x="8077" y="1"/>
                  <a:pt x="773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 name="Google Shape;398;p3"/>
          <p:cNvGrpSpPr/>
          <p:nvPr/>
        </p:nvGrpSpPr>
        <p:grpSpPr>
          <a:xfrm>
            <a:off x="-435310" y="3755097"/>
            <a:ext cx="2097167" cy="1961023"/>
            <a:chOff x="1406328" y="2355572"/>
            <a:chExt cx="1311385" cy="1226253"/>
          </a:xfrm>
        </p:grpSpPr>
        <p:sp>
          <p:nvSpPr>
            <p:cNvPr id="399" name="Google Shape;399;p3"/>
            <p:cNvSpPr/>
            <p:nvPr/>
          </p:nvSpPr>
          <p:spPr>
            <a:xfrm>
              <a:off x="1406328" y="2355572"/>
              <a:ext cx="1311385" cy="1226253"/>
            </a:xfrm>
            <a:custGeom>
              <a:avLst/>
              <a:gdLst/>
              <a:ahLst/>
              <a:cxnLst/>
              <a:rect l="l" t="t" r="r" b="b"/>
              <a:pathLst>
                <a:path w="14942" h="13972" extrusionOk="0">
                  <a:moveTo>
                    <a:pt x="11104" y="0"/>
                  </a:moveTo>
                  <a:cubicBezTo>
                    <a:pt x="9254" y="0"/>
                    <a:pt x="6524" y="615"/>
                    <a:pt x="4390" y="2966"/>
                  </a:cubicBezTo>
                  <a:cubicBezTo>
                    <a:pt x="1388" y="6278"/>
                    <a:pt x="0" y="10320"/>
                    <a:pt x="625" y="13764"/>
                  </a:cubicBezTo>
                  <a:cubicBezTo>
                    <a:pt x="630" y="13796"/>
                    <a:pt x="648" y="13810"/>
                    <a:pt x="665" y="13810"/>
                  </a:cubicBezTo>
                  <a:cubicBezTo>
                    <a:pt x="669" y="13810"/>
                    <a:pt x="672" y="13809"/>
                    <a:pt x="675" y="13808"/>
                  </a:cubicBezTo>
                  <a:cubicBezTo>
                    <a:pt x="688" y="13827"/>
                    <a:pt x="700" y="13840"/>
                    <a:pt x="719" y="13846"/>
                  </a:cubicBezTo>
                  <a:cubicBezTo>
                    <a:pt x="1067" y="13932"/>
                    <a:pt x="1433" y="13971"/>
                    <a:pt x="1811" y="13971"/>
                  </a:cubicBezTo>
                  <a:cubicBezTo>
                    <a:pt x="4995" y="13971"/>
                    <a:pt x="9055" y="11143"/>
                    <a:pt x="10848" y="9040"/>
                  </a:cubicBezTo>
                  <a:cubicBezTo>
                    <a:pt x="12362" y="7268"/>
                    <a:pt x="14941" y="3206"/>
                    <a:pt x="13522" y="261"/>
                  </a:cubicBezTo>
                  <a:cubicBezTo>
                    <a:pt x="13491" y="194"/>
                    <a:pt x="13457" y="168"/>
                    <a:pt x="13423" y="168"/>
                  </a:cubicBezTo>
                  <a:cubicBezTo>
                    <a:pt x="13325" y="168"/>
                    <a:pt x="13231" y="385"/>
                    <a:pt x="13226" y="488"/>
                  </a:cubicBezTo>
                  <a:lnTo>
                    <a:pt x="13226" y="507"/>
                  </a:lnTo>
                  <a:cubicBezTo>
                    <a:pt x="13223" y="497"/>
                    <a:pt x="13216" y="490"/>
                    <a:pt x="13208" y="490"/>
                  </a:cubicBezTo>
                  <a:cubicBezTo>
                    <a:pt x="13201" y="490"/>
                    <a:pt x="13194" y="495"/>
                    <a:pt x="13188" y="507"/>
                  </a:cubicBezTo>
                  <a:cubicBezTo>
                    <a:pt x="13188" y="507"/>
                    <a:pt x="13188" y="507"/>
                    <a:pt x="13188" y="507"/>
                  </a:cubicBezTo>
                  <a:lnTo>
                    <a:pt x="13188" y="507"/>
                  </a:lnTo>
                  <a:cubicBezTo>
                    <a:pt x="13231" y="291"/>
                    <a:pt x="12376" y="0"/>
                    <a:pt x="11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746154" y="2594556"/>
              <a:ext cx="645512" cy="656658"/>
            </a:xfrm>
            <a:custGeom>
              <a:avLst/>
              <a:gdLst/>
              <a:ahLst/>
              <a:cxnLst/>
              <a:rect l="l" t="t" r="r" b="b"/>
              <a:pathLst>
                <a:path w="7355" h="7482" extrusionOk="0">
                  <a:moveTo>
                    <a:pt x="3603" y="1"/>
                  </a:moveTo>
                  <a:cubicBezTo>
                    <a:pt x="3384" y="1"/>
                    <a:pt x="3156" y="26"/>
                    <a:pt x="2921" y="79"/>
                  </a:cubicBezTo>
                  <a:cubicBezTo>
                    <a:pt x="1350" y="433"/>
                    <a:pt x="215" y="1940"/>
                    <a:pt x="89" y="3485"/>
                  </a:cubicBezTo>
                  <a:cubicBezTo>
                    <a:pt x="1" y="3939"/>
                    <a:pt x="7" y="4400"/>
                    <a:pt x="108" y="4847"/>
                  </a:cubicBezTo>
                  <a:cubicBezTo>
                    <a:pt x="316" y="5762"/>
                    <a:pt x="959" y="6481"/>
                    <a:pt x="1741" y="6960"/>
                  </a:cubicBezTo>
                  <a:cubicBezTo>
                    <a:pt x="2314" y="7316"/>
                    <a:pt x="2939" y="7482"/>
                    <a:pt x="3550" y="7482"/>
                  </a:cubicBezTo>
                  <a:cubicBezTo>
                    <a:pt x="4976" y="7482"/>
                    <a:pt x="6325" y="6575"/>
                    <a:pt x="6749" y="5056"/>
                  </a:cubicBezTo>
                  <a:cubicBezTo>
                    <a:pt x="7355" y="2887"/>
                    <a:pt x="5951" y="1"/>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91366" y="2448778"/>
              <a:ext cx="30367" cy="22205"/>
            </a:xfrm>
            <a:custGeom>
              <a:avLst/>
              <a:gdLst/>
              <a:ahLst/>
              <a:cxnLst/>
              <a:rect l="l" t="t" r="r" b="b"/>
              <a:pathLst>
                <a:path w="346" h="253" extrusionOk="0">
                  <a:moveTo>
                    <a:pt x="213" y="0"/>
                  </a:moveTo>
                  <a:cubicBezTo>
                    <a:pt x="158" y="0"/>
                    <a:pt x="91" y="60"/>
                    <a:pt x="62" y="94"/>
                  </a:cubicBezTo>
                  <a:cubicBezTo>
                    <a:pt x="31" y="137"/>
                    <a:pt x="0" y="252"/>
                    <a:pt x="86" y="252"/>
                  </a:cubicBezTo>
                  <a:cubicBezTo>
                    <a:pt x="89" y="252"/>
                    <a:pt x="91" y="252"/>
                    <a:pt x="93" y="252"/>
                  </a:cubicBezTo>
                  <a:lnTo>
                    <a:pt x="125" y="252"/>
                  </a:lnTo>
                  <a:cubicBezTo>
                    <a:pt x="194" y="233"/>
                    <a:pt x="346" y="120"/>
                    <a:pt x="270" y="38"/>
                  </a:cubicBezTo>
                  <a:cubicBezTo>
                    <a:pt x="264" y="31"/>
                    <a:pt x="264" y="25"/>
                    <a:pt x="257" y="19"/>
                  </a:cubicBezTo>
                  <a:cubicBezTo>
                    <a:pt x="244" y="6"/>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516116" y="2476951"/>
              <a:ext cx="16588" cy="15096"/>
            </a:xfrm>
            <a:custGeom>
              <a:avLst/>
              <a:gdLst/>
              <a:ahLst/>
              <a:cxnLst/>
              <a:rect l="l" t="t" r="r" b="b"/>
              <a:pathLst>
                <a:path w="189" h="172" extrusionOk="0">
                  <a:moveTo>
                    <a:pt x="89" y="0"/>
                  </a:moveTo>
                  <a:cubicBezTo>
                    <a:pt x="57" y="0"/>
                    <a:pt x="32" y="19"/>
                    <a:pt x="26" y="45"/>
                  </a:cubicBezTo>
                  <a:cubicBezTo>
                    <a:pt x="7" y="70"/>
                    <a:pt x="1" y="101"/>
                    <a:pt x="1" y="133"/>
                  </a:cubicBezTo>
                  <a:cubicBezTo>
                    <a:pt x="1" y="152"/>
                    <a:pt x="20" y="171"/>
                    <a:pt x="45" y="171"/>
                  </a:cubicBezTo>
                  <a:cubicBezTo>
                    <a:pt x="49" y="171"/>
                    <a:pt x="53" y="171"/>
                    <a:pt x="57" y="171"/>
                  </a:cubicBezTo>
                  <a:cubicBezTo>
                    <a:pt x="133" y="171"/>
                    <a:pt x="188" y="116"/>
                    <a:pt x="158" y="38"/>
                  </a:cubicBezTo>
                  <a:cubicBezTo>
                    <a:pt x="152" y="19"/>
                    <a:pt x="139" y="13"/>
                    <a:pt x="121" y="7"/>
                  </a:cubicBezTo>
                  <a:lnTo>
                    <a:pt x="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2491805" y="2503192"/>
              <a:ext cx="36510" cy="33263"/>
            </a:xfrm>
            <a:custGeom>
              <a:avLst/>
              <a:gdLst/>
              <a:ahLst/>
              <a:cxnLst/>
              <a:rect l="l" t="t" r="r" b="b"/>
              <a:pathLst>
                <a:path w="416" h="379" extrusionOk="0">
                  <a:moveTo>
                    <a:pt x="372" y="1"/>
                  </a:moveTo>
                  <a:cubicBezTo>
                    <a:pt x="352" y="1"/>
                    <a:pt x="328" y="10"/>
                    <a:pt x="309" y="23"/>
                  </a:cubicBezTo>
                  <a:cubicBezTo>
                    <a:pt x="240" y="36"/>
                    <a:pt x="177" y="74"/>
                    <a:pt x="126" y="130"/>
                  </a:cubicBezTo>
                  <a:cubicBezTo>
                    <a:pt x="76" y="174"/>
                    <a:pt x="0" y="288"/>
                    <a:pt x="70" y="357"/>
                  </a:cubicBezTo>
                  <a:cubicBezTo>
                    <a:pt x="84" y="372"/>
                    <a:pt x="104" y="378"/>
                    <a:pt x="126" y="378"/>
                  </a:cubicBezTo>
                  <a:cubicBezTo>
                    <a:pt x="199" y="378"/>
                    <a:pt x="299" y="310"/>
                    <a:pt x="328" y="256"/>
                  </a:cubicBezTo>
                  <a:cubicBezTo>
                    <a:pt x="353" y="225"/>
                    <a:pt x="372" y="187"/>
                    <a:pt x="385" y="149"/>
                  </a:cubicBezTo>
                  <a:cubicBezTo>
                    <a:pt x="385" y="118"/>
                    <a:pt x="391" y="92"/>
                    <a:pt x="398" y="61"/>
                  </a:cubicBezTo>
                  <a:cubicBezTo>
                    <a:pt x="416" y="17"/>
                    <a:pt x="398"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2459069" y="2484850"/>
              <a:ext cx="27470" cy="24048"/>
            </a:xfrm>
            <a:custGeom>
              <a:avLst/>
              <a:gdLst/>
              <a:ahLst/>
              <a:cxnLst/>
              <a:rect l="l" t="t" r="r" b="b"/>
              <a:pathLst>
                <a:path w="313" h="274" extrusionOk="0">
                  <a:moveTo>
                    <a:pt x="253" y="1"/>
                  </a:moveTo>
                  <a:cubicBezTo>
                    <a:pt x="201" y="1"/>
                    <a:pt x="129" y="41"/>
                    <a:pt x="102" y="68"/>
                  </a:cubicBezTo>
                  <a:cubicBezTo>
                    <a:pt x="51" y="119"/>
                    <a:pt x="0" y="270"/>
                    <a:pt x="98" y="270"/>
                  </a:cubicBezTo>
                  <a:cubicBezTo>
                    <a:pt x="110" y="270"/>
                    <a:pt x="124" y="268"/>
                    <a:pt x="140" y="264"/>
                  </a:cubicBezTo>
                  <a:lnTo>
                    <a:pt x="165" y="270"/>
                  </a:lnTo>
                  <a:cubicBezTo>
                    <a:pt x="172" y="273"/>
                    <a:pt x="179" y="274"/>
                    <a:pt x="186" y="274"/>
                  </a:cubicBezTo>
                  <a:cubicBezTo>
                    <a:pt x="225" y="274"/>
                    <a:pt x="268" y="233"/>
                    <a:pt x="279" y="201"/>
                  </a:cubicBezTo>
                  <a:cubicBezTo>
                    <a:pt x="297" y="156"/>
                    <a:pt x="304" y="112"/>
                    <a:pt x="310" y="68"/>
                  </a:cubicBezTo>
                  <a:cubicBezTo>
                    <a:pt x="313" y="1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2416503" y="2426925"/>
              <a:ext cx="25540" cy="25101"/>
            </a:xfrm>
            <a:custGeom>
              <a:avLst/>
              <a:gdLst/>
              <a:ahLst/>
              <a:cxnLst/>
              <a:rect l="l" t="t" r="r" b="b"/>
              <a:pathLst>
                <a:path w="291" h="286" extrusionOk="0">
                  <a:moveTo>
                    <a:pt x="217" y="1"/>
                  </a:moveTo>
                  <a:cubicBezTo>
                    <a:pt x="196" y="1"/>
                    <a:pt x="172" y="6"/>
                    <a:pt x="152" y="15"/>
                  </a:cubicBezTo>
                  <a:lnTo>
                    <a:pt x="139" y="22"/>
                  </a:lnTo>
                  <a:cubicBezTo>
                    <a:pt x="64" y="53"/>
                    <a:pt x="7" y="129"/>
                    <a:pt x="0" y="211"/>
                  </a:cubicBezTo>
                  <a:cubicBezTo>
                    <a:pt x="0" y="264"/>
                    <a:pt x="37" y="285"/>
                    <a:pt x="79" y="285"/>
                  </a:cubicBezTo>
                  <a:cubicBezTo>
                    <a:pt x="101" y="285"/>
                    <a:pt x="125" y="279"/>
                    <a:pt x="145" y="268"/>
                  </a:cubicBezTo>
                  <a:lnTo>
                    <a:pt x="152" y="261"/>
                  </a:lnTo>
                  <a:cubicBezTo>
                    <a:pt x="227" y="230"/>
                    <a:pt x="284" y="154"/>
                    <a:pt x="291" y="72"/>
                  </a:cubicBezTo>
                  <a:cubicBezTo>
                    <a:pt x="291" y="19"/>
                    <a:pt x="257" y="1"/>
                    <a:pt x="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366828" y="2492573"/>
              <a:ext cx="32649" cy="22468"/>
            </a:xfrm>
            <a:custGeom>
              <a:avLst/>
              <a:gdLst/>
              <a:ahLst/>
              <a:cxnLst/>
              <a:rect l="l" t="t" r="r" b="b"/>
              <a:pathLst>
                <a:path w="372" h="256" extrusionOk="0">
                  <a:moveTo>
                    <a:pt x="253" y="0"/>
                  </a:moveTo>
                  <a:cubicBezTo>
                    <a:pt x="153" y="0"/>
                    <a:pt x="1" y="208"/>
                    <a:pt x="112" y="245"/>
                  </a:cubicBezTo>
                  <a:lnTo>
                    <a:pt x="144" y="251"/>
                  </a:lnTo>
                  <a:cubicBezTo>
                    <a:pt x="152" y="254"/>
                    <a:pt x="161" y="256"/>
                    <a:pt x="169" y="256"/>
                  </a:cubicBezTo>
                  <a:cubicBezTo>
                    <a:pt x="257" y="256"/>
                    <a:pt x="371" y="124"/>
                    <a:pt x="314" y="49"/>
                  </a:cubicBezTo>
                  <a:lnTo>
                    <a:pt x="302" y="24"/>
                  </a:lnTo>
                  <a:cubicBezTo>
                    <a:pt x="289" y="7"/>
                    <a:pt x="27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525249" y="3458339"/>
              <a:ext cx="30630" cy="20010"/>
            </a:xfrm>
            <a:custGeom>
              <a:avLst/>
              <a:gdLst/>
              <a:ahLst/>
              <a:cxnLst/>
              <a:rect l="l" t="t" r="r" b="b"/>
              <a:pathLst>
                <a:path w="349" h="228" extrusionOk="0">
                  <a:moveTo>
                    <a:pt x="213" y="0"/>
                  </a:moveTo>
                  <a:cubicBezTo>
                    <a:pt x="98" y="0"/>
                    <a:pt x="0" y="228"/>
                    <a:pt x="110" y="228"/>
                  </a:cubicBezTo>
                  <a:cubicBezTo>
                    <a:pt x="112" y="228"/>
                    <a:pt x="113" y="228"/>
                    <a:pt x="115" y="228"/>
                  </a:cubicBezTo>
                  <a:cubicBezTo>
                    <a:pt x="140" y="221"/>
                    <a:pt x="171" y="215"/>
                    <a:pt x="197" y="202"/>
                  </a:cubicBezTo>
                  <a:cubicBezTo>
                    <a:pt x="235" y="183"/>
                    <a:pt x="348" y="70"/>
                    <a:pt x="285" y="26"/>
                  </a:cubicBezTo>
                  <a:cubicBezTo>
                    <a:pt x="266" y="7"/>
                    <a:pt x="247" y="1"/>
                    <a:pt x="222" y="1"/>
                  </a:cubicBezTo>
                  <a:cubicBezTo>
                    <a:pt x="219" y="0"/>
                    <a:pt x="216"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550789" y="3498799"/>
              <a:ext cx="19484" cy="18606"/>
            </a:xfrm>
            <a:custGeom>
              <a:avLst/>
              <a:gdLst/>
              <a:ahLst/>
              <a:cxnLst/>
              <a:rect l="l" t="t" r="r" b="b"/>
              <a:pathLst>
                <a:path w="222" h="212" extrusionOk="0">
                  <a:moveTo>
                    <a:pt x="123" y="1"/>
                  </a:moveTo>
                  <a:cubicBezTo>
                    <a:pt x="86" y="1"/>
                    <a:pt x="40" y="46"/>
                    <a:pt x="26" y="76"/>
                  </a:cubicBezTo>
                  <a:cubicBezTo>
                    <a:pt x="0" y="107"/>
                    <a:pt x="0" y="145"/>
                    <a:pt x="7" y="177"/>
                  </a:cubicBezTo>
                  <a:cubicBezTo>
                    <a:pt x="20" y="202"/>
                    <a:pt x="39" y="212"/>
                    <a:pt x="59" y="212"/>
                  </a:cubicBezTo>
                  <a:cubicBezTo>
                    <a:pt x="104" y="212"/>
                    <a:pt x="155" y="165"/>
                    <a:pt x="177" y="139"/>
                  </a:cubicBezTo>
                  <a:cubicBezTo>
                    <a:pt x="221" y="82"/>
                    <a:pt x="196" y="57"/>
                    <a:pt x="152" y="13"/>
                  </a:cubicBezTo>
                  <a:cubicBezTo>
                    <a:pt x="143" y="4"/>
                    <a:pt x="134"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634868" y="3465009"/>
              <a:ext cx="33351" cy="31069"/>
            </a:xfrm>
            <a:custGeom>
              <a:avLst/>
              <a:gdLst/>
              <a:ahLst/>
              <a:cxnLst/>
              <a:rect l="l" t="t" r="r" b="b"/>
              <a:pathLst>
                <a:path w="380" h="354" extrusionOk="0">
                  <a:moveTo>
                    <a:pt x="278" y="0"/>
                  </a:moveTo>
                  <a:cubicBezTo>
                    <a:pt x="171" y="7"/>
                    <a:pt x="77" y="76"/>
                    <a:pt x="33" y="177"/>
                  </a:cubicBezTo>
                  <a:cubicBezTo>
                    <a:pt x="1" y="246"/>
                    <a:pt x="1" y="353"/>
                    <a:pt x="102" y="353"/>
                  </a:cubicBezTo>
                  <a:cubicBezTo>
                    <a:pt x="209" y="347"/>
                    <a:pt x="304" y="278"/>
                    <a:pt x="348" y="177"/>
                  </a:cubicBezTo>
                  <a:cubicBezTo>
                    <a:pt x="379" y="107"/>
                    <a:pt x="37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591775" y="3414456"/>
              <a:ext cx="23258" cy="23345"/>
            </a:xfrm>
            <a:custGeom>
              <a:avLst/>
              <a:gdLst/>
              <a:ahLst/>
              <a:cxnLst/>
              <a:rect l="l" t="t" r="r" b="b"/>
              <a:pathLst>
                <a:path w="265" h="266" extrusionOk="0">
                  <a:moveTo>
                    <a:pt x="189" y="1"/>
                  </a:moveTo>
                  <a:cubicBezTo>
                    <a:pt x="150" y="1"/>
                    <a:pt x="103" y="32"/>
                    <a:pt x="82" y="53"/>
                  </a:cubicBezTo>
                  <a:lnTo>
                    <a:pt x="69" y="65"/>
                  </a:lnTo>
                  <a:cubicBezTo>
                    <a:pt x="13" y="103"/>
                    <a:pt x="0" y="173"/>
                    <a:pt x="25" y="236"/>
                  </a:cubicBezTo>
                  <a:cubicBezTo>
                    <a:pt x="42" y="258"/>
                    <a:pt x="66" y="265"/>
                    <a:pt x="91" y="265"/>
                  </a:cubicBezTo>
                  <a:cubicBezTo>
                    <a:pt x="123" y="265"/>
                    <a:pt x="158" y="253"/>
                    <a:pt x="183" y="242"/>
                  </a:cubicBezTo>
                  <a:cubicBezTo>
                    <a:pt x="214" y="223"/>
                    <a:pt x="265" y="173"/>
                    <a:pt x="233" y="141"/>
                  </a:cubicBezTo>
                  <a:lnTo>
                    <a:pt x="233" y="135"/>
                  </a:lnTo>
                  <a:cubicBezTo>
                    <a:pt x="233" y="135"/>
                    <a:pt x="233" y="135"/>
                    <a:pt x="233" y="128"/>
                  </a:cubicBezTo>
                  <a:cubicBezTo>
                    <a:pt x="252" y="103"/>
                    <a:pt x="252" y="65"/>
                    <a:pt x="240" y="34"/>
                  </a:cubicBezTo>
                  <a:cubicBezTo>
                    <a:pt x="229" y="10"/>
                    <a:pt x="210"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739571" y="3442717"/>
              <a:ext cx="27558" cy="22380"/>
            </a:xfrm>
            <a:custGeom>
              <a:avLst/>
              <a:gdLst/>
              <a:ahLst/>
              <a:cxnLst/>
              <a:rect l="l" t="t" r="r" b="b"/>
              <a:pathLst>
                <a:path w="314" h="255" extrusionOk="0">
                  <a:moveTo>
                    <a:pt x="177" y="0"/>
                  </a:moveTo>
                  <a:cubicBezTo>
                    <a:pt x="159" y="0"/>
                    <a:pt x="142" y="5"/>
                    <a:pt x="126" y="15"/>
                  </a:cubicBezTo>
                  <a:cubicBezTo>
                    <a:pt x="126" y="8"/>
                    <a:pt x="126" y="8"/>
                    <a:pt x="126" y="2"/>
                  </a:cubicBezTo>
                  <a:cubicBezTo>
                    <a:pt x="63" y="8"/>
                    <a:pt x="13" y="59"/>
                    <a:pt x="13" y="116"/>
                  </a:cubicBezTo>
                  <a:lnTo>
                    <a:pt x="19" y="116"/>
                  </a:lnTo>
                  <a:cubicBezTo>
                    <a:pt x="0" y="147"/>
                    <a:pt x="0" y="191"/>
                    <a:pt x="19" y="223"/>
                  </a:cubicBezTo>
                  <a:lnTo>
                    <a:pt x="32" y="235"/>
                  </a:lnTo>
                  <a:cubicBezTo>
                    <a:pt x="46" y="248"/>
                    <a:pt x="63" y="254"/>
                    <a:pt x="81" y="254"/>
                  </a:cubicBezTo>
                  <a:cubicBezTo>
                    <a:pt x="179" y="254"/>
                    <a:pt x="314" y="96"/>
                    <a:pt x="240" y="27"/>
                  </a:cubicBezTo>
                  <a:lnTo>
                    <a:pt x="227" y="15"/>
                  </a:lnTo>
                  <a:cubicBezTo>
                    <a:pt x="211" y="5"/>
                    <a:pt x="194"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813733" y="3418230"/>
              <a:ext cx="31069" cy="19835"/>
            </a:xfrm>
            <a:custGeom>
              <a:avLst/>
              <a:gdLst/>
              <a:ahLst/>
              <a:cxnLst/>
              <a:rect l="l" t="t" r="r" b="b"/>
              <a:pathLst>
                <a:path w="354" h="226" extrusionOk="0">
                  <a:moveTo>
                    <a:pt x="224" y="0"/>
                  </a:moveTo>
                  <a:cubicBezTo>
                    <a:pt x="93" y="0"/>
                    <a:pt x="0" y="226"/>
                    <a:pt x="126" y="226"/>
                  </a:cubicBezTo>
                  <a:cubicBezTo>
                    <a:pt x="132" y="226"/>
                    <a:pt x="138" y="225"/>
                    <a:pt x="145" y="224"/>
                  </a:cubicBezTo>
                  <a:cubicBezTo>
                    <a:pt x="164" y="218"/>
                    <a:pt x="183" y="212"/>
                    <a:pt x="202" y="205"/>
                  </a:cubicBezTo>
                  <a:cubicBezTo>
                    <a:pt x="265" y="180"/>
                    <a:pt x="353" y="60"/>
                    <a:pt x="271" y="10"/>
                  </a:cubicBezTo>
                  <a:cubicBezTo>
                    <a:pt x="267" y="5"/>
                    <a:pt x="262" y="1"/>
                    <a:pt x="258" y="1"/>
                  </a:cubicBezTo>
                  <a:cubicBezTo>
                    <a:pt x="256" y="1"/>
                    <a:pt x="254" y="2"/>
                    <a:pt x="252" y="3"/>
                  </a:cubicBezTo>
                  <a:cubicBezTo>
                    <a:pt x="243" y="1"/>
                    <a:pt x="23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722896" y="3414632"/>
              <a:ext cx="23872" cy="13955"/>
            </a:xfrm>
            <a:custGeom>
              <a:avLst/>
              <a:gdLst/>
              <a:ahLst/>
              <a:cxnLst/>
              <a:rect l="l" t="t" r="r" b="b"/>
              <a:pathLst>
                <a:path w="272" h="159" extrusionOk="0">
                  <a:moveTo>
                    <a:pt x="177" y="0"/>
                  </a:moveTo>
                  <a:cubicBezTo>
                    <a:pt x="102" y="0"/>
                    <a:pt x="1" y="158"/>
                    <a:pt x="95" y="158"/>
                  </a:cubicBezTo>
                  <a:cubicBezTo>
                    <a:pt x="177" y="158"/>
                    <a:pt x="272"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1654878" y="3418143"/>
              <a:ext cx="24048" cy="18343"/>
            </a:xfrm>
            <a:custGeom>
              <a:avLst/>
              <a:gdLst/>
              <a:ahLst/>
              <a:cxnLst/>
              <a:rect l="l" t="t" r="r" b="b"/>
              <a:pathLst>
                <a:path w="274" h="209" extrusionOk="0">
                  <a:moveTo>
                    <a:pt x="193" y="0"/>
                  </a:moveTo>
                  <a:cubicBezTo>
                    <a:pt x="175" y="0"/>
                    <a:pt x="154" y="7"/>
                    <a:pt x="132" y="23"/>
                  </a:cubicBezTo>
                  <a:lnTo>
                    <a:pt x="114" y="36"/>
                  </a:lnTo>
                  <a:cubicBezTo>
                    <a:pt x="69" y="68"/>
                    <a:pt x="0" y="150"/>
                    <a:pt x="50" y="194"/>
                  </a:cubicBezTo>
                  <a:cubicBezTo>
                    <a:pt x="63" y="204"/>
                    <a:pt x="77" y="209"/>
                    <a:pt x="92" y="209"/>
                  </a:cubicBezTo>
                  <a:cubicBezTo>
                    <a:pt x="138" y="209"/>
                    <a:pt x="191" y="166"/>
                    <a:pt x="214" y="137"/>
                  </a:cubicBezTo>
                  <a:lnTo>
                    <a:pt x="227" y="118"/>
                  </a:lnTo>
                  <a:cubicBezTo>
                    <a:pt x="274" y="57"/>
                    <a:pt x="244" y="0"/>
                    <a:pt x="1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1503747" y="3367502"/>
              <a:ext cx="25540" cy="21766"/>
            </a:xfrm>
            <a:custGeom>
              <a:avLst/>
              <a:gdLst/>
              <a:ahLst/>
              <a:cxnLst/>
              <a:rect l="l" t="t" r="r" b="b"/>
              <a:pathLst>
                <a:path w="291" h="248" extrusionOk="0">
                  <a:moveTo>
                    <a:pt x="231" y="0"/>
                  </a:moveTo>
                  <a:cubicBezTo>
                    <a:pt x="228" y="0"/>
                    <a:pt x="224" y="0"/>
                    <a:pt x="221" y="1"/>
                  </a:cubicBezTo>
                  <a:lnTo>
                    <a:pt x="189" y="1"/>
                  </a:lnTo>
                  <a:cubicBezTo>
                    <a:pt x="120" y="8"/>
                    <a:pt x="57" y="52"/>
                    <a:pt x="25" y="121"/>
                  </a:cubicBezTo>
                  <a:cubicBezTo>
                    <a:pt x="0" y="172"/>
                    <a:pt x="0" y="241"/>
                    <a:pt x="76" y="247"/>
                  </a:cubicBezTo>
                  <a:cubicBezTo>
                    <a:pt x="139" y="247"/>
                    <a:pt x="196" y="222"/>
                    <a:pt x="234" y="172"/>
                  </a:cubicBezTo>
                  <a:cubicBezTo>
                    <a:pt x="271" y="140"/>
                    <a:pt x="290" y="96"/>
                    <a:pt x="284" y="52"/>
                  </a:cubicBezTo>
                  <a:cubicBezTo>
                    <a:pt x="278" y="45"/>
                    <a:pt x="278" y="39"/>
                    <a:pt x="278" y="39"/>
                  </a:cubicBezTo>
                  <a:cubicBezTo>
                    <a:pt x="272" y="17"/>
                    <a:pt x="253"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962582" y="2677845"/>
              <a:ext cx="39406" cy="26681"/>
            </a:xfrm>
            <a:custGeom>
              <a:avLst/>
              <a:gdLst/>
              <a:ahLst/>
              <a:cxnLst/>
              <a:rect l="l" t="t" r="r" b="b"/>
              <a:pathLst>
                <a:path w="449" h="304" extrusionOk="0">
                  <a:moveTo>
                    <a:pt x="290" y="1"/>
                  </a:moveTo>
                  <a:cubicBezTo>
                    <a:pt x="267" y="1"/>
                    <a:pt x="244" y="7"/>
                    <a:pt x="221" y="20"/>
                  </a:cubicBezTo>
                  <a:lnTo>
                    <a:pt x="209" y="32"/>
                  </a:lnTo>
                  <a:cubicBezTo>
                    <a:pt x="146" y="58"/>
                    <a:pt x="1" y="203"/>
                    <a:pt x="83" y="278"/>
                  </a:cubicBezTo>
                  <a:lnTo>
                    <a:pt x="95" y="285"/>
                  </a:lnTo>
                  <a:cubicBezTo>
                    <a:pt x="114" y="297"/>
                    <a:pt x="136" y="304"/>
                    <a:pt x="159" y="304"/>
                  </a:cubicBezTo>
                  <a:cubicBezTo>
                    <a:pt x="182" y="304"/>
                    <a:pt x="206" y="297"/>
                    <a:pt x="228" y="285"/>
                  </a:cubicBezTo>
                  <a:lnTo>
                    <a:pt x="247" y="278"/>
                  </a:lnTo>
                  <a:cubicBezTo>
                    <a:pt x="310" y="240"/>
                    <a:pt x="449" y="108"/>
                    <a:pt x="367" y="32"/>
                  </a:cubicBezTo>
                  <a:lnTo>
                    <a:pt x="354" y="20"/>
                  </a:lnTo>
                  <a:cubicBezTo>
                    <a:pt x="335" y="7"/>
                    <a:pt x="313"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2040605" y="2665645"/>
              <a:ext cx="39845" cy="29577"/>
            </a:xfrm>
            <a:custGeom>
              <a:avLst/>
              <a:gdLst/>
              <a:ahLst/>
              <a:cxnLst/>
              <a:rect l="l" t="t" r="r" b="b"/>
              <a:pathLst>
                <a:path w="454" h="337" extrusionOk="0">
                  <a:moveTo>
                    <a:pt x="238" y="1"/>
                  </a:moveTo>
                  <a:cubicBezTo>
                    <a:pt x="135" y="1"/>
                    <a:pt x="44" y="111"/>
                    <a:pt x="14" y="197"/>
                  </a:cubicBezTo>
                  <a:lnTo>
                    <a:pt x="14" y="203"/>
                  </a:lnTo>
                  <a:cubicBezTo>
                    <a:pt x="1" y="234"/>
                    <a:pt x="14" y="272"/>
                    <a:pt x="39" y="291"/>
                  </a:cubicBezTo>
                  <a:cubicBezTo>
                    <a:pt x="63" y="323"/>
                    <a:pt x="92" y="336"/>
                    <a:pt x="123" y="336"/>
                  </a:cubicBezTo>
                  <a:cubicBezTo>
                    <a:pt x="272" y="336"/>
                    <a:pt x="454" y="12"/>
                    <a:pt x="260" y="1"/>
                  </a:cubicBezTo>
                  <a:lnTo>
                    <a:pt x="247" y="1"/>
                  </a:lnTo>
                  <a:cubicBezTo>
                    <a:pt x="244" y="1"/>
                    <a:pt x="241"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042273" y="2690044"/>
              <a:ext cx="1229" cy="1229"/>
            </a:xfrm>
            <a:custGeom>
              <a:avLst/>
              <a:gdLst/>
              <a:ahLst/>
              <a:cxnLst/>
              <a:rect l="l" t="t" r="r" b="b"/>
              <a:pathLst>
                <a:path w="14" h="14" extrusionOk="0">
                  <a:moveTo>
                    <a:pt x="1" y="1"/>
                  </a:moveTo>
                  <a:lnTo>
                    <a:pt x="14" y="13"/>
                  </a:lnTo>
                  <a:cubicBezTo>
                    <a:pt x="14"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026300" y="2736033"/>
              <a:ext cx="35984" cy="21064"/>
            </a:xfrm>
            <a:custGeom>
              <a:avLst/>
              <a:gdLst/>
              <a:ahLst/>
              <a:cxnLst/>
              <a:rect l="l" t="t" r="r" b="b"/>
              <a:pathLst>
                <a:path w="410" h="240" extrusionOk="0">
                  <a:moveTo>
                    <a:pt x="265" y="0"/>
                  </a:moveTo>
                  <a:cubicBezTo>
                    <a:pt x="158" y="0"/>
                    <a:pt x="0" y="240"/>
                    <a:pt x="151" y="240"/>
                  </a:cubicBezTo>
                  <a:cubicBezTo>
                    <a:pt x="259" y="240"/>
                    <a:pt x="410" y="0"/>
                    <a:pt x="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2004271" y="2712687"/>
              <a:ext cx="22643" cy="18343"/>
            </a:xfrm>
            <a:custGeom>
              <a:avLst/>
              <a:gdLst/>
              <a:ahLst/>
              <a:cxnLst/>
              <a:rect l="l" t="t" r="r" b="b"/>
              <a:pathLst>
                <a:path w="258" h="209" extrusionOk="0">
                  <a:moveTo>
                    <a:pt x="161" y="1"/>
                  </a:moveTo>
                  <a:cubicBezTo>
                    <a:pt x="108" y="1"/>
                    <a:pt x="40" y="74"/>
                    <a:pt x="30" y="108"/>
                  </a:cubicBezTo>
                  <a:cubicBezTo>
                    <a:pt x="1" y="162"/>
                    <a:pt x="25" y="209"/>
                    <a:pt x="73" y="209"/>
                  </a:cubicBezTo>
                  <a:cubicBezTo>
                    <a:pt x="86" y="209"/>
                    <a:pt x="102" y="205"/>
                    <a:pt x="119" y="197"/>
                  </a:cubicBezTo>
                  <a:lnTo>
                    <a:pt x="144" y="184"/>
                  </a:lnTo>
                  <a:cubicBezTo>
                    <a:pt x="188" y="159"/>
                    <a:pt x="257" y="89"/>
                    <a:pt x="213" y="33"/>
                  </a:cubicBezTo>
                  <a:lnTo>
                    <a:pt x="201" y="20"/>
                  </a:lnTo>
                  <a:cubicBezTo>
                    <a:pt x="190" y="6"/>
                    <a:pt x="17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1915891" y="2706105"/>
              <a:ext cx="37914" cy="25803"/>
            </a:xfrm>
            <a:custGeom>
              <a:avLst/>
              <a:gdLst/>
              <a:ahLst/>
              <a:cxnLst/>
              <a:rect l="l" t="t" r="r" b="b"/>
              <a:pathLst>
                <a:path w="432" h="294" extrusionOk="0">
                  <a:moveTo>
                    <a:pt x="223" y="1"/>
                  </a:moveTo>
                  <a:cubicBezTo>
                    <a:pt x="142" y="1"/>
                    <a:pt x="67" y="80"/>
                    <a:pt x="34" y="146"/>
                  </a:cubicBezTo>
                  <a:cubicBezTo>
                    <a:pt x="0" y="219"/>
                    <a:pt x="23" y="293"/>
                    <a:pt x="101" y="293"/>
                  </a:cubicBezTo>
                  <a:cubicBezTo>
                    <a:pt x="110" y="293"/>
                    <a:pt x="119" y="292"/>
                    <a:pt x="129" y="291"/>
                  </a:cubicBezTo>
                  <a:cubicBezTo>
                    <a:pt x="135" y="291"/>
                    <a:pt x="142" y="291"/>
                    <a:pt x="148" y="284"/>
                  </a:cubicBezTo>
                  <a:cubicBezTo>
                    <a:pt x="224" y="272"/>
                    <a:pt x="432" y="51"/>
                    <a:pt x="280" y="7"/>
                  </a:cubicBezTo>
                  <a:lnTo>
                    <a:pt x="262" y="7"/>
                  </a:lnTo>
                  <a:cubicBezTo>
                    <a:pt x="249" y="3"/>
                    <a:pt x="236"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935989" y="2759905"/>
              <a:ext cx="18957" cy="20098"/>
            </a:xfrm>
            <a:custGeom>
              <a:avLst/>
              <a:gdLst/>
              <a:ahLst/>
              <a:cxnLst/>
              <a:rect l="l" t="t" r="r" b="b"/>
              <a:pathLst>
                <a:path w="216" h="229" extrusionOk="0">
                  <a:moveTo>
                    <a:pt x="158" y="0"/>
                  </a:moveTo>
                  <a:cubicBezTo>
                    <a:pt x="103" y="0"/>
                    <a:pt x="29" y="81"/>
                    <a:pt x="20" y="119"/>
                  </a:cubicBezTo>
                  <a:cubicBezTo>
                    <a:pt x="20" y="132"/>
                    <a:pt x="14" y="138"/>
                    <a:pt x="14" y="144"/>
                  </a:cubicBezTo>
                  <a:cubicBezTo>
                    <a:pt x="1" y="170"/>
                    <a:pt x="14" y="201"/>
                    <a:pt x="39" y="220"/>
                  </a:cubicBezTo>
                  <a:lnTo>
                    <a:pt x="51" y="220"/>
                  </a:lnTo>
                  <a:cubicBezTo>
                    <a:pt x="60" y="226"/>
                    <a:pt x="69" y="228"/>
                    <a:pt x="79" y="228"/>
                  </a:cubicBezTo>
                  <a:cubicBezTo>
                    <a:pt x="133" y="228"/>
                    <a:pt x="198" y="149"/>
                    <a:pt x="209" y="106"/>
                  </a:cubicBezTo>
                  <a:cubicBezTo>
                    <a:pt x="215" y="81"/>
                    <a:pt x="209" y="56"/>
                    <a:pt x="203" y="31"/>
                  </a:cubicBezTo>
                  <a:cubicBezTo>
                    <a:pt x="192" y="9"/>
                    <a:pt x="176"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2098793" y="3131590"/>
              <a:ext cx="27822" cy="25715"/>
            </a:xfrm>
            <a:custGeom>
              <a:avLst/>
              <a:gdLst/>
              <a:ahLst/>
              <a:cxnLst/>
              <a:rect l="l" t="t" r="r" b="b"/>
              <a:pathLst>
                <a:path w="317" h="293" extrusionOk="0">
                  <a:moveTo>
                    <a:pt x="222" y="1"/>
                  </a:moveTo>
                  <a:cubicBezTo>
                    <a:pt x="211" y="1"/>
                    <a:pt x="200" y="3"/>
                    <a:pt x="189" y="9"/>
                  </a:cubicBezTo>
                  <a:cubicBezTo>
                    <a:pt x="107" y="28"/>
                    <a:pt x="44" y="91"/>
                    <a:pt x="19" y="173"/>
                  </a:cubicBezTo>
                  <a:cubicBezTo>
                    <a:pt x="0" y="223"/>
                    <a:pt x="19" y="286"/>
                    <a:pt x="82" y="293"/>
                  </a:cubicBezTo>
                  <a:cubicBezTo>
                    <a:pt x="183" y="280"/>
                    <a:pt x="265" y="211"/>
                    <a:pt x="290" y="116"/>
                  </a:cubicBezTo>
                  <a:cubicBezTo>
                    <a:pt x="316" y="59"/>
                    <a:pt x="273" y="1"/>
                    <a:pt x="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124772" y="3165204"/>
              <a:ext cx="24135" cy="20537"/>
            </a:xfrm>
            <a:custGeom>
              <a:avLst/>
              <a:gdLst/>
              <a:ahLst/>
              <a:cxnLst/>
              <a:rect l="l" t="t" r="r" b="b"/>
              <a:pathLst>
                <a:path w="275" h="234" extrusionOk="0">
                  <a:moveTo>
                    <a:pt x="153" y="0"/>
                  </a:moveTo>
                  <a:cubicBezTo>
                    <a:pt x="93" y="0"/>
                    <a:pt x="23" y="74"/>
                    <a:pt x="13" y="124"/>
                  </a:cubicBezTo>
                  <a:lnTo>
                    <a:pt x="13" y="149"/>
                  </a:lnTo>
                  <a:cubicBezTo>
                    <a:pt x="1" y="193"/>
                    <a:pt x="20" y="225"/>
                    <a:pt x="64" y="231"/>
                  </a:cubicBezTo>
                  <a:lnTo>
                    <a:pt x="76" y="231"/>
                  </a:lnTo>
                  <a:cubicBezTo>
                    <a:pt x="81" y="232"/>
                    <a:pt x="87" y="233"/>
                    <a:pt x="92" y="233"/>
                  </a:cubicBezTo>
                  <a:cubicBezTo>
                    <a:pt x="173" y="233"/>
                    <a:pt x="275" y="107"/>
                    <a:pt x="221" y="36"/>
                  </a:cubicBezTo>
                  <a:cubicBezTo>
                    <a:pt x="215" y="29"/>
                    <a:pt x="209" y="17"/>
                    <a:pt x="196" y="17"/>
                  </a:cubicBezTo>
                  <a:cubicBezTo>
                    <a:pt x="183" y="5"/>
                    <a:pt x="168"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194545" y="3129045"/>
              <a:ext cx="34228" cy="25891"/>
            </a:xfrm>
            <a:custGeom>
              <a:avLst/>
              <a:gdLst/>
              <a:ahLst/>
              <a:cxnLst/>
              <a:rect l="l" t="t" r="r" b="b"/>
              <a:pathLst>
                <a:path w="390" h="295" extrusionOk="0">
                  <a:moveTo>
                    <a:pt x="303" y="0"/>
                  </a:moveTo>
                  <a:cubicBezTo>
                    <a:pt x="292" y="0"/>
                    <a:pt x="279" y="2"/>
                    <a:pt x="265" y="6"/>
                  </a:cubicBezTo>
                  <a:lnTo>
                    <a:pt x="246" y="6"/>
                  </a:lnTo>
                  <a:cubicBezTo>
                    <a:pt x="171" y="25"/>
                    <a:pt x="0" y="177"/>
                    <a:pt x="95" y="265"/>
                  </a:cubicBezTo>
                  <a:lnTo>
                    <a:pt x="101" y="271"/>
                  </a:lnTo>
                  <a:cubicBezTo>
                    <a:pt x="118" y="288"/>
                    <a:pt x="137" y="295"/>
                    <a:pt x="158" y="295"/>
                  </a:cubicBezTo>
                  <a:cubicBezTo>
                    <a:pt x="224" y="295"/>
                    <a:pt x="301" y="226"/>
                    <a:pt x="335" y="183"/>
                  </a:cubicBezTo>
                  <a:cubicBezTo>
                    <a:pt x="379" y="121"/>
                    <a:pt x="38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142500" y="3124042"/>
              <a:ext cx="33263" cy="19396"/>
            </a:xfrm>
            <a:custGeom>
              <a:avLst/>
              <a:gdLst/>
              <a:ahLst/>
              <a:cxnLst/>
              <a:rect l="l" t="t" r="r" b="b"/>
              <a:pathLst>
                <a:path w="379" h="221" extrusionOk="0">
                  <a:moveTo>
                    <a:pt x="246" y="0"/>
                  </a:moveTo>
                  <a:cubicBezTo>
                    <a:pt x="146" y="0"/>
                    <a:pt x="0" y="221"/>
                    <a:pt x="139" y="221"/>
                  </a:cubicBezTo>
                  <a:cubicBezTo>
                    <a:pt x="240" y="221"/>
                    <a:pt x="379" y="0"/>
                    <a:pt x="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2066145" y="3184600"/>
              <a:ext cx="14481" cy="14218"/>
            </a:xfrm>
            <a:custGeom>
              <a:avLst/>
              <a:gdLst/>
              <a:ahLst/>
              <a:cxnLst/>
              <a:rect l="l" t="t" r="r" b="b"/>
              <a:pathLst>
                <a:path w="165" h="162" extrusionOk="0">
                  <a:moveTo>
                    <a:pt x="96" y="0"/>
                  </a:moveTo>
                  <a:cubicBezTo>
                    <a:pt x="67" y="0"/>
                    <a:pt x="34" y="35"/>
                    <a:pt x="19" y="54"/>
                  </a:cubicBezTo>
                  <a:cubicBezTo>
                    <a:pt x="6" y="80"/>
                    <a:pt x="0" y="105"/>
                    <a:pt x="6" y="136"/>
                  </a:cubicBezTo>
                  <a:cubicBezTo>
                    <a:pt x="10" y="154"/>
                    <a:pt x="20" y="161"/>
                    <a:pt x="33" y="161"/>
                  </a:cubicBezTo>
                  <a:cubicBezTo>
                    <a:pt x="66" y="161"/>
                    <a:pt x="117" y="118"/>
                    <a:pt x="126" y="105"/>
                  </a:cubicBezTo>
                  <a:lnTo>
                    <a:pt x="133" y="99"/>
                  </a:lnTo>
                  <a:cubicBezTo>
                    <a:pt x="151" y="73"/>
                    <a:pt x="164" y="23"/>
                    <a:pt x="126" y="17"/>
                  </a:cubicBezTo>
                  <a:cubicBezTo>
                    <a:pt x="126" y="10"/>
                    <a:pt x="120" y="10"/>
                    <a:pt x="120" y="10"/>
                  </a:cubicBezTo>
                  <a:cubicBezTo>
                    <a:pt x="113" y="3"/>
                    <a:pt x="105" y="0"/>
                    <a:pt x="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2104849" y="3071646"/>
              <a:ext cx="26505" cy="22731"/>
            </a:xfrm>
            <a:custGeom>
              <a:avLst/>
              <a:gdLst/>
              <a:ahLst/>
              <a:cxnLst/>
              <a:rect l="l" t="t" r="r" b="b"/>
              <a:pathLst>
                <a:path w="302" h="259" extrusionOk="0">
                  <a:moveTo>
                    <a:pt x="178" y="0"/>
                  </a:moveTo>
                  <a:cubicBezTo>
                    <a:pt x="119" y="0"/>
                    <a:pt x="52" y="70"/>
                    <a:pt x="32" y="105"/>
                  </a:cubicBezTo>
                  <a:cubicBezTo>
                    <a:pt x="32" y="118"/>
                    <a:pt x="26" y="124"/>
                    <a:pt x="26" y="130"/>
                  </a:cubicBezTo>
                  <a:cubicBezTo>
                    <a:pt x="1" y="162"/>
                    <a:pt x="1" y="200"/>
                    <a:pt x="26" y="231"/>
                  </a:cubicBezTo>
                  <a:cubicBezTo>
                    <a:pt x="36" y="247"/>
                    <a:pt x="55" y="258"/>
                    <a:pt x="76" y="258"/>
                  </a:cubicBezTo>
                  <a:cubicBezTo>
                    <a:pt x="80" y="258"/>
                    <a:pt x="84" y="258"/>
                    <a:pt x="89" y="257"/>
                  </a:cubicBezTo>
                  <a:cubicBezTo>
                    <a:pt x="164" y="250"/>
                    <a:pt x="301" y="132"/>
                    <a:pt x="242" y="50"/>
                  </a:cubicBezTo>
                  <a:lnTo>
                    <a:pt x="242" y="50"/>
                  </a:lnTo>
                  <a:cubicBezTo>
                    <a:pt x="250" y="62"/>
                    <a:pt x="254" y="67"/>
                    <a:pt x="254" y="67"/>
                  </a:cubicBezTo>
                  <a:cubicBezTo>
                    <a:pt x="255" y="67"/>
                    <a:pt x="226" y="26"/>
                    <a:pt x="221" y="17"/>
                  </a:cubicBezTo>
                  <a:cubicBezTo>
                    <a:pt x="208" y="5"/>
                    <a:pt x="193"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2190069" y="3080862"/>
              <a:ext cx="20537" cy="16588"/>
            </a:xfrm>
            <a:custGeom>
              <a:avLst/>
              <a:gdLst/>
              <a:ahLst/>
              <a:cxnLst/>
              <a:rect l="l" t="t" r="r" b="b"/>
              <a:pathLst>
                <a:path w="234" h="189" extrusionOk="0">
                  <a:moveTo>
                    <a:pt x="175" y="1"/>
                  </a:moveTo>
                  <a:cubicBezTo>
                    <a:pt x="163" y="1"/>
                    <a:pt x="150" y="3"/>
                    <a:pt x="140" y="7"/>
                  </a:cubicBezTo>
                  <a:lnTo>
                    <a:pt x="121" y="13"/>
                  </a:lnTo>
                  <a:cubicBezTo>
                    <a:pt x="77" y="32"/>
                    <a:pt x="1" y="107"/>
                    <a:pt x="32" y="158"/>
                  </a:cubicBezTo>
                  <a:cubicBezTo>
                    <a:pt x="37" y="176"/>
                    <a:pt x="55" y="188"/>
                    <a:pt x="72" y="188"/>
                  </a:cubicBezTo>
                  <a:cubicBezTo>
                    <a:pt x="78" y="188"/>
                    <a:pt x="84" y="187"/>
                    <a:pt x="89" y="183"/>
                  </a:cubicBezTo>
                  <a:cubicBezTo>
                    <a:pt x="152" y="164"/>
                    <a:pt x="196" y="114"/>
                    <a:pt x="215" y="51"/>
                  </a:cubicBezTo>
                  <a:cubicBezTo>
                    <a:pt x="233" y="14"/>
                    <a:pt x="206"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3"/>
          <p:cNvGrpSpPr/>
          <p:nvPr/>
        </p:nvGrpSpPr>
        <p:grpSpPr>
          <a:xfrm>
            <a:off x="10787342" y="526692"/>
            <a:ext cx="1686393" cy="1825616"/>
            <a:chOff x="6268200" y="2359750"/>
            <a:chExt cx="319175" cy="345525"/>
          </a:xfrm>
        </p:grpSpPr>
        <p:sp>
          <p:nvSpPr>
            <p:cNvPr id="431" name="Google Shape;431;p3"/>
            <p:cNvSpPr/>
            <p:nvPr/>
          </p:nvSpPr>
          <p:spPr>
            <a:xfrm>
              <a:off x="6268200" y="2359750"/>
              <a:ext cx="319175" cy="345525"/>
            </a:xfrm>
            <a:custGeom>
              <a:avLst/>
              <a:gdLst/>
              <a:ahLst/>
              <a:cxnLst/>
              <a:rect l="l" t="t" r="r" b="b"/>
              <a:pathLst>
                <a:path w="12767" h="13821" extrusionOk="0">
                  <a:moveTo>
                    <a:pt x="9336" y="0"/>
                  </a:moveTo>
                  <a:cubicBezTo>
                    <a:pt x="8373" y="0"/>
                    <a:pt x="7414" y="400"/>
                    <a:pt x="6693" y="1144"/>
                  </a:cubicBezTo>
                  <a:cubicBezTo>
                    <a:pt x="5097" y="2802"/>
                    <a:pt x="5639" y="4991"/>
                    <a:pt x="6169" y="7104"/>
                  </a:cubicBezTo>
                  <a:cubicBezTo>
                    <a:pt x="6428" y="8144"/>
                    <a:pt x="6674" y="9128"/>
                    <a:pt x="6680" y="10049"/>
                  </a:cubicBezTo>
                  <a:cubicBezTo>
                    <a:pt x="6699" y="12042"/>
                    <a:pt x="5400" y="13133"/>
                    <a:pt x="4176" y="13486"/>
                  </a:cubicBezTo>
                  <a:cubicBezTo>
                    <a:pt x="3819" y="13590"/>
                    <a:pt x="3457" y="13640"/>
                    <a:pt x="3102" y="13640"/>
                  </a:cubicBezTo>
                  <a:cubicBezTo>
                    <a:pt x="1898" y="13640"/>
                    <a:pt x="771" y="13066"/>
                    <a:pt x="152" y="12067"/>
                  </a:cubicBezTo>
                  <a:lnTo>
                    <a:pt x="1" y="12168"/>
                  </a:lnTo>
                  <a:cubicBezTo>
                    <a:pt x="650" y="13215"/>
                    <a:pt x="1842" y="13821"/>
                    <a:pt x="3104" y="13821"/>
                  </a:cubicBezTo>
                  <a:cubicBezTo>
                    <a:pt x="3482" y="13821"/>
                    <a:pt x="3861" y="13770"/>
                    <a:pt x="4227" y="13663"/>
                  </a:cubicBezTo>
                  <a:cubicBezTo>
                    <a:pt x="5507" y="13291"/>
                    <a:pt x="6882" y="12143"/>
                    <a:pt x="6863" y="10049"/>
                  </a:cubicBezTo>
                  <a:cubicBezTo>
                    <a:pt x="6850" y="9103"/>
                    <a:pt x="6592" y="8062"/>
                    <a:pt x="6346" y="7060"/>
                  </a:cubicBezTo>
                  <a:cubicBezTo>
                    <a:pt x="5829" y="4991"/>
                    <a:pt x="5299" y="2853"/>
                    <a:pt x="6825" y="1270"/>
                  </a:cubicBezTo>
                  <a:cubicBezTo>
                    <a:pt x="7507" y="561"/>
                    <a:pt x="8416" y="181"/>
                    <a:pt x="9332" y="181"/>
                  </a:cubicBezTo>
                  <a:cubicBezTo>
                    <a:pt x="9729" y="181"/>
                    <a:pt x="10127" y="253"/>
                    <a:pt x="10508" y="400"/>
                  </a:cubicBezTo>
                  <a:cubicBezTo>
                    <a:pt x="11782" y="898"/>
                    <a:pt x="12545" y="2102"/>
                    <a:pt x="12590" y="3704"/>
                  </a:cubicBezTo>
                  <a:lnTo>
                    <a:pt x="12766" y="3698"/>
                  </a:lnTo>
                  <a:cubicBezTo>
                    <a:pt x="12722" y="2020"/>
                    <a:pt x="11921" y="753"/>
                    <a:pt x="10571" y="229"/>
                  </a:cubicBezTo>
                  <a:cubicBezTo>
                    <a:pt x="10171" y="75"/>
                    <a:pt x="9753" y="0"/>
                    <a:pt x="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6432975" y="2394900"/>
              <a:ext cx="120175" cy="104150"/>
            </a:xfrm>
            <a:custGeom>
              <a:avLst/>
              <a:gdLst/>
              <a:ahLst/>
              <a:cxnLst/>
              <a:rect l="l" t="t" r="r" b="b"/>
              <a:pathLst>
                <a:path w="4807" h="4166" extrusionOk="0">
                  <a:moveTo>
                    <a:pt x="2484" y="1"/>
                  </a:moveTo>
                  <a:cubicBezTo>
                    <a:pt x="1561" y="1"/>
                    <a:pt x="769" y="591"/>
                    <a:pt x="442" y="1586"/>
                  </a:cubicBezTo>
                  <a:cubicBezTo>
                    <a:pt x="1" y="2954"/>
                    <a:pt x="1155" y="4146"/>
                    <a:pt x="2391" y="4165"/>
                  </a:cubicBezTo>
                  <a:cubicBezTo>
                    <a:pt x="2405" y="4165"/>
                    <a:pt x="2420" y="4166"/>
                    <a:pt x="2434" y="4166"/>
                  </a:cubicBezTo>
                  <a:cubicBezTo>
                    <a:pt x="3477" y="4166"/>
                    <a:pt x="4450" y="3489"/>
                    <a:pt x="4662" y="2450"/>
                  </a:cubicBezTo>
                  <a:cubicBezTo>
                    <a:pt x="4807" y="1750"/>
                    <a:pt x="4422" y="747"/>
                    <a:pt x="3766" y="368"/>
                  </a:cubicBezTo>
                  <a:cubicBezTo>
                    <a:pt x="3332" y="118"/>
                    <a:pt x="2895" y="1"/>
                    <a:pt x="2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6321650" y="2596600"/>
              <a:ext cx="64525" cy="56025"/>
            </a:xfrm>
            <a:custGeom>
              <a:avLst/>
              <a:gdLst/>
              <a:ahLst/>
              <a:cxnLst/>
              <a:rect l="l" t="t" r="r" b="b"/>
              <a:pathLst>
                <a:path w="2581" h="2241" extrusionOk="0">
                  <a:moveTo>
                    <a:pt x="1335" y="1"/>
                  </a:moveTo>
                  <a:cubicBezTo>
                    <a:pt x="839" y="1"/>
                    <a:pt x="415" y="319"/>
                    <a:pt x="241" y="853"/>
                  </a:cubicBezTo>
                  <a:cubicBezTo>
                    <a:pt x="1" y="1584"/>
                    <a:pt x="619" y="2228"/>
                    <a:pt x="1281" y="2240"/>
                  </a:cubicBezTo>
                  <a:cubicBezTo>
                    <a:pt x="1286" y="2240"/>
                    <a:pt x="1291" y="2240"/>
                    <a:pt x="1296" y="2240"/>
                  </a:cubicBezTo>
                  <a:cubicBezTo>
                    <a:pt x="1858" y="2240"/>
                    <a:pt x="2386" y="1876"/>
                    <a:pt x="2498" y="1319"/>
                  </a:cubicBezTo>
                  <a:cubicBezTo>
                    <a:pt x="2580" y="941"/>
                    <a:pt x="2372" y="405"/>
                    <a:pt x="2019" y="197"/>
                  </a:cubicBezTo>
                  <a:cubicBezTo>
                    <a:pt x="1787" y="63"/>
                    <a:pt x="1554" y="1"/>
                    <a:pt x="1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6523050" y="2459800"/>
              <a:ext cx="8950" cy="4275"/>
            </a:xfrm>
            <a:custGeom>
              <a:avLst/>
              <a:gdLst/>
              <a:ahLst/>
              <a:cxnLst/>
              <a:rect l="l" t="t" r="r" b="b"/>
              <a:pathLst>
                <a:path w="358" h="171" extrusionOk="0">
                  <a:moveTo>
                    <a:pt x="207" y="0"/>
                  </a:moveTo>
                  <a:cubicBezTo>
                    <a:pt x="194" y="0"/>
                    <a:pt x="182" y="2"/>
                    <a:pt x="169" y="5"/>
                  </a:cubicBezTo>
                  <a:cubicBezTo>
                    <a:pt x="150" y="5"/>
                    <a:pt x="125" y="5"/>
                    <a:pt x="106" y="11"/>
                  </a:cubicBezTo>
                  <a:cubicBezTo>
                    <a:pt x="68" y="18"/>
                    <a:pt x="37" y="49"/>
                    <a:pt x="24" y="87"/>
                  </a:cubicBezTo>
                  <a:cubicBezTo>
                    <a:pt x="0" y="149"/>
                    <a:pt x="74" y="168"/>
                    <a:pt x="133" y="168"/>
                  </a:cubicBezTo>
                  <a:cubicBezTo>
                    <a:pt x="152" y="168"/>
                    <a:pt x="169" y="166"/>
                    <a:pt x="182" y="163"/>
                  </a:cubicBezTo>
                  <a:lnTo>
                    <a:pt x="182" y="163"/>
                  </a:lnTo>
                  <a:cubicBezTo>
                    <a:pt x="157" y="169"/>
                    <a:pt x="153" y="171"/>
                    <a:pt x="159" y="171"/>
                  </a:cubicBezTo>
                  <a:cubicBezTo>
                    <a:pt x="164" y="171"/>
                    <a:pt x="179" y="169"/>
                    <a:pt x="188" y="169"/>
                  </a:cubicBezTo>
                  <a:cubicBezTo>
                    <a:pt x="220" y="169"/>
                    <a:pt x="245" y="169"/>
                    <a:pt x="276" y="163"/>
                  </a:cubicBezTo>
                  <a:cubicBezTo>
                    <a:pt x="308" y="150"/>
                    <a:pt x="333" y="131"/>
                    <a:pt x="346" y="100"/>
                  </a:cubicBezTo>
                  <a:cubicBezTo>
                    <a:pt x="358" y="52"/>
                    <a:pt x="319" y="27"/>
                    <a:pt x="277" y="13"/>
                  </a:cubicBezTo>
                  <a:lnTo>
                    <a:pt x="277" y="13"/>
                  </a:lnTo>
                  <a:cubicBezTo>
                    <a:pt x="278" y="14"/>
                    <a:pt x="280" y="14"/>
                    <a:pt x="280" y="14"/>
                  </a:cubicBezTo>
                  <a:cubicBezTo>
                    <a:pt x="283" y="14"/>
                    <a:pt x="272" y="10"/>
                    <a:pt x="245" y="5"/>
                  </a:cubicBezTo>
                  <a:cubicBezTo>
                    <a:pt x="232" y="2"/>
                    <a:pt x="220"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6531750" y="2446725"/>
              <a:ext cx="7525" cy="4150"/>
            </a:xfrm>
            <a:custGeom>
              <a:avLst/>
              <a:gdLst/>
              <a:ahLst/>
              <a:cxnLst/>
              <a:rect l="l" t="t" r="r" b="b"/>
              <a:pathLst>
                <a:path w="301" h="166" extrusionOk="0">
                  <a:moveTo>
                    <a:pt x="156" y="1"/>
                  </a:moveTo>
                  <a:cubicBezTo>
                    <a:pt x="74" y="1"/>
                    <a:pt x="1" y="53"/>
                    <a:pt x="61" y="124"/>
                  </a:cubicBezTo>
                  <a:cubicBezTo>
                    <a:pt x="52" y="156"/>
                    <a:pt x="99" y="165"/>
                    <a:pt x="133" y="165"/>
                  </a:cubicBezTo>
                  <a:cubicBezTo>
                    <a:pt x="146" y="165"/>
                    <a:pt x="157" y="164"/>
                    <a:pt x="162" y="162"/>
                  </a:cubicBezTo>
                  <a:cubicBezTo>
                    <a:pt x="206" y="150"/>
                    <a:pt x="294" y="143"/>
                    <a:pt x="294" y="80"/>
                  </a:cubicBezTo>
                  <a:cubicBezTo>
                    <a:pt x="301" y="36"/>
                    <a:pt x="237" y="11"/>
                    <a:pt x="193" y="5"/>
                  </a:cubicBezTo>
                  <a:cubicBezTo>
                    <a:pt x="181" y="2"/>
                    <a:pt x="168" y="1"/>
                    <a:pt x="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6518300" y="2440075"/>
              <a:ext cx="9950" cy="4850"/>
            </a:xfrm>
            <a:custGeom>
              <a:avLst/>
              <a:gdLst/>
              <a:ahLst/>
              <a:cxnLst/>
              <a:rect l="l" t="t" r="r" b="b"/>
              <a:pathLst>
                <a:path w="398" h="194" extrusionOk="0">
                  <a:moveTo>
                    <a:pt x="186" y="1"/>
                  </a:moveTo>
                  <a:cubicBezTo>
                    <a:pt x="175" y="1"/>
                    <a:pt x="164" y="3"/>
                    <a:pt x="151" y="6"/>
                  </a:cubicBezTo>
                  <a:cubicBezTo>
                    <a:pt x="107" y="6"/>
                    <a:pt x="63" y="31"/>
                    <a:pt x="38" y="69"/>
                  </a:cubicBezTo>
                  <a:cubicBezTo>
                    <a:pt x="0" y="151"/>
                    <a:pt x="104" y="193"/>
                    <a:pt x="203" y="193"/>
                  </a:cubicBezTo>
                  <a:cubicBezTo>
                    <a:pt x="272" y="193"/>
                    <a:pt x="337" y="173"/>
                    <a:pt x="353" y="132"/>
                  </a:cubicBezTo>
                  <a:cubicBezTo>
                    <a:pt x="384" y="119"/>
                    <a:pt x="397" y="100"/>
                    <a:pt x="384" y="75"/>
                  </a:cubicBezTo>
                  <a:cubicBezTo>
                    <a:pt x="356" y="35"/>
                    <a:pt x="306" y="5"/>
                    <a:pt x="259" y="5"/>
                  </a:cubicBezTo>
                  <a:cubicBezTo>
                    <a:pt x="254" y="5"/>
                    <a:pt x="250" y="5"/>
                    <a:pt x="246" y="6"/>
                  </a:cubicBezTo>
                  <a:lnTo>
                    <a:pt x="220" y="6"/>
                  </a:lnTo>
                  <a:cubicBezTo>
                    <a:pt x="208" y="3"/>
                    <a:pt x="197" y="1"/>
                    <a:pt x="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6521000" y="2448950"/>
              <a:ext cx="7075" cy="4550"/>
            </a:xfrm>
            <a:custGeom>
              <a:avLst/>
              <a:gdLst/>
              <a:ahLst/>
              <a:cxnLst/>
              <a:rect l="l" t="t" r="r" b="b"/>
              <a:pathLst>
                <a:path w="283" h="182" extrusionOk="0">
                  <a:moveTo>
                    <a:pt x="138" y="0"/>
                  </a:moveTo>
                  <a:cubicBezTo>
                    <a:pt x="120" y="0"/>
                    <a:pt x="102" y="4"/>
                    <a:pt x="94" y="10"/>
                  </a:cubicBezTo>
                  <a:cubicBezTo>
                    <a:pt x="75" y="17"/>
                    <a:pt x="56" y="35"/>
                    <a:pt x="37" y="48"/>
                  </a:cubicBezTo>
                  <a:cubicBezTo>
                    <a:pt x="24" y="67"/>
                    <a:pt x="30" y="80"/>
                    <a:pt x="24" y="98"/>
                  </a:cubicBezTo>
                  <a:cubicBezTo>
                    <a:pt x="1" y="159"/>
                    <a:pt x="74" y="182"/>
                    <a:pt x="134" y="182"/>
                  </a:cubicBezTo>
                  <a:cubicBezTo>
                    <a:pt x="156" y="182"/>
                    <a:pt x="175" y="179"/>
                    <a:pt x="188" y="174"/>
                  </a:cubicBezTo>
                  <a:cubicBezTo>
                    <a:pt x="283" y="149"/>
                    <a:pt x="245" y="73"/>
                    <a:pt x="182" y="54"/>
                  </a:cubicBezTo>
                  <a:cubicBezTo>
                    <a:pt x="182" y="54"/>
                    <a:pt x="182" y="48"/>
                    <a:pt x="194" y="42"/>
                  </a:cubicBezTo>
                  <a:cubicBezTo>
                    <a:pt x="211" y="13"/>
                    <a:pt x="17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6474550" y="2455875"/>
              <a:ext cx="9475" cy="5275"/>
            </a:xfrm>
            <a:custGeom>
              <a:avLst/>
              <a:gdLst/>
              <a:ahLst/>
              <a:cxnLst/>
              <a:rect l="l" t="t" r="r" b="b"/>
              <a:pathLst>
                <a:path w="379" h="211" extrusionOk="0">
                  <a:moveTo>
                    <a:pt x="175" y="0"/>
                  </a:moveTo>
                  <a:cubicBezTo>
                    <a:pt x="89" y="0"/>
                    <a:pt x="1" y="42"/>
                    <a:pt x="22" y="118"/>
                  </a:cubicBezTo>
                  <a:cubicBezTo>
                    <a:pt x="34" y="149"/>
                    <a:pt x="72" y="175"/>
                    <a:pt x="104" y="194"/>
                  </a:cubicBezTo>
                  <a:cubicBezTo>
                    <a:pt x="120" y="204"/>
                    <a:pt x="159" y="210"/>
                    <a:pt x="201" y="210"/>
                  </a:cubicBezTo>
                  <a:cubicBezTo>
                    <a:pt x="284" y="210"/>
                    <a:pt x="379" y="185"/>
                    <a:pt x="337" y="118"/>
                  </a:cubicBezTo>
                  <a:cubicBezTo>
                    <a:pt x="337" y="118"/>
                    <a:pt x="328" y="88"/>
                    <a:pt x="325" y="88"/>
                  </a:cubicBezTo>
                  <a:cubicBezTo>
                    <a:pt x="325" y="88"/>
                    <a:pt x="324" y="89"/>
                    <a:pt x="324" y="93"/>
                  </a:cubicBezTo>
                  <a:cubicBezTo>
                    <a:pt x="319" y="30"/>
                    <a:pt x="24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6461675" y="2440675"/>
              <a:ext cx="9175" cy="5725"/>
            </a:xfrm>
            <a:custGeom>
              <a:avLst/>
              <a:gdLst/>
              <a:ahLst/>
              <a:cxnLst/>
              <a:rect l="l" t="t" r="r" b="b"/>
              <a:pathLst>
                <a:path w="367" h="229" extrusionOk="0">
                  <a:moveTo>
                    <a:pt x="175" y="1"/>
                  </a:moveTo>
                  <a:cubicBezTo>
                    <a:pt x="120" y="1"/>
                    <a:pt x="65" y="26"/>
                    <a:pt x="26" y="70"/>
                  </a:cubicBezTo>
                  <a:cubicBezTo>
                    <a:pt x="19" y="89"/>
                    <a:pt x="7" y="108"/>
                    <a:pt x="7" y="127"/>
                  </a:cubicBezTo>
                  <a:cubicBezTo>
                    <a:pt x="1" y="177"/>
                    <a:pt x="83" y="215"/>
                    <a:pt x="120" y="221"/>
                  </a:cubicBezTo>
                  <a:lnTo>
                    <a:pt x="158" y="228"/>
                  </a:lnTo>
                  <a:cubicBezTo>
                    <a:pt x="164" y="228"/>
                    <a:pt x="170" y="229"/>
                    <a:pt x="176" y="229"/>
                  </a:cubicBezTo>
                  <a:cubicBezTo>
                    <a:pt x="227" y="229"/>
                    <a:pt x="282" y="204"/>
                    <a:pt x="316" y="158"/>
                  </a:cubicBezTo>
                  <a:cubicBezTo>
                    <a:pt x="366" y="83"/>
                    <a:pt x="291" y="20"/>
                    <a:pt x="221" y="7"/>
                  </a:cubicBezTo>
                  <a:cubicBezTo>
                    <a:pt x="206" y="3"/>
                    <a:pt x="190"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6478075" y="2428725"/>
              <a:ext cx="7600" cy="5325"/>
            </a:xfrm>
            <a:custGeom>
              <a:avLst/>
              <a:gdLst/>
              <a:ahLst/>
              <a:cxnLst/>
              <a:rect l="l" t="t" r="r" b="b"/>
              <a:pathLst>
                <a:path w="304" h="213" extrusionOk="0">
                  <a:moveTo>
                    <a:pt x="117" y="1"/>
                  </a:moveTo>
                  <a:cubicBezTo>
                    <a:pt x="62" y="1"/>
                    <a:pt x="16" y="16"/>
                    <a:pt x="7" y="50"/>
                  </a:cubicBezTo>
                  <a:cubicBezTo>
                    <a:pt x="0" y="69"/>
                    <a:pt x="0" y="88"/>
                    <a:pt x="13" y="100"/>
                  </a:cubicBezTo>
                  <a:cubicBezTo>
                    <a:pt x="26" y="125"/>
                    <a:pt x="38" y="151"/>
                    <a:pt x="51" y="170"/>
                  </a:cubicBezTo>
                  <a:cubicBezTo>
                    <a:pt x="73" y="198"/>
                    <a:pt x="102" y="213"/>
                    <a:pt x="133" y="213"/>
                  </a:cubicBezTo>
                  <a:cubicBezTo>
                    <a:pt x="157" y="213"/>
                    <a:pt x="181" y="205"/>
                    <a:pt x="202" y="189"/>
                  </a:cubicBezTo>
                  <a:lnTo>
                    <a:pt x="265" y="125"/>
                  </a:lnTo>
                  <a:cubicBezTo>
                    <a:pt x="284" y="119"/>
                    <a:pt x="291" y="100"/>
                    <a:pt x="297" y="81"/>
                  </a:cubicBezTo>
                  <a:cubicBezTo>
                    <a:pt x="303" y="37"/>
                    <a:pt x="246" y="18"/>
                    <a:pt x="171" y="6"/>
                  </a:cubicBezTo>
                  <a:cubicBezTo>
                    <a:pt x="152" y="3"/>
                    <a:pt x="134" y="1"/>
                    <a:pt x="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6476400" y="2439775"/>
              <a:ext cx="8225" cy="4425"/>
            </a:xfrm>
            <a:custGeom>
              <a:avLst/>
              <a:gdLst/>
              <a:ahLst/>
              <a:cxnLst/>
              <a:rect l="l" t="t" r="r" b="b"/>
              <a:pathLst>
                <a:path w="329" h="177" extrusionOk="0">
                  <a:moveTo>
                    <a:pt x="94" y="1"/>
                  </a:moveTo>
                  <a:cubicBezTo>
                    <a:pt x="45" y="1"/>
                    <a:pt x="0" y="18"/>
                    <a:pt x="17" y="68"/>
                  </a:cubicBezTo>
                  <a:lnTo>
                    <a:pt x="17" y="93"/>
                  </a:lnTo>
                  <a:cubicBezTo>
                    <a:pt x="10" y="157"/>
                    <a:pt x="73" y="176"/>
                    <a:pt x="137" y="176"/>
                  </a:cubicBezTo>
                  <a:cubicBezTo>
                    <a:pt x="182" y="176"/>
                    <a:pt x="227" y="167"/>
                    <a:pt x="250" y="156"/>
                  </a:cubicBezTo>
                  <a:cubicBezTo>
                    <a:pt x="292" y="138"/>
                    <a:pt x="329" y="97"/>
                    <a:pt x="288" y="66"/>
                  </a:cubicBezTo>
                  <a:lnTo>
                    <a:pt x="288" y="66"/>
                  </a:lnTo>
                  <a:cubicBezTo>
                    <a:pt x="260" y="31"/>
                    <a:pt x="219" y="10"/>
                    <a:pt x="177" y="10"/>
                  </a:cubicBezTo>
                  <a:cubicBezTo>
                    <a:pt x="172" y="10"/>
                    <a:pt x="167" y="11"/>
                    <a:pt x="162" y="11"/>
                  </a:cubicBezTo>
                  <a:cubicBezTo>
                    <a:pt x="143" y="5"/>
                    <a:pt x="11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6490050" y="2442125"/>
              <a:ext cx="7500" cy="3050"/>
            </a:xfrm>
            <a:custGeom>
              <a:avLst/>
              <a:gdLst/>
              <a:ahLst/>
              <a:cxnLst/>
              <a:rect l="l" t="t" r="r" b="b"/>
              <a:pathLst>
                <a:path w="300" h="122" extrusionOk="0">
                  <a:moveTo>
                    <a:pt x="137" y="0"/>
                  </a:moveTo>
                  <a:cubicBezTo>
                    <a:pt x="105" y="0"/>
                    <a:pt x="74" y="8"/>
                    <a:pt x="58" y="25"/>
                  </a:cubicBezTo>
                  <a:cubicBezTo>
                    <a:pt x="0" y="77"/>
                    <a:pt x="85" y="121"/>
                    <a:pt x="162" y="121"/>
                  </a:cubicBezTo>
                  <a:cubicBezTo>
                    <a:pt x="196" y="121"/>
                    <a:pt x="228" y="113"/>
                    <a:pt x="247" y="94"/>
                  </a:cubicBezTo>
                  <a:cubicBezTo>
                    <a:pt x="300" y="41"/>
                    <a:pt x="213"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6476350" y="2412025"/>
              <a:ext cx="9475" cy="4825"/>
            </a:xfrm>
            <a:custGeom>
              <a:avLst/>
              <a:gdLst/>
              <a:ahLst/>
              <a:cxnLst/>
              <a:rect l="l" t="t" r="r" b="b"/>
              <a:pathLst>
                <a:path w="379" h="193" extrusionOk="0">
                  <a:moveTo>
                    <a:pt x="195" y="1"/>
                  </a:moveTo>
                  <a:cubicBezTo>
                    <a:pt x="102" y="1"/>
                    <a:pt x="0" y="44"/>
                    <a:pt x="32" y="119"/>
                  </a:cubicBezTo>
                  <a:cubicBezTo>
                    <a:pt x="54" y="169"/>
                    <a:pt x="120" y="192"/>
                    <a:pt x="185" y="192"/>
                  </a:cubicBezTo>
                  <a:cubicBezTo>
                    <a:pt x="283" y="192"/>
                    <a:pt x="378" y="140"/>
                    <a:pt x="322" y="49"/>
                  </a:cubicBezTo>
                  <a:cubicBezTo>
                    <a:pt x="303" y="16"/>
                    <a:pt x="250" y="1"/>
                    <a:pt x="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6361875" y="2632300"/>
              <a:ext cx="10100" cy="5750"/>
            </a:xfrm>
            <a:custGeom>
              <a:avLst/>
              <a:gdLst/>
              <a:ahLst/>
              <a:cxnLst/>
              <a:rect l="l" t="t" r="r" b="b"/>
              <a:pathLst>
                <a:path w="404" h="230" extrusionOk="0">
                  <a:moveTo>
                    <a:pt x="212" y="0"/>
                  </a:moveTo>
                  <a:cubicBezTo>
                    <a:pt x="163" y="0"/>
                    <a:pt x="116" y="17"/>
                    <a:pt x="76" y="49"/>
                  </a:cubicBezTo>
                  <a:cubicBezTo>
                    <a:pt x="57" y="68"/>
                    <a:pt x="38" y="87"/>
                    <a:pt x="25" y="112"/>
                  </a:cubicBezTo>
                  <a:cubicBezTo>
                    <a:pt x="0" y="156"/>
                    <a:pt x="63" y="200"/>
                    <a:pt x="95" y="213"/>
                  </a:cubicBezTo>
                  <a:cubicBezTo>
                    <a:pt x="122" y="224"/>
                    <a:pt x="150" y="229"/>
                    <a:pt x="178" y="229"/>
                  </a:cubicBezTo>
                  <a:cubicBezTo>
                    <a:pt x="213" y="229"/>
                    <a:pt x="249" y="221"/>
                    <a:pt x="284" y="207"/>
                  </a:cubicBezTo>
                  <a:cubicBezTo>
                    <a:pt x="309" y="188"/>
                    <a:pt x="328" y="169"/>
                    <a:pt x="353" y="150"/>
                  </a:cubicBezTo>
                  <a:cubicBezTo>
                    <a:pt x="404" y="99"/>
                    <a:pt x="353" y="36"/>
                    <a:pt x="297" y="17"/>
                  </a:cubicBezTo>
                  <a:cubicBezTo>
                    <a:pt x="269" y="6"/>
                    <a:pt x="240" y="0"/>
                    <a:pt x="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6365650" y="2617600"/>
              <a:ext cx="7775" cy="4575"/>
            </a:xfrm>
            <a:custGeom>
              <a:avLst/>
              <a:gdLst/>
              <a:ahLst/>
              <a:cxnLst/>
              <a:rect l="l" t="t" r="r" b="b"/>
              <a:pathLst>
                <a:path w="311" h="183" extrusionOk="0">
                  <a:moveTo>
                    <a:pt x="149" y="0"/>
                  </a:moveTo>
                  <a:cubicBezTo>
                    <a:pt x="125" y="0"/>
                    <a:pt x="103" y="3"/>
                    <a:pt x="89" y="6"/>
                  </a:cubicBezTo>
                  <a:cubicBezTo>
                    <a:pt x="7" y="38"/>
                    <a:pt x="1" y="120"/>
                    <a:pt x="89" y="151"/>
                  </a:cubicBezTo>
                  <a:cubicBezTo>
                    <a:pt x="108" y="151"/>
                    <a:pt x="127" y="164"/>
                    <a:pt x="146" y="170"/>
                  </a:cubicBezTo>
                  <a:cubicBezTo>
                    <a:pt x="160" y="178"/>
                    <a:pt x="189" y="183"/>
                    <a:pt x="218" y="183"/>
                  </a:cubicBezTo>
                  <a:cubicBezTo>
                    <a:pt x="265" y="183"/>
                    <a:pt x="310" y="169"/>
                    <a:pt x="291" y="126"/>
                  </a:cubicBezTo>
                  <a:cubicBezTo>
                    <a:pt x="284" y="107"/>
                    <a:pt x="291" y="101"/>
                    <a:pt x="291" y="82"/>
                  </a:cubicBezTo>
                  <a:cubicBezTo>
                    <a:pt x="295" y="18"/>
                    <a:pt x="213" y="0"/>
                    <a:pt x="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6347675" y="2612125"/>
              <a:ext cx="7750" cy="4450"/>
            </a:xfrm>
            <a:custGeom>
              <a:avLst/>
              <a:gdLst/>
              <a:ahLst/>
              <a:cxnLst/>
              <a:rect l="l" t="t" r="r" b="b"/>
              <a:pathLst>
                <a:path w="310" h="178" extrusionOk="0">
                  <a:moveTo>
                    <a:pt x="176" y="0"/>
                  </a:moveTo>
                  <a:cubicBezTo>
                    <a:pt x="148" y="0"/>
                    <a:pt x="121" y="4"/>
                    <a:pt x="101" y="11"/>
                  </a:cubicBezTo>
                  <a:cubicBezTo>
                    <a:pt x="38" y="30"/>
                    <a:pt x="1" y="99"/>
                    <a:pt x="70" y="137"/>
                  </a:cubicBezTo>
                  <a:cubicBezTo>
                    <a:pt x="95" y="156"/>
                    <a:pt x="127" y="169"/>
                    <a:pt x="158" y="175"/>
                  </a:cubicBezTo>
                  <a:cubicBezTo>
                    <a:pt x="168" y="177"/>
                    <a:pt x="182" y="178"/>
                    <a:pt x="197" y="178"/>
                  </a:cubicBezTo>
                  <a:cubicBezTo>
                    <a:pt x="240" y="178"/>
                    <a:pt x="294" y="168"/>
                    <a:pt x="303" y="131"/>
                  </a:cubicBezTo>
                  <a:cubicBezTo>
                    <a:pt x="310" y="112"/>
                    <a:pt x="310" y="87"/>
                    <a:pt x="303" y="61"/>
                  </a:cubicBezTo>
                  <a:cubicBezTo>
                    <a:pt x="287" y="16"/>
                    <a:pt x="229"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6353175" y="2620175"/>
              <a:ext cx="7675" cy="3100"/>
            </a:xfrm>
            <a:custGeom>
              <a:avLst/>
              <a:gdLst/>
              <a:ahLst/>
              <a:cxnLst/>
              <a:rect l="l" t="t" r="r" b="b"/>
              <a:pathLst>
                <a:path w="307" h="124" extrusionOk="0">
                  <a:moveTo>
                    <a:pt x="137" y="0"/>
                  </a:moveTo>
                  <a:cubicBezTo>
                    <a:pt x="105" y="0"/>
                    <a:pt x="76" y="7"/>
                    <a:pt x="58" y="23"/>
                  </a:cubicBezTo>
                  <a:cubicBezTo>
                    <a:pt x="0" y="81"/>
                    <a:pt x="90" y="123"/>
                    <a:pt x="167" y="123"/>
                  </a:cubicBezTo>
                  <a:cubicBezTo>
                    <a:pt x="200" y="123"/>
                    <a:pt x="231" y="116"/>
                    <a:pt x="247" y="99"/>
                  </a:cubicBezTo>
                  <a:cubicBezTo>
                    <a:pt x="306" y="45"/>
                    <a:pt x="216" y="0"/>
                    <a:pt x="1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6341850" y="2632025"/>
              <a:ext cx="10025" cy="5375"/>
            </a:xfrm>
            <a:custGeom>
              <a:avLst/>
              <a:gdLst/>
              <a:ahLst/>
              <a:cxnLst/>
              <a:rect l="l" t="t" r="r" b="b"/>
              <a:pathLst>
                <a:path w="401" h="215" extrusionOk="0">
                  <a:moveTo>
                    <a:pt x="180" y="1"/>
                  </a:moveTo>
                  <a:cubicBezTo>
                    <a:pt x="155" y="1"/>
                    <a:pt x="130" y="6"/>
                    <a:pt x="107" y="16"/>
                  </a:cubicBezTo>
                  <a:cubicBezTo>
                    <a:pt x="70" y="28"/>
                    <a:pt x="0" y="73"/>
                    <a:pt x="32" y="117"/>
                  </a:cubicBezTo>
                  <a:cubicBezTo>
                    <a:pt x="51" y="148"/>
                    <a:pt x="76" y="174"/>
                    <a:pt x="101" y="192"/>
                  </a:cubicBezTo>
                  <a:cubicBezTo>
                    <a:pt x="122" y="206"/>
                    <a:pt x="169" y="215"/>
                    <a:pt x="218" y="215"/>
                  </a:cubicBezTo>
                  <a:cubicBezTo>
                    <a:pt x="306" y="215"/>
                    <a:pt x="400" y="187"/>
                    <a:pt x="360" y="110"/>
                  </a:cubicBezTo>
                  <a:cubicBezTo>
                    <a:pt x="347" y="79"/>
                    <a:pt x="322" y="54"/>
                    <a:pt x="297" y="35"/>
                  </a:cubicBezTo>
                  <a:cubicBezTo>
                    <a:pt x="259" y="12"/>
                    <a:pt x="219" y="1"/>
                    <a:pt x="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6329550" y="2621450"/>
              <a:ext cx="12325" cy="5950"/>
            </a:xfrm>
            <a:custGeom>
              <a:avLst/>
              <a:gdLst/>
              <a:ahLst/>
              <a:cxnLst/>
              <a:rect l="l" t="t" r="r" b="b"/>
              <a:pathLst>
                <a:path w="493" h="238" extrusionOk="0">
                  <a:moveTo>
                    <a:pt x="286" y="0"/>
                  </a:moveTo>
                  <a:cubicBezTo>
                    <a:pt x="269" y="0"/>
                    <a:pt x="253" y="2"/>
                    <a:pt x="240" y="4"/>
                  </a:cubicBezTo>
                  <a:lnTo>
                    <a:pt x="177" y="10"/>
                  </a:lnTo>
                  <a:cubicBezTo>
                    <a:pt x="51" y="35"/>
                    <a:pt x="0" y="142"/>
                    <a:pt x="133" y="206"/>
                  </a:cubicBezTo>
                  <a:cubicBezTo>
                    <a:pt x="164" y="218"/>
                    <a:pt x="202" y="231"/>
                    <a:pt x="234" y="231"/>
                  </a:cubicBezTo>
                  <a:cubicBezTo>
                    <a:pt x="252" y="235"/>
                    <a:pt x="276" y="238"/>
                    <a:pt x="302" y="238"/>
                  </a:cubicBezTo>
                  <a:cubicBezTo>
                    <a:pt x="386" y="238"/>
                    <a:pt x="492" y="210"/>
                    <a:pt x="492" y="124"/>
                  </a:cubicBezTo>
                  <a:cubicBezTo>
                    <a:pt x="492" y="29"/>
                    <a:pt x="371"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3"/>
          <p:cNvSpPr/>
          <p:nvPr/>
        </p:nvSpPr>
        <p:spPr>
          <a:xfrm>
            <a:off x="10948701" y="5329934"/>
            <a:ext cx="73433" cy="1762633"/>
          </a:xfrm>
          <a:custGeom>
            <a:avLst/>
            <a:gdLst/>
            <a:ahLst/>
            <a:cxnLst/>
            <a:rect l="l" t="t" r="r" b="b"/>
            <a:pathLst>
              <a:path w="1042" h="52879" extrusionOk="0">
                <a:moveTo>
                  <a:pt x="379" y="1"/>
                </a:moveTo>
                <a:cubicBezTo>
                  <a:pt x="405" y="2631"/>
                  <a:pt x="468" y="5305"/>
                  <a:pt x="524" y="7897"/>
                </a:cubicBezTo>
                <a:cubicBezTo>
                  <a:pt x="676" y="14482"/>
                  <a:pt x="827" y="21299"/>
                  <a:pt x="531" y="27997"/>
                </a:cubicBezTo>
                <a:cubicBezTo>
                  <a:pt x="474" y="29316"/>
                  <a:pt x="398" y="30646"/>
                  <a:pt x="329" y="31939"/>
                </a:cubicBezTo>
                <a:cubicBezTo>
                  <a:pt x="171" y="34866"/>
                  <a:pt x="1" y="37893"/>
                  <a:pt x="1" y="40914"/>
                </a:cubicBezTo>
                <a:cubicBezTo>
                  <a:pt x="1" y="43910"/>
                  <a:pt x="146" y="49340"/>
                  <a:pt x="379" y="52878"/>
                </a:cubicBezTo>
                <a:lnTo>
                  <a:pt x="587" y="52872"/>
                </a:lnTo>
                <a:cubicBezTo>
                  <a:pt x="354" y="49340"/>
                  <a:pt x="215" y="43916"/>
                  <a:pt x="215" y="40920"/>
                </a:cubicBezTo>
                <a:cubicBezTo>
                  <a:pt x="215" y="37906"/>
                  <a:pt x="386" y="34878"/>
                  <a:pt x="543" y="31958"/>
                </a:cubicBezTo>
                <a:cubicBezTo>
                  <a:pt x="613" y="30665"/>
                  <a:pt x="688" y="29328"/>
                  <a:pt x="745" y="28010"/>
                </a:cubicBezTo>
                <a:cubicBezTo>
                  <a:pt x="1042" y="21306"/>
                  <a:pt x="884" y="14488"/>
                  <a:pt x="739" y="7891"/>
                </a:cubicBezTo>
                <a:cubicBezTo>
                  <a:pt x="682" y="5305"/>
                  <a:pt x="619" y="2625"/>
                  <a:pt x="5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solidFill>
                  <a:schemeClr val="dk2"/>
                </a:solidFill>
              </a:rPr>
              <a:t> </a:t>
            </a:r>
            <a:endParaRPr sz="2400">
              <a:solidFill>
                <a:schemeClr val="dk2"/>
              </a:solidFill>
            </a:endParaRPr>
          </a:p>
        </p:txBody>
      </p:sp>
      <p:grpSp>
        <p:nvGrpSpPr>
          <p:cNvPr id="451" name="Google Shape;451;p3"/>
          <p:cNvGrpSpPr/>
          <p:nvPr/>
        </p:nvGrpSpPr>
        <p:grpSpPr>
          <a:xfrm rot="4499983">
            <a:off x="11328945" y="3179770"/>
            <a:ext cx="864176" cy="2210524"/>
            <a:chOff x="2508475" y="2379100"/>
            <a:chExt cx="147125" cy="376350"/>
          </a:xfrm>
        </p:grpSpPr>
        <p:sp>
          <p:nvSpPr>
            <p:cNvPr id="452" name="Google Shape;452;p3"/>
            <p:cNvSpPr/>
            <p:nvPr/>
          </p:nvSpPr>
          <p:spPr>
            <a:xfrm>
              <a:off x="2508475" y="2438700"/>
              <a:ext cx="60875" cy="316750"/>
            </a:xfrm>
            <a:custGeom>
              <a:avLst/>
              <a:gdLst/>
              <a:ahLst/>
              <a:cxnLst/>
              <a:rect l="l" t="t" r="r" b="b"/>
              <a:pathLst>
                <a:path w="2435" h="12670" extrusionOk="0">
                  <a:moveTo>
                    <a:pt x="1394" y="1"/>
                  </a:moveTo>
                  <a:cubicBezTo>
                    <a:pt x="694" y="1"/>
                    <a:pt x="315" y="2966"/>
                    <a:pt x="315" y="4148"/>
                  </a:cubicBezTo>
                  <a:cubicBezTo>
                    <a:pt x="315" y="4886"/>
                    <a:pt x="309" y="5623"/>
                    <a:pt x="297" y="6355"/>
                  </a:cubicBezTo>
                  <a:cubicBezTo>
                    <a:pt x="284" y="7093"/>
                    <a:pt x="278" y="7850"/>
                    <a:pt x="284" y="8594"/>
                  </a:cubicBezTo>
                  <a:cubicBezTo>
                    <a:pt x="284" y="8783"/>
                    <a:pt x="297" y="8966"/>
                    <a:pt x="315" y="9149"/>
                  </a:cubicBezTo>
                  <a:cubicBezTo>
                    <a:pt x="391" y="10026"/>
                    <a:pt x="0" y="11741"/>
                    <a:pt x="788" y="12410"/>
                  </a:cubicBezTo>
                  <a:cubicBezTo>
                    <a:pt x="1000" y="12590"/>
                    <a:pt x="1179" y="12670"/>
                    <a:pt x="1332" y="12670"/>
                  </a:cubicBezTo>
                  <a:cubicBezTo>
                    <a:pt x="2297" y="12670"/>
                    <a:pt x="2170" y="9478"/>
                    <a:pt x="2170" y="8607"/>
                  </a:cubicBezTo>
                  <a:cubicBezTo>
                    <a:pt x="2239" y="7812"/>
                    <a:pt x="2214" y="7011"/>
                    <a:pt x="2195" y="6210"/>
                  </a:cubicBezTo>
                  <a:cubicBezTo>
                    <a:pt x="2176" y="5081"/>
                    <a:pt x="2435" y="1322"/>
                    <a:pt x="1829" y="357"/>
                  </a:cubicBezTo>
                  <a:cubicBezTo>
                    <a:pt x="1673" y="109"/>
                    <a:pt x="1527" y="1"/>
                    <a:pt x="1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2537725" y="2468000"/>
              <a:ext cx="8450" cy="6100"/>
            </a:xfrm>
            <a:custGeom>
              <a:avLst/>
              <a:gdLst/>
              <a:ahLst/>
              <a:cxnLst/>
              <a:rect l="l" t="t" r="r" b="b"/>
              <a:pathLst>
                <a:path w="338" h="244" extrusionOk="0">
                  <a:moveTo>
                    <a:pt x="191" y="0"/>
                  </a:moveTo>
                  <a:cubicBezTo>
                    <a:pt x="127" y="0"/>
                    <a:pt x="59" y="69"/>
                    <a:pt x="35" y="119"/>
                  </a:cubicBezTo>
                  <a:cubicBezTo>
                    <a:pt x="0" y="193"/>
                    <a:pt x="32" y="244"/>
                    <a:pt x="90" y="244"/>
                  </a:cubicBezTo>
                  <a:cubicBezTo>
                    <a:pt x="105" y="244"/>
                    <a:pt x="123" y="240"/>
                    <a:pt x="142" y="232"/>
                  </a:cubicBezTo>
                  <a:lnTo>
                    <a:pt x="186" y="213"/>
                  </a:lnTo>
                  <a:cubicBezTo>
                    <a:pt x="224" y="194"/>
                    <a:pt x="337" y="87"/>
                    <a:pt x="268" y="37"/>
                  </a:cubicBezTo>
                  <a:cubicBezTo>
                    <a:pt x="262" y="30"/>
                    <a:pt x="255" y="24"/>
                    <a:pt x="243" y="18"/>
                  </a:cubicBezTo>
                  <a:cubicBezTo>
                    <a:pt x="227" y="5"/>
                    <a:pt x="209"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547875" y="2471400"/>
              <a:ext cx="7500" cy="5125"/>
            </a:xfrm>
            <a:custGeom>
              <a:avLst/>
              <a:gdLst/>
              <a:ahLst/>
              <a:cxnLst/>
              <a:rect l="l" t="t" r="r" b="b"/>
              <a:pathLst>
                <a:path w="300" h="205" extrusionOk="0">
                  <a:moveTo>
                    <a:pt x="187" y="0"/>
                  </a:moveTo>
                  <a:cubicBezTo>
                    <a:pt x="182" y="0"/>
                    <a:pt x="177" y="1"/>
                    <a:pt x="171" y="1"/>
                  </a:cubicBezTo>
                  <a:cubicBezTo>
                    <a:pt x="108" y="8"/>
                    <a:pt x="45" y="46"/>
                    <a:pt x="20" y="109"/>
                  </a:cubicBezTo>
                  <a:cubicBezTo>
                    <a:pt x="13" y="128"/>
                    <a:pt x="1" y="165"/>
                    <a:pt x="20" y="184"/>
                  </a:cubicBezTo>
                  <a:lnTo>
                    <a:pt x="26" y="191"/>
                  </a:lnTo>
                  <a:cubicBezTo>
                    <a:pt x="39" y="200"/>
                    <a:pt x="51" y="205"/>
                    <a:pt x="64" y="205"/>
                  </a:cubicBezTo>
                  <a:cubicBezTo>
                    <a:pt x="77" y="205"/>
                    <a:pt x="89" y="200"/>
                    <a:pt x="102" y="191"/>
                  </a:cubicBezTo>
                  <a:cubicBezTo>
                    <a:pt x="103" y="191"/>
                    <a:pt x="105" y="191"/>
                    <a:pt x="106" y="191"/>
                  </a:cubicBezTo>
                  <a:cubicBezTo>
                    <a:pt x="207" y="191"/>
                    <a:pt x="300"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532900" y="2478150"/>
              <a:ext cx="8225" cy="6550"/>
            </a:xfrm>
            <a:custGeom>
              <a:avLst/>
              <a:gdLst/>
              <a:ahLst/>
              <a:cxnLst/>
              <a:rect l="l" t="t" r="r" b="b"/>
              <a:pathLst>
                <a:path w="329" h="262" extrusionOk="0">
                  <a:moveTo>
                    <a:pt x="204" y="0"/>
                  </a:moveTo>
                  <a:cubicBezTo>
                    <a:pt x="162" y="0"/>
                    <a:pt x="105" y="60"/>
                    <a:pt x="95" y="85"/>
                  </a:cubicBezTo>
                  <a:cubicBezTo>
                    <a:pt x="95" y="85"/>
                    <a:pt x="102" y="78"/>
                    <a:pt x="108" y="78"/>
                  </a:cubicBezTo>
                  <a:cubicBezTo>
                    <a:pt x="64" y="123"/>
                    <a:pt x="1" y="255"/>
                    <a:pt x="108" y="261"/>
                  </a:cubicBezTo>
                  <a:cubicBezTo>
                    <a:pt x="152" y="261"/>
                    <a:pt x="196" y="236"/>
                    <a:pt x="221" y="198"/>
                  </a:cubicBezTo>
                  <a:cubicBezTo>
                    <a:pt x="272" y="154"/>
                    <a:pt x="329" y="34"/>
                    <a:pt x="221" y="22"/>
                  </a:cubicBezTo>
                  <a:lnTo>
                    <a:pt x="234" y="15"/>
                  </a:lnTo>
                  <a:cubicBezTo>
                    <a:pt x="226" y="4"/>
                    <a:pt x="216" y="0"/>
                    <a:pt x="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2531950" y="2695725"/>
              <a:ext cx="7450" cy="6750"/>
            </a:xfrm>
            <a:custGeom>
              <a:avLst/>
              <a:gdLst/>
              <a:ahLst/>
              <a:cxnLst/>
              <a:rect l="l" t="t" r="r" b="b"/>
              <a:pathLst>
                <a:path w="298" h="270" extrusionOk="0">
                  <a:moveTo>
                    <a:pt x="205" y="0"/>
                  </a:moveTo>
                  <a:cubicBezTo>
                    <a:pt x="153" y="0"/>
                    <a:pt x="94" y="43"/>
                    <a:pt x="70" y="85"/>
                  </a:cubicBezTo>
                  <a:lnTo>
                    <a:pt x="64" y="92"/>
                  </a:lnTo>
                  <a:cubicBezTo>
                    <a:pt x="45" y="129"/>
                    <a:pt x="1" y="224"/>
                    <a:pt x="70" y="243"/>
                  </a:cubicBezTo>
                  <a:cubicBezTo>
                    <a:pt x="70" y="249"/>
                    <a:pt x="70" y="249"/>
                    <a:pt x="70" y="249"/>
                  </a:cubicBezTo>
                  <a:cubicBezTo>
                    <a:pt x="80" y="264"/>
                    <a:pt x="93" y="269"/>
                    <a:pt x="108" y="269"/>
                  </a:cubicBezTo>
                  <a:cubicBezTo>
                    <a:pt x="156" y="269"/>
                    <a:pt x="220" y="203"/>
                    <a:pt x="234" y="174"/>
                  </a:cubicBezTo>
                  <a:cubicBezTo>
                    <a:pt x="234" y="167"/>
                    <a:pt x="234" y="161"/>
                    <a:pt x="241" y="161"/>
                  </a:cubicBezTo>
                  <a:cubicBezTo>
                    <a:pt x="266" y="129"/>
                    <a:pt x="297" y="47"/>
                    <a:pt x="253" y="16"/>
                  </a:cubicBezTo>
                  <a:cubicBezTo>
                    <a:pt x="239" y="5"/>
                    <a:pt x="222"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2532750" y="2716450"/>
              <a:ext cx="11375" cy="6650"/>
            </a:xfrm>
            <a:custGeom>
              <a:avLst/>
              <a:gdLst/>
              <a:ahLst/>
              <a:cxnLst/>
              <a:rect l="l" t="t" r="r" b="b"/>
              <a:pathLst>
                <a:path w="455" h="266" extrusionOk="0">
                  <a:moveTo>
                    <a:pt x="290" y="0"/>
                  </a:moveTo>
                  <a:cubicBezTo>
                    <a:pt x="171" y="0"/>
                    <a:pt x="0" y="265"/>
                    <a:pt x="158" y="265"/>
                  </a:cubicBezTo>
                  <a:cubicBezTo>
                    <a:pt x="278" y="265"/>
                    <a:pt x="454"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2527375" y="2658100"/>
              <a:ext cx="13750" cy="21000"/>
            </a:xfrm>
            <a:custGeom>
              <a:avLst/>
              <a:gdLst/>
              <a:ahLst/>
              <a:cxnLst/>
              <a:rect l="l" t="t" r="r" b="b"/>
              <a:pathLst>
                <a:path w="550" h="840" extrusionOk="0">
                  <a:moveTo>
                    <a:pt x="480" y="1"/>
                  </a:moveTo>
                  <a:cubicBezTo>
                    <a:pt x="411" y="7"/>
                    <a:pt x="348" y="51"/>
                    <a:pt x="316" y="121"/>
                  </a:cubicBezTo>
                  <a:cubicBezTo>
                    <a:pt x="278" y="190"/>
                    <a:pt x="278" y="278"/>
                    <a:pt x="316" y="348"/>
                  </a:cubicBezTo>
                  <a:cubicBezTo>
                    <a:pt x="196" y="386"/>
                    <a:pt x="102" y="474"/>
                    <a:pt x="45" y="587"/>
                  </a:cubicBezTo>
                  <a:cubicBezTo>
                    <a:pt x="1" y="682"/>
                    <a:pt x="1" y="840"/>
                    <a:pt x="146" y="840"/>
                  </a:cubicBezTo>
                  <a:cubicBezTo>
                    <a:pt x="291" y="840"/>
                    <a:pt x="430" y="714"/>
                    <a:pt x="487" y="594"/>
                  </a:cubicBezTo>
                  <a:cubicBezTo>
                    <a:pt x="518" y="531"/>
                    <a:pt x="524" y="455"/>
                    <a:pt x="493" y="392"/>
                  </a:cubicBezTo>
                  <a:cubicBezTo>
                    <a:pt x="499" y="386"/>
                    <a:pt x="505" y="373"/>
                    <a:pt x="499" y="360"/>
                  </a:cubicBezTo>
                  <a:cubicBezTo>
                    <a:pt x="480" y="259"/>
                    <a:pt x="518" y="184"/>
                    <a:pt x="537" y="89"/>
                  </a:cubicBezTo>
                  <a:cubicBezTo>
                    <a:pt x="550" y="45"/>
                    <a:pt x="537"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2522650" y="2589625"/>
              <a:ext cx="9775" cy="7100"/>
            </a:xfrm>
            <a:custGeom>
              <a:avLst/>
              <a:gdLst/>
              <a:ahLst/>
              <a:cxnLst/>
              <a:rect l="l" t="t" r="r" b="b"/>
              <a:pathLst>
                <a:path w="391" h="284" extrusionOk="0">
                  <a:moveTo>
                    <a:pt x="295" y="1"/>
                  </a:moveTo>
                  <a:cubicBezTo>
                    <a:pt x="276" y="1"/>
                    <a:pt x="255" y="4"/>
                    <a:pt x="234" y="9"/>
                  </a:cubicBezTo>
                  <a:cubicBezTo>
                    <a:pt x="171" y="22"/>
                    <a:pt x="1" y="198"/>
                    <a:pt x="121" y="242"/>
                  </a:cubicBezTo>
                  <a:lnTo>
                    <a:pt x="133" y="242"/>
                  </a:lnTo>
                  <a:cubicBezTo>
                    <a:pt x="143" y="273"/>
                    <a:pt x="169" y="284"/>
                    <a:pt x="196" y="284"/>
                  </a:cubicBezTo>
                  <a:cubicBezTo>
                    <a:pt x="218" y="284"/>
                    <a:pt x="242" y="276"/>
                    <a:pt x="259" y="268"/>
                  </a:cubicBezTo>
                  <a:cubicBezTo>
                    <a:pt x="329" y="236"/>
                    <a:pt x="379" y="173"/>
                    <a:pt x="385" y="97"/>
                  </a:cubicBezTo>
                  <a:cubicBezTo>
                    <a:pt x="390" y="24"/>
                    <a:pt x="34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2534950" y="2602450"/>
              <a:ext cx="6975" cy="4425"/>
            </a:xfrm>
            <a:custGeom>
              <a:avLst/>
              <a:gdLst/>
              <a:ahLst/>
              <a:cxnLst/>
              <a:rect l="l" t="t" r="r" b="b"/>
              <a:pathLst>
                <a:path w="279" h="177" extrusionOk="0">
                  <a:moveTo>
                    <a:pt x="175" y="0"/>
                  </a:moveTo>
                  <a:cubicBezTo>
                    <a:pt x="144" y="0"/>
                    <a:pt x="107" y="22"/>
                    <a:pt x="89" y="45"/>
                  </a:cubicBezTo>
                  <a:lnTo>
                    <a:pt x="83" y="45"/>
                  </a:lnTo>
                  <a:cubicBezTo>
                    <a:pt x="64" y="51"/>
                    <a:pt x="1" y="108"/>
                    <a:pt x="39" y="133"/>
                  </a:cubicBezTo>
                  <a:lnTo>
                    <a:pt x="57" y="165"/>
                  </a:lnTo>
                  <a:cubicBezTo>
                    <a:pt x="66" y="173"/>
                    <a:pt x="78" y="176"/>
                    <a:pt x="92" y="176"/>
                  </a:cubicBezTo>
                  <a:cubicBezTo>
                    <a:pt x="108" y="176"/>
                    <a:pt x="126" y="171"/>
                    <a:pt x="139" y="165"/>
                  </a:cubicBezTo>
                  <a:cubicBezTo>
                    <a:pt x="184" y="139"/>
                    <a:pt x="278" y="76"/>
                    <a:pt x="209" y="13"/>
                  </a:cubicBezTo>
                  <a:cubicBezTo>
                    <a:pt x="200" y="4"/>
                    <a:pt x="188"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541325" y="2588875"/>
              <a:ext cx="9100" cy="5100"/>
            </a:xfrm>
            <a:custGeom>
              <a:avLst/>
              <a:gdLst/>
              <a:ahLst/>
              <a:cxnLst/>
              <a:rect l="l" t="t" r="r" b="b"/>
              <a:pathLst>
                <a:path w="364" h="204" extrusionOk="0">
                  <a:moveTo>
                    <a:pt x="197" y="1"/>
                  </a:moveTo>
                  <a:cubicBezTo>
                    <a:pt x="96" y="1"/>
                    <a:pt x="0" y="203"/>
                    <a:pt x="96" y="203"/>
                  </a:cubicBezTo>
                  <a:cubicBezTo>
                    <a:pt x="99" y="203"/>
                    <a:pt x="102" y="203"/>
                    <a:pt x="105" y="203"/>
                  </a:cubicBezTo>
                  <a:cubicBezTo>
                    <a:pt x="130" y="203"/>
                    <a:pt x="149" y="203"/>
                    <a:pt x="175" y="190"/>
                  </a:cubicBezTo>
                  <a:cubicBezTo>
                    <a:pt x="225" y="184"/>
                    <a:pt x="364" y="45"/>
                    <a:pt x="263" y="14"/>
                  </a:cubicBezTo>
                  <a:cubicBezTo>
                    <a:pt x="244" y="1"/>
                    <a:pt x="225" y="1"/>
                    <a:pt x="206" y="1"/>
                  </a:cubicBezTo>
                  <a:cubicBezTo>
                    <a:pt x="203" y="1"/>
                    <a:pt x="200"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2534475" y="2553725"/>
              <a:ext cx="12475" cy="7275"/>
            </a:xfrm>
            <a:custGeom>
              <a:avLst/>
              <a:gdLst/>
              <a:ahLst/>
              <a:cxnLst/>
              <a:rect l="l" t="t" r="r" b="b"/>
              <a:pathLst>
                <a:path w="499" h="291" extrusionOk="0">
                  <a:moveTo>
                    <a:pt x="316" y="1"/>
                  </a:moveTo>
                  <a:cubicBezTo>
                    <a:pt x="184" y="1"/>
                    <a:pt x="1" y="291"/>
                    <a:pt x="177" y="291"/>
                  </a:cubicBezTo>
                  <a:cubicBezTo>
                    <a:pt x="310" y="291"/>
                    <a:pt x="499"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2544900" y="2523150"/>
              <a:ext cx="6325" cy="5225"/>
            </a:xfrm>
            <a:custGeom>
              <a:avLst/>
              <a:gdLst/>
              <a:ahLst/>
              <a:cxnLst/>
              <a:rect l="l" t="t" r="r" b="b"/>
              <a:pathLst>
                <a:path w="253" h="209" extrusionOk="0">
                  <a:moveTo>
                    <a:pt x="202" y="0"/>
                  </a:moveTo>
                  <a:cubicBezTo>
                    <a:pt x="170" y="0"/>
                    <a:pt x="139" y="6"/>
                    <a:pt x="107" y="25"/>
                  </a:cubicBezTo>
                  <a:cubicBezTo>
                    <a:pt x="82" y="32"/>
                    <a:pt x="0" y="120"/>
                    <a:pt x="50" y="145"/>
                  </a:cubicBezTo>
                  <a:cubicBezTo>
                    <a:pt x="63" y="158"/>
                    <a:pt x="69" y="164"/>
                    <a:pt x="76" y="177"/>
                  </a:cubicBezTo>
                  <a:cubicBezTo>
                    <a:pt x="82" y="200"/>
                    <a:pt x="95" y="209"/>
                    <a:pt x="111" y="209"/>
                  </a:cubicBezTo>
                  <a:cubicBezTo>
                    <a:pt x="163" y="209"/>
                    <a:pt x="248" y="119"/>
                    <a:pt x="252" y="76"/>
                  </a:cubicBezTo>
                  <a:cubicBezTo>
                    <a:pt x="252" y="57"/>
                    <a:pt x="246" y="44"/>
                    <a:pt x="246" y="32"/>
                  </a:cubicBezTo>
                  <a:cubicBezTo>
                    <a:pt x="233" y="13"/>
                    <a:pt x="221"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2540325" y="2540925"/>
              <a:ext cx="10475" cy="5925"/>
            </a:xfrm>
            <a:custGeom>
              <a:avLst/>
              <a:gdLst/>
              <a:ahLst/>
              <a:cxnLst/>
              <a:rect l="l" t="t" r="r" b="b"/>
              <a:pathLst>
                <a:path w="419" h="237" extrusionOk="0">
                  <a:moveTo>
                    <a:pt x="280" y="0"/>
                  </a:moveTo>
                  <a:cubicBezTo>
                    <a:pt x="273" y="0"/>
                    <a:pt x="266" y="1"/>
                    <a:pt x="259" y="2"/>
                  </a:cubicBezTo>
                  <a:cubicBezTo>
                    <a:pt x="240" y="2"/>
                    <a:pt x="227" y="8"/>
                    <a:pt x="215" y="14"/>
                  </a:cubicBezTo>
                  <a:cubicBezTo>
                    <a:pt x="158" y="27"/>
                    <a:pt x="0" y="178"/>
                    <a:pt x="114" y="216"/>
                  </a:cubicBezTo>
                  <a:cubicBezTo>
                    <a:pt x="133" y="229"/>
                    <a:pt x="151" y="229"/>
                    <a:pt x="177" y="235"/>
                  </a:cubicBezTo>
                  <a:cubicBezTo>
                    <a:pt x="181" y="236"/>
                    <a:pt x="185" y="236"/>
                    <a:pt x="189" y="236"/>
                  </a:cubicBezTo>
                  <a:cubicBezTo>
                    <a:pt x="306" y="236"/>
                    <a:pt x="419" y="0"/>
                    <a:pt x="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2594725" y="2379100"/>
              <a:ext cx="60875" cy="316750"/>
            </a:xfrm>
            <a:custGeom>
              <a:avLst/>
              <a:gdLst/>
              <a:ahLst/>
              <a:cxnLst/>
              <a:rect l="l" t="t" r="r" b="b"/>
              <a:pathLst>
                <a:path w="2435" h="12670" extrusionOk="0">
                  <a:moveTo>
                    <a:pt x="1390" y="1"/>
                  </a:moveTo>
                  <a:cubicBezTo>
                    <a:pt x="694" y="1"/>
                    <a:pt x="315" y="2966"/>
                    <a:pt x="315" y="4148"/>
                  </a:cubicBezTo>
                  <a:cubicBezTo>
                    <a:pt x="315" y="4885"/>
                    <a:pt x="309" y="5623"/>
                    <a:pt x="296" y="6355"/>
                  </a:cubicBezTo>
                  <a:cubicBezTo>
                    <a:pt x="278" y="7093"/>
                    <a:pt x="278" y="7850"/>
                    <a:pt x="284" y="8594"/>
                  </a:cubicBezTo>
                  <a:cubicBezTo>
                    <a:pt x="284" y="8777"/>
                    <a:pt x="296" y="8966"/>
                    <a:pt x="315" y="9143"/>
                  </a:cubicBezTo>
                  <a:cubicBezTo>
                    <a:pt x="391" y="10026"/>
                    <a:pt x="0" y="11741"/>
                    <a:pt x="788" y="12410"/>
                  </a:cubicBezTo>
                  <a:cubicBezTo>
                    <a:pt x="999" y="12590"/>
                    <a:pt x="1178" y="12670"/>
                    <a:pt x="1330" y="12670"/>
                  </a:cubicBezTo>
                  <a:cubicBezTo>
                    <a:pt x="2292" y="12670"/>
                    <a:pt x="2170" y="9478"/>
                    <a:pt x="2170" y="8607"/>
                  </a:cubicBezTo>
                  <a:cubicBezTo>
                    <a:pt x="2239" y="7812"/>
                    <a:pt x="2214" y="7011"/>
                    <a:pt x="2195" y="6210"/>
                  </a:cubicBezTo>
                  <a:cubicBezTo>
                    <a:pt x="2176" y="5081"/>
                    <a:pt x="2435" y="1322"/>
                    <a:pt x="1823" y="357"/>
                  </a:cubicBezTo>
                  <a:cubicBezTo>
                    <a:pt x="1667" y="109"/>
                    <a:pt x="1523" y="1"/>
                    <a:pt x="13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623925" y="2408375"/>
              <a:ext cx="8350" cy="5975"/>
            </a:xfrm>
            <a:custGeom>
              <a:avLst/>
              <a:gdLst/>
              <a:ahLst/>
              <a:cxnLst/>
              <a:rect l="l" t="t" r="r" b="b"/>
              <a:pathLst>
                <a:path w="334" h="239" extrusionOk="0">
                  <a:moveTo>
                    <a:pt x="191" y="0"/>
                  </a:moveTo>
                  <a:cubicBezTo>
                    <a:pt x="127" y="0"/>
                    <a:pt x="60" y="66"/>
                    <a:pt x="30" y="120"/>
                  </a:cubicBezTo>
                  <a:cubicBezTo>
                    <a:pt x="1" y="189"/>
                    <a:pt x="33" y="239"/>
                    <a:pt x="91" y="239"/>
                  </a:cubicBezTo>
                  <a:cubicBezTo>
                    <a:pt x="107" y="239"/>
                    <a:pt x="125" y="235"/>
                    <a:pt x="144" y="227"/>
                  </a:cubicBezTo>
                  <a:lnTo>
                    <a:pt x="188" y="208"/>
                  </a:lnTo>
                  <a:cubicBezTo>
                    <a:pt x="226" y="189"/>
                    <a:pt x="333" y="82"/>
                    <a:pt x="270" y="38"/>
                  </a:cubicBezTo>
                  <a:lnTo>
                    <a:pt x="245" y="19"/>
                  </a:lnTo>
                  <a:cubicBezTo>
                    <a:pt x="228" y="6"/>
                    <a:pt x="210"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626075" y="2427050"/>
              <a:ext cx="9025" cy="7625"/>
            </a:xfrm>
            <a:custGeom>
              <a:avLst/>
              <a:gdLst/>
              <a:ahLst/>
              <a:cxnLst/>
              <a:rect l="l" t="t" r="r" b="b"/>
              <a:pathLst>
                <a:path w="361" h="305" extrusionOk="0">
                  <a:moveTo>
                    <a:pt x="177" y="0"/>
                  </a:moveTo>
                  <a:cubicBezTo>
                    <a:pt x="151" y="0"/>
                    <a:pt x="122" y="24"/>
                    <a:pt x="108" y="47"/>
                  </a:cubicBezTo>
                  <a:cubicBezTo>
                    <a:pt x="89" y="73"/>
                    <a:pt x="70" y="104"/>
                    <a:pt x="52" y="129"/>
                  </a:cubicBezTo>
                  <a:cubicBezTo>
                    <a:pt x="0" y="206"/>
                    <a:pt x="12" y="304"/>
                    <a:pt x="89" y="304"/>
                  </a:cubicBezTo>
                  <a:cubicBezTo>
                    <a:pt x="106" y="304"/>
                    <a:pt x="128" y="299"/>
                    <a:pt x="152" y="287"/>
                  </a:cubicBezTo>
                  <a:cubicBezTo>
                    <a:pt x="228" y="249"/>
                    <a:pt x="361" y="98"/>
                    <a:pt x="247" y="35"/>
                  </a:cubicBezTo>
                  <a:lnTo>
                    <a:pt x="203" y="10"/>
                  </a:lnTo>
                  <a:cubicBezTo>
                    <a:pt x="195" y="3"/>
                    <a:pt x="186" y="0"/>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2634125" y="2411650"/>
              <a:ext cx="7550" cy="5175"/>
            </a:xfrm>
            <a:custGeom>
              <a:avLst/>
              <a:gdLst/>
              <a:ahLst/>
              <a:cxnLst/>
              <a:rect l="l" t="t" r="r" b="b"/>
              <a:pathLst>
                <a:path w="302" h="207" extrusionOk="0">
                  <a:moveTo>
                    <a:pt x="182" y="1"/>
                  </a:moveTo>
                  <a:cubicBezTo>
                    <a:pt x="179" y="1"/>
                    <a:pt x="175" y="1"/>
                    <a:pt x="171" y="1"/>
                  </a:cubicBezTo>
                  <a:cubicBezTo>
                    <a:pt x="102" y="7"/>
                    <a:pt x="45" y="52"/>
                    <a:pt x="20" y="108"/>
                  </a:cubicBezTo>
                  <a:cubicBezTo>
                    <a:pt x="13" y="134"/>
                    <a:pt x="1" y="165"/>
                    <a:pt x="20" y="190"/>
                  </a:cubicBezTo>
                  <a:lnTo>
                    <a:pt x="26" y="197"/>
                  </a:lnTo>
                  <a:cubicBezTo>
                    <a:pt x="35" y="203"/>
                    <a:pt x="48" y="206"/>
                    <a:pt x="61" y="206"/>
                  </a:cubicBezTo>
                  <a:cubicBezTo>
                    <a:pt x="73" y="206"/>
                    <a:pt x="86" y="203"/>
                    <a:pt x="95" y="197"/>
                  </a:cubicBezTo>
                  <a:cubicBezTo>
                    <a:pt x="97" y="197"/>
                    <a:pt x="98" y="197"/>
                    <a:pt x="100" y="197"/>
                  </a:cubicBezTo>
                  <a:cubicBezTo>
                    <a:pt x="203" y="197"/>
                    <a:pt x="302" y="1"/>
                    <a:pt x="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2619150" y="2418525"/>
              <a:ext cx="8075" cy="6400"/>
            </a:xfrm>
            <a:custGeom>
              <a:avLst/>
              <a:gdLst/>
              <a:ahLst/>
              <a:cxnLst/>
              <a:rect l="l" t="t" r="r" b="b"/>
              <a:pathLst>
                <a:path w="323" h="256" extrusionOk="0">
                  <a:moveTo>
                    <a:pt x="202" y="0"/>
                  </a:moveTo>
                  <a:cubicBezTo>
                    <a:pt x="160" y="0"/>
                    <a:pt x="105" y="56"/>
                    <a:pt x="95" y="86"/>
                  </a:cubicBezTo>
                  <a:lnTo>
                    <a:pt x="101" y="79"/>
                  </a:lnTo>
                  <a:lnTo>
                    <a:pt x="101" y="79"/>
                  </a:lnTo>
                  <a:cubicBezTo>
                    <a:pt x="64" y="117"/>
                    <a:pt x="1" y="250"/>
                    <a:pt x="102" y="256"/>
                  </a:cubicBezTo>
                  <a:cubicBezTo>
                    <a:pt x="152" y="256"/>
                    <a:pt x="196" y="237"/>
                    <a:pt x="221" y="199"/>
                  </a:cubicBezTo>
                  <a:cubicBezTo>
                    <a:pt x="272" y="149"/>
                    <a:pt x="322" y="35"/>
                    <a:pt x="221" y="23"/>
                  </a:cubicBezTo>
                  <a:lnTo>
                    <a:pt x="234" y="16"/>
                  </a:lnTo>
                  <a:cubicBezTo>
                    <a:pt x="225" y="5"/>
                    <a:pt x="214"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2618050" y="2636125"/>
              <a:ext cx="7600" cy="6675"/>
            </a:xfrm>
            <a:custGeom>
              <a:avLst/>
              <a:gdLst/>
              <a:ahLst/>
              <a:cxnLst/>
              <a:rect l="l" t="t" r="r" b="b"/>
              <a:pathLst>
                <a:path w="304" h="267" extrusionOk="0">
                  <a:moveTo>
                    <a:pt x="207" y="0"/>
                  </a:moveTo>
                  <a:cubicBezTo>
                    <a:pt x="153" y="0"/>
                    <a:pt x="93" y="43"/>
                    <a:pt x="70" y="85"/>
                  </a:cubicBezTo>
                  <a:lnTo>
                    <a:pt x="64" y="92"/>
                  </a:lnTo>
                  <a:cubicBezTo>
                    <a:pt x="45" y="129"/>
                    <a:pt x="0" y="218"/>
                    <a:pt x="70" y="243"/>
                  </a:cubicBezTo>
                  <a:cubicBezTo>
                    <a:pt x="70" y="243"/>
                    <a:pt x="70" y="243"/>
                    <a:pt x="70" y="249"/>
                  </a:cubicBezTo>
                  <a:cubicBezTo>
                    <a:pt x="79" y="261"/>
                    <a:pt x="91" y="266"/>
                    <a:pt x="105" y="266"/>
                  </a:cubicBezTo>
                  <a:cubicBezTo>
                    <a:pt x="155" y="266"/>
                    <a:pt x="224" y="197"/>
                    <a:pt x="234" y="167"/>
                  </a:cubicBezTo>
                  <a:lnTo>
                    <a:pt x="240" y="155"/>
                  </a:lnTo>
                  <a:cubicBezTo>
                    <a:pt x="265" y="123"/>
                    <a:pt x="303" y="41"/>
                    <a:pt x="259" y="16"/>
                  </a:cubicBezTo>
                  <a:cubicBezTo>
                    <a:pt x="243" y="5"/>
                    <a:pt x="226"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2618825" y="2656700"/>
              <a:ext cx="11400" cy="6650"/>
            </a:xfrm>
            <a:custGeom>
              <a:avLst/>
              <a:gdLst/>
              <a:ahLst/>
              <a:cxnLst/>
              <a:rect l="l" t="t" r="r" b="b"/>
              <a:pathLst>
                <a:path w="456" h="266" extrusionOk="0">
                  <a:moveTo>
                    <a:pt x="297" y="0"/>
                  </a:moveTo>
                  <a:cubicBezTo>
                    <a:pt x="171" y="0"/>
                    <a:pt x="1" y="265"/>
                    <a:pt x="165" y="265"/>
                  </a:cubicBezTo>
                  <a:cubicBezTo>
                    <a:pt x="285" y="265"/>
                    <a:pt x="45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2630025" y="2637450"/>
              <a:ext cx="5075" cy="2875"/>
            </a:xfrm>
            <a:custGeom>
              <a:avLst/>
              <a:gdLst/>
              <a:ahLst/>
              <a:cxnLst/>
              <a:rect l="l" t="t" r="r" b="b"/>
              <a:pathLst>
                <a:path w="203" h="115" extrusionOk="0">
                  <a:moveTo>
                    <a:pt x="127" y="1"/>
                  </a:moveTo>
                  <a:cubicBezTo>
                    <a:pt x="76" y="1"/>
                    <a:pt x="1" y="114"/>
                    <a:pt x="70" y="114"/>
                  </a:cubicBezTo>
                  <a:cubicBezTo>
                    <a:pt x="127" y="114"/>
                    <a:pt x="203"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21200" y="2542675"/>
              <a:ext cx="6975" cy="4500"/>
            </a:xfrm>
            <a:custGeom>
              <a:avLst/>
              <a:gdLst/>
              <a:ahLst/>
              <a:cxnLst/>
              <a:rect l="l" t="t" r="r" b="b"/>
              <a:pathLst>
                <a:path w="279" h="180" extrusionOk="0">
                  <a:moveTo>
                    <a:pt x="175" y="1"/>
                  </a:moveTo>
                  <a:cubicBezTo>
                    <a:pt x="143" y="1"/>
                    <a:pt x="107" y="23"/>
                    <a:pt x="89" y="45"/>
                  </a:cubicBezTo>
                  <a:lnTo>
                    <a:pt x="83" y="45"/>
                  </a:lnTo>
                  <a:cubicBezTo>
                    <a:pt x="64" y="52"/>
                    <a:pt x="1" y="115"/>
                    <a:pt x="38" y="134"/>
                  </a:cubicBezTo>
                  <a:lnTo>
                    <a:pt x="57" y="165"/>
                  </a:lnTo>
                  <a:cubicBezTo>
                    <a:pt x="65" y="176"/>
                    <a:pt x="78" y="180"/>
                    <a:pt x="91" y="180"/>
                  </a:cubicBezTo>
                  <a:cubicBezTo>
                    <a:pt x="109" y="180"/>
                    <a:pt x="128" y="172"/>
                    <a:pt x="139" y="165"/>
                  </a:cubicBezTo>
                  <a:cubicBezTo>
                    <a:pt x="183" y="146"/>
                    <a:pt x="278" y="83"/>
                    <a:pt x="209" y="14"/>
                  </a:cubicBezTo>
                  <a:cubicBezTo>
                    <a:pt x="199" y="5"/>
                    <a:pt x="188"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2627550" y="2529125"/>
              <a:ext cx="9125" cy="5250"/>
            </a:xfrm>
            <a:custGeom>
              <a:avLst/>
              <a:gdLst/>
              <a:ahLst/>
              <a:cxnLst/>
              <a:rect l="l" t="t" r="r" b="b"/>
              <a:pathLst>
                <a:path w="365" h="210" extrusionOk="0">
                  <a:moveTo>
                    <a:pt x="198" y="0"/>
                  </a:moveTo>
                  <a:cubicBezTo>
                    <a:pt x="91" y="0"/>
                    <a:pt x="1" y="209"/>
                    <a:pt x="98" y="209"/>
                  </a:cubicBezTo>
                  <a:cubicBezTo>
                    <a:pt x="100" y="209"/>
                    <a:pt x="103" y="209"/>
                    <a:pt x="106" y="209"/>
                  </a:cubicBezTo>
                  <a:cubicBezTo>
                    <a:pt x="125" y="209"/>
                    <a:pt x="150" y="203"/>
                    <a:pt x="175" y="196"/>
                  </a:cubicBezTo>
                  <a:cubicBezTo>
                    <a:pt x="226" y="184"/>
                    <a:pt x="365" y="51"/>
                    <a:pt x="264" y="13"/>
                  </a:cubicBezTo>
                  <a:cubicBezTo>
                    <a:pt x="245" y="7"/>
                    <a:pt x="226" y="1"/>
                    <a:pt x="207" y="1"/>
                  </a:cubicBezTo>
                  <a:cubicBezTo>
                    <a:pt x="204" y="0"/>
                    <a:pt x="201" y="0"/>
                    <a:pt x="1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2620725" y="2493975"/>
              <a:ext cx="12325" cy="7425"/>
            </a:xfrm>
            <a:custGeom>
              <a:avLst/>
              <a:gdLst/>
              <a:ahLst/>
              <a:cxnLst/>
              <a:rect l="l" t="t" r="r" b="b"/>
              <a:pathLst>
                <a:path w="493" h="297" extrusionOk="0">
                  <a:moveTo>
                    <a:pt x="316" y="0"/>
                  </a:moveTo>
                  <a:cubicBezTo>
                    <a:pt x="184" y="0"/>
                    <a:pt x="1" y="297"/>
                    <a:pt x="177" y="297"/>
                  </a:cubicBezTo>
                  <a:cubicBezTo>
                    <a:pt x="310" y="297"/>
                    <a:pt x="493"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2631125" y="2463500"/>
              <a:ext cx="6175" cy="5250"/>
            </a:xfrm>
            <a:custGeom>
              <a:avLst/>
              <a:gdLst/>
              <a:ahLst/>
              <a:cxnLst/>
              <a:rect l="l" t="t" r="r" b="b"/>
              <a:pathLst>
                <a:path w="247" h="210" extrusionOk="0">
                  <a:moveTo>
                    <a:pt x="179" y="0"/>
                  </a:moveTo>
                  <a:cubicBezTo>
                    <a:pt x="154" y="0"/>
                    <a:pt x="129" y="11"/>
                    <a:pt x="108" y="21"/>
                  </a:cubicBezTo>
                  <a:cubicBezTo>
                    <a:pt x="83" y="34"/>
                    <a:pt x="1" y="116"/>
                    <a:pt x="45" y="147"/>
                  </a:cubicBezTo>
                  <a:cubicBezTo>
                    <a:pt x="64" y="153"/>
                    <a:pt x="70" y="160"/>
                    <a:pt x="77" y="179"/>
                  </a:cubicBezTo>
                  <a:cubicBezTo>
                    <a:pt x="83" y="201"/>
                    <a:pt x="95" y="210"/>
                    <a:pt x="111" y="210"/>
                  </a:cubicBezTo>
                  <a:cubicBezTo>
                    <a:pt x="162" y="210"/>
                    <a:pt x="247" y="115"/>
                    <a:pt x="247" y="72"/>
                  </a:cubicBezTo>
                  <a:cubicBezTo>
                    <a:pt x="247" y="59"/>
                    <a:pt x="247" y="40"/>
                    <a:pt x="241" y="27"/>
                  </a:cubicBezTo>
                  <a:cubicBezTo>
                    <a:pt x="234" y="8"/>
                    <a:pt x="215" y="2"/>
                    <a:pt x="196" y="2"/>
                  </a:cubicBezTo>
                  <a:cubicBezTo>
                    <a:pt x="191" y="1"/>
                    <a:pt x="185"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2626575" y="2481150"/>
              <a:ext cx="10475" cy="5925"/>
            </a:xfrm>
            <a:custGeom>
              <a:avLst/>
              <a:gdLst/>
              <a:ahLst/>
              <a:cxnLst/>
              <a:rect l="l" t="t" r="r" b="b"/>
              <a:pathLst>
                <a:path w="419" h="237" extrusionOk="0">
                  <a:moveTo>
                    <a:pt x="280" y="1"/>
                  </a:moveTo>
                  <a:cubicBezTo>
                    <a:pt x="273" y="1"/>
                    <a:pt x="266" y="1"/>
                    <a:pt x="259" y="3"/>
                  </a:cubicBezTo>
                  <a:cubicBezTo>
                    <a:pt x="240" y="9"/>
                    <a:pt x="227" y="9"/>
                    <a:pt x="208" y="15"/>
                  </a:cubicBezTo>
                  <a:cubicBezTo>
                    <a:pt x="158" y="28"/>
                    <a:pt x="0" y="179"/>
                    <a:pt x="114" y="223"/>
                  </a:cubicBezTo>
                  <a:cubicBezTo>
                    <a:pt x="132" y="230"/>
                    <a:pt x="151" y="236"/>
                    <a:pt x="170" y="236"/>
                  </a:cubicBezTo>
                  <a:cubicBezTo>
                    <a:pt x="175" y="236"/>
                    <a:pt x="179" y="237"/>
                    <a:pt x="183" y="237"/>
                  </a:cubicBezTo>
                  <a:cubicBezTo>
                    <a:pt x="305" y="237"/>
                    <a:pt x="419"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3"/>
          <p:cNvSpPr/>
          <p:nvPr/>
        </p:nvSpPr>
        <p:spPr>
          <a:xfrm>
            <a:off x="1159720" y="4212092"/>
            <a:ext cx="645259" cy="558536"/>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630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950967" y="5640767"/>
            <a:ext cx="7463200" cy="5040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99803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28"/>
        <p:cNvGrpSpPr/>
        <p:nvPr/>
      </p:nvGrpSpPr>
      <p:grpSpPr>
        <a:xfrm>
          <a:off x="0" y="0"/>
          <a:ext cx="0" cy="0"/>
          <a:chOff x="0" y="0"/>
          <a:chExt cx="0" cy="0"/>
        </a:xfrm>
      </p:grpSpPr>
    </p:spTree>
    <p:extLst>
      <p:ext uri="{BB962C8B-B14F-4D97-AF65-F5344CB8AC3E}">
        <p14:creationId xmlns:p14="http://schemas.microsoft.com/office/powerpoint/2010/main" val="32649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495-5F29-4AFB-AB6A-AD376A23D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7E851-DE38-4763-B89E-01A8695563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81579-18F3-44E0-A590-D3B20DF18287}"/>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521AB37E-7F81-4D14-98EF-708B605F5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BB63C-A247-4D22-BC14-73563ABE7C86}"/>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208540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1080-D40D-4EDD-BC75-D14ACBED9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123069-BB60-414F-97FC-B4E23AACE9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15EB53-DB82-4E72-B478-54C2EFCCC015}"/>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749DA5B8-654E-488F-9A44-D8C652060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D0DF9-C2E3-46F7-9ECC-E83717E399DE}"/>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57562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6B52-90EC-4A14-ABBF-66BB0D8C5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45739-D282-41D7-ACF4-8A801E04C9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467F-D676-4FDE-9251-3D8E06AC0B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C700D-0E2D-4A19-867C-F0FFB7FCDADC}"/>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6" name="Footer Placeholder 5">
            <a:extLst>
              <a:ext uri="{FF2B5EF4-FFF2-40B4-BE49-F238E27FC236}">
                <a16:creationId xmlns:a16="http://schemas.microsoft.com/office/drawing/2014/main" id="{C2CA2E10-A342-423F-80A1-748DEB5F4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DC184-1E13-4233-9143-A59678BD1D61}"/>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230425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EEBA-FB66-477A-8036-68C415C55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41EE0-C223-427E-BCDF-FB3C2FF9A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00160F-25B6-4FB4-ABDE-913E54A8E3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78381-A9B3-4552-BD6D-6EB119CCB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119482-AAB2-42ED-934D-5FBB82EECB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7686B-EE53-4F35-BF93-BD64CDA21924}"/>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8" name="Footer Placeholder 7">
            <a:extLst>
              <a:ext uri="{FF2B5EF4-FFF2-40B4-BE49-F238E27FC236}">
                <a16:creationId xmlns:a16="http://schemas.microsoft.com/office/drawing/2014/main" id="{BCEBA517-9CE0-454A-8B9C-5B67789D0C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7397DD-9916-4C91-ADC3-79918C94ABBC}"/>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266139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FE90-0D97-43D9-B61F-E55EEF933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02C114-2259-4C0F-82AF-4D0D79CF325E}"/>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4" name="Footer Placeholder 3">
            <a:extLst>
              <a:ext uri="{FF2B5EF4-FFF2-40B4-BE49-F238E27FC236}">
                <a16:creationId xmlns:a16="http://schemas.microsoft.com/office/drawing/2014/main" id="{F38B1BE0-D543-4164-A305-77A03A233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D25FA4-AE9C-4F37-88CC-44C01B62E97E}"/>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159629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742AD-43F5-4693-9939-09EF3B189E1F}"/>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3" name="Footer Placeholder 2">
            <a:extLst>
              <a:ext uri="{FF2B5EF4-FFF2-40B4-BE49-F238E27FC236}">
                <a16:creationId xmlns:a16="http://schemas.microsoft.com/office/drawing/2014/main" id="{A3EE8C42-2199-494F-BA9C-D48E40422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31868D-A172-433C-9A0A-83EAF3058F30}"/>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342951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5902-3906-45C0-8BC7-A27E6C86D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890283-BE21-4645-9080-AD2CF75D2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0793A0-F6E6-40AF-8BCF-607070B1F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78E980-4A2D-4BE9-B5D9-34AD3A331D16}"/>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6" name="Footer Placeholder 5">
            <a:extLst>
              <a:ext uri="{FF2B5EF4-FFF2-40B4-BE49-F238E27FC236}">
                <a16:creationId xmlns:a16="http://schemas.microsoft.com/office/drawing/2014/main" id="{5DCD6D92-3CF4-44FF-B8C1-D67052C06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DBF33-5221-4855-B8D7-9B38D98420F3}"/>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204699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A791-5B4A-4751-8B13-47702BAF8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5BAEB-EA65-490C-A846-9DB9C553D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2141B-725B-497C-9105-2B7765F14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7DFC26-5BF5-4044-ABF5-04DBA9E636EB}"/>
              </a:ext>
            </a:extLst>
          </p:cNvPr>
          <p:cNvSpPr>
            <a:spLocks noGrp="1"/>
          </p:cNvSpPr>
          <p:nvPr>
            <p:ph type="dt" sz="half" idx="10"/>
          </p:nvPr>
        </p:nvSpPr>
        <p:spPr/>
        <p:txBody>
          <a:bodyPr/>
          <a:lstStyle/>
          <a:p>
            <a:fld id="{36308747-51AD-4EC8-9425-8AAC9B3BC16E}" type="datetimeFigureOut">
              <a:rPr lang="en-US" smtClean="0"/>
              <a:t>3/7/2025</a:t>
            </a:fld>
            <a:endParaRPr lang="en-US"/>
          </a:p>
        </p:txBody>
      </p:sp>
      <p:sp>
        <p:nvSpPr>
          <p:cNvPr id="6" name="Footer Placeholder 5">
            <a:extLst>
              <a:ext uri="{FF2B5EF4-FFF2-40B4-BE49-F238E27FC236}">
                <a16:creationId xmlns:a16="http://schemas.microsoft.com/office/drawing/2014/main" id="{FB659A72-7378-4281-9E2A-9245C4451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D9D28-DF6B-45C2-AF05-7689353985D6}"/>
              </a:ext>
            </a:extLst>
          </p:cNvPr>
          <p:cNvSpPr>
            <a:spLocks noGrp="1"/>
          </p:cNvSpPr>
          <p:nvPr>
            <p:ph type="sldNum" sz="quarter" idx="12"/>
          </p:nvPr>
        </p:nvSpPr>
        <p:spPr/>
        <p:txBody>
          <a:bodyPr/>
          <a:lstStyle/>
          <a:p>
            <a:fld id="{204A20AB-E8E6-41A0-B05B-E326A79956EE}" type="slidenum">
              <a:rPr lang="en-US" smtClean="0"/>
              <a:t>‹#›</a:t>
            </a:fld>
            <a:endParaRPr lang="en-US"/>
          </a:p>
        </p:txBody>
      </p:sp>
    </p:spTree>
    <p:extLst>
      <p:ext uri="{BB962C8B-B14F-4D97-AF65-F5344CB8AC3E}">
        <p14:creationId xmlns:p14="http://schemas.microsoft.com/office/powerpoint/2010/main" val="135623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70C69D-F0B0-404F-8088-BE71E312F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FEFF5-DC7E-489E-9B2C-EB5D6E525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4500F-3725-4C76-8531-E0F0C9C36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08747-51AD-4EC8-9425-8AAC9B3BC16E}" type="datetimeFigureOut">
              <a:rPr lang="en-US" smtClean="0"/>
              <a:t>3/7/2025</a:t>
            </a:fld>
            <a:endParaRPr lang="en-US"/>
          </a:p>
        </p:txBody>
      </p:sp>
      <p:sp>
        <p:nvSpPr>
          <p:cNvPr id="5" name="Footer Placeholder 4">
            <a:extLst>
              <a:ext uri="{FF2B5EF4-FFF2-40B4-BE49-F238E27FC236}">
                <a16:creationId xmlns:a16="http://schemas.microsoft.com/office/drawing/2014/main" id="{EFFEBD8D-7894-428A-8DCE-9037211DD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477658-0977-4815-B399-F844155DA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A20AB-E8E6-41A0-B05B-E326A79956EE}" type="slidenum">
              <a:rPr lang="en-US" smtClean="0"/>
              <a:t>‹#›</a:t>
            </a:fld>
            <a:endParaRPr lang="en-US"/>
          </a:p>
        </p:txBody>
      </p:sp>
    </p:spTree>
    <p:extLst>
      <p:ext uri="{BB962C8B-B14F-4D97-AF65-F5344CB8AC3E}">
        <p14:creationId xmlns:p14="http://schemas.microsoft.com/office/powerpoint/2010/main" val="312283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18" Type="http://schemas.openxmlformats.org/officeDocument/2006/relationships/image" Target="../media/image16.png"/><Relationship Id="rId3" Type="http://schemas.openxmlformats.org/officeDocument/2006/relationships/notesSlide" Target="../notesSlides/notesSlide3.xml"/><Relationship Id="rId21" Type="http://schemas.openxmlformats.org/officeDocument/2006/relationships/image" Target="../media/image18.png"/><Relationship Id="rId7" Type="http://schemas.openxmlformats.org/officeDocument/2006/relationships/slide" Target="slide6.xml"/><Relationship Id="rId12" Type="http://schemas.openxmlformats.org/officeDocument/2006/relationships/image" Target="../media/image13.png"/><Relationship Id="rId17" Type="http://schemas.openxmlformats.org/officeDocument/2006/relationships/slide" Target="slide8.xml"/><Relationship Id="rId2" Type="http://schemas.openxmlformats.org/officeDocument/2006/relationships/slideLayout" Target="../slideLayouts/slideLayout7.xml"/><Relationship Id="rId16" Type="http://schemas.openxmlformats.org/officeDocument/2006/relationships/slide" Target="slide7.xml"/><Relationship Id="rId20" Type="http://schemas.openxmlformats.org/officeDocument/2006/relationships/slide" Target="slide11.xml"/><Relationship Id="rId1" Type="http://schemas.openxmlformats.org/officeDocument/2006/relationships/audio" Target="file:///C:\Documents%20and%20Settings\Administrator\Desktop\This_Old_Man_instrumental.mp3" TargetMode="Externa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slide" Target="slide4.xml"/><Relationship Id="rId15" Type="http://schemas.openxmlformats.org/officeDocument/2006/relationships/slide" Target="slide5.xml"/><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0.gif"/><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18" Type="http://schemas.openxmlformats.org/officeDocument/2006/relationships/image" Target="../media/image16.png"/><Relationship Id="rId3" Type="http://schemas.openxmlformats.org/officeDocument/2006/relationships/notesSlide" Target="../notesSlides/notesSlide9.xml"/><Relationship Id="rId21" Type="http://schemas.openxmlformats.org/officeDocument/2006/relationships/image" Target="../media/image18.png"/><Relationship Id="rId7" Type="http://schemas.openxmlformats.org/officeDocument/2006/relationships/slide" Target="slide6.xml"/><Relationship Id="rId12" Type="http://schemas.openxmlformats.org/officeDocument/2006/relationships/image" Target="../media/image13.png"/><Relationship Id="rId17" Type="http://schemas.openxmlformats.org/officeDocument/2006/relationships/slide" Target="slide8.xml"/><Relationship Id="rId2" Type="http://schemas.openxmlformats.org/officeDocument/2006/relationships/slideLayout" Target="../slideLayouts/slideLayout7.xml"/><Relationship Id="rId16" Type="http://schemas.openxmlformats.org/officeDocument/2006/relationships/slide" Target="slide7.xml"/><Relationship Id="rId20" Type="http://schemas.openxmlformats.org/officeDocument/2006/relationships/slide" Target="slide11.xml"/><Relationship Id="rId1" Type="http://schemas.openxmlformats.org/officeDocument/2006/relationships/audio" Target="file:///C:\Documents%20and%20Settings\Administrator\Desktop\This_Old_Man_instrumental.mp3" TargetMode="Externa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slide" Target="slide4.xml"/><Relationship Id="rId15" Type="http://schemas.openxmlformats.org/officeDocument/2006/relationships/slide" Target="slide5.xml"/><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0.gi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4C381-2483-4A12-B81A-0ADC3BAEA4B2}"/>
              </a:ext>
            </a:extLst>
          </p:cNvPr>
          <p:cNvGrpSpPr/>
          <p:nvPr/>
        </p:nvGrpSpPr>
        <p:grpSpPr>
          <a:xfrm rot="291544">
            <a:off x="354606" y="540706"/>
            <a:ext cx="1277513" cy="1302958"/>
            <a:chOff x="2831465" y="1150142"/>
            <a:chExt cx="880564" cy="923700"/>
          </a:xfrm>
          <a:solidFill>
            <a:srgbClr val="B9E1FF"/>
          </a:solidFill>
        </p:grpSpPr>
        <p:sp>
          <p:nvSpPr>
            <p:cNvPr id="3" name="Rectangle 2">
              <a:extLst>
                <a:ext uri="{FF2B5EF4-FFF2-40B4-BE49-F238E27FC236}">
                  <a16:creationId xmlns:a16="http://schemas.microsoft.com/office/drawing/2014/main" id="{53E03168-29FF-41BB-BA60-0363E500A400}"/>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2AC5BCD6-B767-4AE2-B9ED-908ED8A7C50A}"/>
                </a:ext>
              </a:extLst>
            </p:cNvPr>
            <p:cNvSpPr txBox="1"/>
            <p:nvPr/>
          </p:nvSpPr>
          <p:spPr>
            <a:xfrm>
              <a:off x="2831465" y="1288356"/>
              <a:ext cx="870858" cy="785486"/>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C</a:t>
              </a:r>
            </a:p>
          </p:txBody>
        </p:sp>
      </p:grpSp>
      <p:grpSp>
        <p:nvGrpSpPr>
          <p:cNvPr id="5" name="Group 4">
            <a:extLst>
              <a:ext uri="{FF2B5EF4-FFF2-40B4-BE49-F238E27FC236}">
                <a16:creationId xmlns:a16="http://schemas.microsoft.com/office/drawing/2014/main" id="{B37DFA6C-B17F-4198-A776-D5D2EFE7D0E2}"/>
              </a:ext>
            </a:extLst>
          </p:cNvPr>
          <p:cNvGrpSpPr/>
          <p:nvPr/>
        </p:nvGrpSpPr>
        <p:grpSpPr>
          <a:xfrm rot="21395017">
            <a:off x="1749623" y="554374"/>
            <a:ext cx="1277513" cy="1302953"/>
            <a:chOff x="2831465" y="1150142"/>
            <a:chExt cx="880564" cy="923697"/>
          </a:xfrm>
          <a:solidFill>
            <a:srgbClr val="B9E1FF"/>
          </a:solidFill>
        </p:grpSpPr>
        <p:sp>
          <p:nvSpPr>
            <p:cNvPr id="6" name="Rectangle 5">
              <a:extLst>
                <a:ext uri="{FF2B5EF4-FFF2-40B4-BE49-F238E27FC236}">
                  <a16:creationId xmlns:a16="http://schemas.microsoft.com/office/drawing/2014/main" id="{25CBE106-7EDB-4B78-AF6A-FABA8A499434}"/>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BE197D82-9219-4001-84A3-1CBAB8CDA1F4}"/>
                </a:ext>
              </a:extLst>
            </p:cNvPr>
            <p:cNvSpPr txBox="1"/>
            <p:nvPr/>
          </p:nvSpPr>
          <p:spPr>
            <a:xfrm>
              <a:off x="2831465" y="1288352"/>
              <a:ext cx="870858" cy="785487"/>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H</a:t>
              </a:r>
            </a:p>
          </p:txBody>
        </p:sp>
      </p:grpSp>
      <p:grpSp>
        <p:nvGrpSpPr>
          <p:cNvPr id="8" name="Group 7">
            <a:extLst>
              <a:ext uri="{FF2B5EF4-FFF2-40B4-BE49-F238E27FC236}">
                <a16:creationId xmlns:a16="http://schemas.microsoft.com/office/drawing/2014/main" id="{329B5EAC-9AA7-4B97-B672-16377EC897D1}"/>
              </a:ext>
            </a:extLst>
          </p:cNvPr>
          <p:cNvGrpSpPr/>
          <p:nvPr/>
        </p:nvGrpSpPr>
        <p:grpSpPr>
          <a:xfrm rot="291544">
            <a:off x="3090404" y="542446"/>
            <a:ext cx="1277513" cy="1302955"/>
            <a:chOff x="2831465" y="1150142"/>
            <a:chExt cx="880564" cy="923698"/>
          </a:xfrm>
          <a:solidFill>
            <a:srgbClr val="B9E1FF"/>
          </a:solidFill>
        </p:grpSpPr>
        <p:sp>
          <p:nvSpPr>
            <p:cNvPr id="9" name="Rectangle 8">
              <a:extLst>
                <a:ext uri="{FF2B5EF4-FFF2-40B4-BE49-F238E27FC236}">
                  <a16:creationId xmlns:a16="http://schemas.microsoft.com/office/drawing/2014/main" id="{872DE126-1691-4A92-912D-81895121B84A}"/>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CC3AE189-970B-46E5-9B56-EA09AAC9C39E}"/>
                </a:ext>
              </a:extLst>
            </p:cNvPr>
            <p:cNvSpPr txBox="1"/>
            <p:nvPr/>
          </p:nvSpPr>
          <p:spPr>
            <a:xfrm>
              <a:off x="2831465" y="1288353"/>
              <a:ext cx="870858" cy="785487"/>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À</a:t>
              </a:r>
            </a:p>
          </p:txBody>
        </p:sp>
      </p:grpSp>
      <p:grpSp>
        <p:nvGrpSpPr>
          <p:cNvPr id="11" name="Group 10">
            <a:extLst>
              <a:ext uri="{FF2B5EF4-FFF2-40B4-BE49-F238E27FC236}">
                <a16:creationId xmlns:a16="http://schemas.microsoft.com/office/drawing/2014/main" id="{87AD3649-E5C3-4971-9403-6FD9D3D9F6E8}"/>
              </a:ext>
            </a:extLst>
          </p:cNvPr>
          <p:cNvGrpSpPr/>
          <p:nvPr/>
        </p:nvGrpSpPr>
        <p:grpSpPr>
          <a:xfrm rot="21395017">
            <a:off x="4480164" y="508923"/>
            <a:ext cx="1277513" cy="1302953"/>
            <a:chOff x="2831465" y="1150142"/>
            <a:chExt cx="880564" cy="923697"/>
          </a:xfrm>
          <a:solidFill>
            <a:srgbClr val="B9E1FF"/>
          </a:solidFill>
        </p:grpSpPr>
        <p:sp>
          <p:nvSpPr>
            <p:cNvPr id="12" name="Rectangle 11">
              <a:extLst>
                <a:ext uri="{FF2B5EF4-FFF2-40B4-BE49-F238E27FC236}">
                  <a16:creationId xmlns:a16="http://schemas.microsoft.com/office/drawing/2014/main" id="{14701E5E-3183-4BE8-8511-B8FB2BC92639}"/>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086C1EB4-1922-4ADF-84E5-560587CD0C50}"/>
                </a:ext>
              </a:extLst>
            </p:cNvPr>
            <p:cNvSpPr txBox="1"/>
            <p:nvPr/>
          </p:nvSpPr>
          <p:spPr>
            <a:xfrm>
              <a:off x="2831465" y="1288352"/>
              <a:ext cx="870858" cy="785487"/>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O</a:t>
              </a:r>
            </a:p>
          </p:txBody>
        </p:sp>
      </p:grpSp>
      <p:sp>
        <p:nvSpPr>
          <p:cNvPr id="15" name="Rectangle 14">
            <a:extLst>
              <a:ext uri="{FF2B5EF4-FFF2-40B4-BE49-F238E27FC236}">
                <a16:creationId xmlns:a16="http://schemas.microsoft.com/office/drawing/2014/main" id="{6364CD78-40EA-45C7-B4EB-D2E69EF3001E}"/>
              </a:ext>
            </a:extLst>
          </p:cNvPr>
          <p:cNvSpPr/>
          <p:nvPr/>
        </p:nvSpPr>
        <p:spPr>
          <a:xfrm rot="20943856">
            <a:off x="5999309" y="436288"/>
            <a:ext cx="1263432" cy="1208267"/>
          </a:xfrm>
          <a:prstGeom prst="rect">
            <a:avLst/>
          </a:prstGeom>
          <a:solidFill>
            <a:srgbClr val="B9E1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r>
              <a:rPr lang="en-US" sz="6600" dirty="0">
                <a:solidFill>
                  <a:schemeClr val="tx1"/>
                </a:solidFill>
                <a:latin typeface="#9Slide03 Arima Madurai Black" panose="00000A00000000000000" pitchFamily="2" charset="0"/>
                <a:cs typeface="#9Slide03 Arima Madurai Black" panose="00000A00000000000000" pitchFamily="2" charset="0"/>
              </a:rPr>
              <a:t>M</a:t>
            </a:r>
          </a:p>
        </p:txBody>
      </p:sp>
      <p:grpSp>
        <p:nvGrpSpPr>
          <p:cNvPr id="17" name="组合 56">
            <a:extLst>
              <a:ext uri="{FF2B5EF4-FFF2-40B4-BE49-F238E27FC236}">
                <a16:creationId xmlns:a16="http://schemas.microsoft.com/office/drawing/2014/main" id="{FB651ECF-8F36-4B2A-996B-8C5FF3503F1E}"/>
              </a:ext>
            </a:extLst>
          </p:cNvPr>
          <p:cNvGrpSpPr/>
          <p:nvPr/>
        </p:nvGrpSpPr>
        <p:grpSpPr>
          <a:xfrm>
            <a:off x="745882" y="3244873"/>
            <a:ext cx="10700235" cy="3613127"/>
            <a:chOff x="1548265" y="3628625"/>
            <a:chExt cx="8930255" cy="3597449"/>
          </a:xfrm>
        </p:grpSpPr>
        <p:pic>
          <p:nvPicPr>
            <p:cNvPr id="18" name="图片 50">
              <a:extLst>
                <a:ext uri="{FF2B5EF4-FFF2-40B4-BE49-F238E27FC236}">
                  <a16:creationId xmlns:a16="http://schemas.microsoft.com/office/drawing/2014/main" id="{E5A785E0-DF06-4135-8B6D-87D30D9FA8C9}"/>
                </a:ext>
              </a:extLst>
            </p:cNvPr>
            <p:cNvPicPr>
              <a:picLocks noChangeAspect="1"/>
            </p:cNvPicPr>
            <p:nvPr/>
          </p:nvPicPr>
          <p:blipFill>
            <a:blip r:embed="rId3"/>
            <a:stretch>
              <a:fillRect/>
            </a:stretch>
          </p:blipFill>
          <p:spPr>
            <a:xfrm>
              <a:off x="1548265" y="3628625"/>
              <a:ext cx="1549862" cy="3597449"/>
            </a:xfrm>
            <a:prstGeom prst="rect">
              <a:avLst/>
            </a:prstGeom>
          </p:spPr>
        </p:pic>
        <p:pic>
          <p:nvPicPr>
            <p:cNvPr id="19" name="图形 51">
              <a:extLst>
                <a:ext uri="{FF2B5EF4-FFF2-40B4-BE49-F238E27FC236}">
                  <a16:creationId xmlns:a16="http://schemas.microsoft.com/office/drawing/2014/main" id="{E3D99440-F66D-4DAE-84A8-BCE105B14777}"/>
                </a:ext>
              </a:extLst>
            </p:cNvPr>
            <p:cNvPicPr>
              <a:picLocks noChangeAspect="1"/>
            </p:cNvPicPr>
            <p:nvPr/>
          </p:nvPicPr>
          <p:blipFill>
            <a:blip r:embed="rId4" cstate="print"/>
            <a:stretch>
              <a:fillRect/>
            </a:stretch>
          </p:blipFill>
          <p:spPr>
            <a:xfrm>
              <a:off x="3515565" y="3845153"/>
              <a:ext cx="1304450" cy="3380921"/>
            </a:xfrm>
            <a:prstGeom prst="rect">
              <a:avLst/>
            </a:prstGeom>
          </p:spPr>
        </p:pic>
        <p:pic>
          <p:nvPicPr>
            <p:cNvPr id="20" name="图片 52">
              <a:extLst>
                <a:ext uri="{FF2B5EF4-FFF2-40B4-BE49-F238E27FC236}">
                  <a16:creationId xmlns:a16="http://schemas.microsoft.com/office/drawing/2014/main" id="{D0D1A261-85F3-4523-B414-A53E55DAB797}"/>
                </a:ext>
              </a:extLst>
            </p:cNvPr>
            <p:cNvPicPr>
              <a:picLocks noChangeAspect="1"/>
            </p:cNvPicPr>
            <p:nvPr/>
          </p:nvPicPr>
          <p:blipFill>
            <a:blip r:embed="rId5"/>
            <a:stretch>
              <a:fillRect/>
            </a:stretch>
          </p:blipFill>
          <p:spPr>
            <a:xfrm>
              <a:off x="5237453" y="3628625"/>
              <a:ext cx="1307437" cy="3554690"/>
            </a:xfrm>
            <a:prstGeom prst="rect">
              <a:avLst/>
            </a:prstGeom>
          </p:spPr>
        </p:pic>
        <p:pic>
          <p:nvPicPr>
            <p:cNvPr id="21" name="图片 53">
              <a:extLst>
                <a:ext uri="{FF2B5EF4-FFF2-40B4-BE49-F238E27FC236}">
                  <a16:creationId xmlns:a16="http://schemas.microsoft.com/office/drawing/2014/main" id="{F3D5FD8D-430F-4530-99FC-7BA99821B0F5}"/>
                </a:ext>
              </a:extLst>
            </p:cNvPr>
            <p:cNvPicPr>
              <a:picLocks noChangeAspect="1"/>
            </p:cNvPicPr>
            <p:nvPr/>
          </p:nvPicPr>
          <p:blipFill>
            <a:blip r:embed="rId6"/>
            <a:stretch>
              <a:fillRect/>
            </a:stretch>
          </p:blipFill>
          <p:spPr>
            <a:xfrm>
              <a:off x="6962328" y="4022292"/>
              <a:ext cx="1158635" cy="3203782"/>
            </a:xfrm>
            <a:prstGeom prst="rect">
              <a:avLst/>
            </a:prstGeom>
          </p:spPr>
        </p:pic>
        <p:pic>
          <p:nvPicPr>
            <p:cNvPr id="22" name="图片 54">
              <a:extLst>
                <a:ext uri="{FF2B5EF4-FFF2-40B4-BE49-F238E27FC236}">
                  <a16:creationId xmlns:a16="http://schemas.microsoft.com/office/drawing/2014/main" id="{0E031A18-B760-4D90-A00D-184D66A88ACA}"/>
                </a:ext>
              </a:extLst>
            </p:cNvPr>
            <p:cNvPicPr>
              <a:picLocks noChangeAspect="1"/>
            </p:cNvPicPr>
            <p:nvPr/>
          </p:nvPicPr>
          <p:blipFill>
            <a:blip r:embed="rId7"/>
            <a:stretch>
              <a:fillRect/>
            </a:stretch>
          </p:blipFill>
          <p:spPr>
            <a:xfrm>
              <a:off x="8538400" y="3845153"/>
              <a:ext cx="1940120" cy="3359542"/>
            </a:xfrm>
            <a:prstGeom prst="rect">
              <a:avLst/>
            </a:prstGeom>
          </p:spPr>
        </p:pic>
      </p:grpSp>
      <p:grpSp>
        <p:nvGrpSpPr>
          <p:cNvPr id="23" name="Group 22">
            <a:extLst>
              <a:ext uri="{FF2B5EF4-FFF2-40B4-BE49-F238E27FC236}">
                <a16:creationId xmlns:a16="http://schemas.microsoft.com/office/drawing/2014/main" id="{D3F7AEE1-285B-4DC5-8534-DECDCF1788C7}"/>
              </a:ext>
            </a:extLst>
          </p:cNvPr>
          <p:cNvGrpSpPr/>
          <p:nvPr/>
        </p:nvGrpSpPr>
        <p:grpSpPr>
          <a:xfrm>
            <a:off x="8729544" y="450471"/>
            <a:ext cx="1277513" cy="1302955"/>
            <a:chOff x="2831465" y="1150142"/>
            <a:chExt cx="880564" cy="923698"/>
          </a:xfrm>
          <a:solidFill>
            <a:srgbClr val="B9E1FF"/>
          </a:solidFill>
        </p:grpSpPr>
        <p:sp>
          <p:nvSpPr>
            <p:cNvPr id="24" name="Rectangle 23">
              <a:extLst>
                <a:ext uri="{FF2B5EF4-FFF2-40B4-BE49-F238E27FC236}">
                  <a16:creationId xmlns:a16="http://schemas.microsoft.com/office/drawing/2014/main" id="{B57FC85D-CF49-4AB8-B698-2844B01EDEA3}"/>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5" name="TextBox 24">
              <a:extLst>
                <a:ext uri="{FF2B5EF4-FFF2-40B4-BE49-F238E27FC236}">
                  <a16:creationId xmlns:a16="http://schemas.microsoft.com/office/drawing/2014/main" id="{6826E44F-A16B-46D2-A021-CF0B89E6598E}"/>
                </a:ext>
              </a:extLst>
            </p:cNvPr>
            <p:cNvSpPr txBox="1"/>
            <p:nvPr/>
          </p:nvSpPr>
          <p:spPr>
            <a:xfrm>
              <a:off x="2831465" y="1288353"/>
              <a:ext cx="870858" cy="785487"/>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N</a:t>
              </a:r>
            </a:p>
          </p:txBody>
        </p:sp>
      </p:grpSp>
      <p:grpSp>
        <p:nvGrpSpPr>
          <p:cNvPr id="26" name="Group 25">
            <a:extLst>
              <a:ext uri="{FF2B5EF4-FFF2-40B4-BE49-F238E27FC236}">
                <a16:creationId xmlns:a16="http://schemas.microsoft.com/office/drawing/2014/main" id="{F0484E43-B90A-4004-877F-8DAA8BEABCAF}"/>
              </a:ext>
            </a:extLst>
          </p:cNvPr>
          <p:cNvGrpSpPr/>
          <p:nvPr/>
        </p:nvGrpSpPr>
        <p:grpSpPr>
          <a:xfrm rot="291544">
            <a:off x="7386516" y="447988"/>
            <a:ext cx="1496536" cy="1285327"/>
            <a:chOff x="2841171" y="1150142"/>
            <a:chExt cx="1031532" cy="911201"/>
          </a:xfrm>
          <a:solidFill>
            <a:srgbClr val="B9E1FF"/>
          </a:solidFill>
        </p:grpSpPr>
        <p:sp>
          <p:nvSpPr>
            <p:cNvPr id="27" name="Rectangle 26">
              <a:extLst>
                <a:ext uri="{FF2B5EF4-FFF2-40B4-BE49-F238E27FC236}">
                  <a16:creationId xmlns:a16="http://schemas.microsoft.com/office/drawing/2014/main" id="{D45B8561-EC34-4B2F-B9F4-21DCFE8AD09A}"/>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4B14C901-9589-4207-863A-46D89AD0FC7A}"/>
                </a:ext>
              </a:extLst>
            </p:cNvPr>
            <p:cNvSpPr txBox="1"/>
            <p:nvPr/>
          </p:nvSpPr>
          <p:spPr>
            <a:xfrm>
              <a:off x="3001845" y="1275857"/>
              <a:ext cx="870858" cy="785486"/>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Ừ</a:t>
              </a:r>
            </a:p>
          </p:txBody>
        </p:sp>
      </p:grpSp>
      <p:grpSp>
        <p:nvGrpSpPr>
          <p:cNvPr id="29" name="Group 28">
            <a:extLst>
              <a:ext uri="{FF2B5EF4-FFF2-40B4-BE49-F238E27FC236}">
                <a16:creationId xmlns:a16="http://schemas.microsoft.com/office/drawing/2014/main" id="{7EB248A0-CCDA-4E61-86DC-AF4156623F6F}"/>
              </a:ext>
            </a:extLst>
          </p:cNvPr>
          <p:cNvGrpSpPr/>
          <p:nvPr/>
        </p:nvGrpSpPr>
        <p:grpSpPr>
          <a:xfrm>
            <a:off x="10092212" y="410671"/>
            <a:ext cx="1277513" cy="1302955"/>
            <a:chOff x="2831465" y="1150142"/>
            <a:chExt cx="880564" cy="923698"/>
          </a:xfrm>
          <a:solidFill>
            <a:srgbClr val="B9E1FF"/>
          </a:solidFill>
        </p:grpSpPr>
        <p:sp>
          <p:nvSpPr>
            <p:cNvPr id="30" name="Rectangle 29">
              <a:extLst>
                <a:ext uri="{FF2B5EF4-FFF2-40B4-BE49-F238E27FC236}">
                  <a16:creationId xmlns:a16="http://schemas.microsoft.com/office/drawing/2014/main" id="{7A00AE41-E80E-45AE-B314-E7542711234B}"/>
                </a:ext>
              </a:extLst>
            </p:cNvPr>
            <p:cNvSpPr/>
            <p:nvPr/>
          </p:nvSpPr>
          <p:spPr>
            <a:xfrm>
              <a:off x="2841171" y="1150142"/>
              <a:ext cx="870858" cy="8565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A56941F9-5E4C-4B81-8291-E514BCD9425A}"/>
                </a:ext>
              </a:extLst>
            </p:cNvPr>
            <p:cNvSpPr txBox="1"/>
            <p:nvPr/>
          </p:nvSpPr>
          <p:spPr>
            <a:xfrm>
              <a:off x="2831465" y="1288353"/>
              <a:ext cx="870858" cy="785487"/>
            </a:xfrm>
            <a:prstGeom prst="rect">
              <a:avLst/>
            </a:prstGeom>
            <a:noFill/>
          </p:spPr>
          <p:txBody>
            <a:bodyPr wrap="square">
              <a:spAutoFit/>
            </a:bodyPr>
            <a:lstStyle/>
            <a:p>
              <a:pPr algn="ctr"/>
              <a:r>
                <a:rPr lang="en-US" sz="6600" dirty="0">
                  <a:latin typeface="#9Slide03 Arima Madurai Black" panose="00000A00000000000000" pitchFamily="2" charset="0"/>
                  <a:cs typeface="#9Slide03 Arima Madurai Black" panose="00000A00000000000000" pitchFamily="2" charset="0"/>
                </a:rPr>
                <a:t>G</a:t>
              </a:r>
            </a:p>
          </p:txBody>
        </p:sp>
      </p:grpSp>
      <p:sp>
        <p:nvSpPr>
          <p:cNvPr id="33" name="Rectangle 32">
            <a:extLst>
              <a:ext uri="{FF2B5EF4-FFF2-40B4-BE49-F238E27FC236}">
                <a16:creationId xmlns:a16="http://schemas.microsoft.com/office/drawing/2014/main" id="{94E76CB9-2F40-4022-B902-C41122996FA4}"/>
              </a:ext>
            </a:extLst>
          </p:cNvPr>
          <p:cNvSpPr/>
          <p:nvPr/>
        </p:nvSpPr>
        <p:spPr>
          <a:xfrm>
            <a:off x="70021" y="2049203"/>
            <a:ext cx="12019722" cy="1208267"/>
          </a:xfrm>
          <a:prstGeom prst="rect">
            <a:avLst/>
          </a:prstGeom>
          <a:ln/>
        </p:spPr>
        <p:style>
          <a:lnRef idx="2">
            <a:schemeClr val="accent1"/>
          </a:lnRef>
          <a:fillRef idx="1">
            <a:schemeClr val="lt1"/>
          </a:fillRef>
          <a:effectRef idx="0">
            <a:schemeClr val="accent1"/>
          </a:effectRef>
          <a:fontRef idx="minor">
            <a:schemeClr val="dk1"/>
          </a:fontRef>
        </p:style>
        <p:txBody>
          <a:bodyPr rtlCol="0" anchor="b" anchorCtr="1"/>
          <a:lstStyle/>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endParaRPr lang="en-US" sz="4800" dirty="0">
              <a:solidFill>
                <a:schemeClr val="tx1"/>
              </a:solidFill>
              <a:latin typeface="#9Slide03 Arima Madurai Black" panose="00000A00000000000000" pitchFamily="2" charset="0"/>
              <a:cs typeface="#9Slide03 Arima Madurai Black" panose="00000A00000000000000" pitchFamily="2" charset="0"/>
            </a:endParaRPr>
          </a:p>
          <a:p>
            <a:pPr algn="ctr"/>
            <a:r>
              <a:rPr lang="en-US" sz="4800" dirty="0">
                <a:solidFill>
                  <a:srgbClr val="FF0000"/>
                </a:solidFill>
                <a:latin typeface="Times New Roman" panose="02020603050405020304" pitchFamily="18" charset="0"/>
                <a:cs typeface="Times New Roman" panose="02020603050405020304" pitchFamily="18" charset="0"/>
              </a:rPr>
              <a:t>THẦY CÔ GIÁO VỀ DỰ GIỜ THĂM LỚP</a:t>
            </a:r>
          </a:p>
        </p:txBody>
      </p:sp>
    </p:spTree>
    <p:extLst>
      <p:ext uri="{BB962C8B-B14F-4D97-AF65-F5344CB8AC3E}">
        <p14:creationId xmlns:p14="http://schemas.microsoft.com/office/powerpoint/2010/main" val="23407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B994B8-17E4-4C70-A79C-5B25FE53B7F3}"/>
              </a:ext>
            </a:extLst>
          </p:cNvPr>
          <p:cNvPicPr>
            <a:picLocks noChangeAspect="1"/>
          </p:cNvPicPr>
          <p:nvPr/>
        </p:nvPicPr>
        <p:blipFill rotWithShape="1">
          <a:blip r:embed="rId3"/>
          <a:srcRect r="5625"/>
          <a:stretch/>
        </p:blipFill>
        <p:spPr>
          <a:xfrm>
            <a:off x="0" y="0"/>
            <a:ext cx="12192000" cy="6858000"/>
          </a:xfrm>
          <a:prstGeom prst="rect">
            <a:avLst/>
          </a:prstGeom>
        </p:spPr>
      </p:pic>
      <p:sp>
        <p:nvSpPr>
          <p:cNvPr id="7" name="Google Shape;2339;p28">
            <a:extLst>
              <a:ext uri="{FF2B5EF4-FFF2-40B4-BE49-F238E27FC236}">
                <a16:creationId xmlns:a16="http://schemas.microsoft.com/office/drawing/2014/main" id="{478B4DF3-BB22-474D-88E1-239A68515497}"/>
              </a:ext>
            </a:extLst>
          </p:cNvPr>
          <p:cNvSpPr txBox="1">
            <a:spLocks/>
          </p:cNvSpPr>
          <p:nvPr/>
        </p:nvSpPr>
        <p:spPr>
          <a:xfrm>
            <a:off x="0" y="208170"/>
            <a:ext cx="8669312" cy="19382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Hammersmith One"/>
              <a:buNone/>
              <a:defRPr sz="1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9pPr>
          </a:lstStyle>
          <a:p>
            <a:endParaRPr lang="en-US" sz="4400" b="1" dirty="0">
              <a:solidFill>
                <a:schemeClr val="accent1"/>
              </a:solidFill>
              <a:latin typeface="Times New Roman" panose="02020603050405020304" pitchFamily="18" charset="0"/>
              <a:cs typeface="Times New Roman" panose="02020603050405020304" pitchFamily="18" charset="0"/>
            </a:endParaRPr>
          </a:p>
          <a:p>
            <a:r>
              <a:rPr lang="en-US" sz="4400" b="1" dirty="0">
                <a:solidFill>
                  <a:schemeClr val="accent1"/>
                </a:solidFill>
                <a:latin typeface="Times New Roman" panose="02020603050405020304" pitchFamily="18" charset="0"/>
                <a:cs typeface="Times New Roman" panose="02020603050405020304" pitchFamily="18" charset="0"/>
              </a:rPr>
              <a:t>	TIẾT 106,107</a:t>
            </a:r>
          </a:p>
          <a:p>
            <a:r>
              <a:rPr lang="en-US" sz="4400" b="1" dirty="0">
                <a:solidFill>
                  <a:schemeClr val="accent1"/>
                </a:solidFill>
                <a:latin typeface="Times New Roman" panose="02020603050405020304" pitchFamily="18" charset="0"/>
                <a:cs typeface="Times New Roman" panose="02020603050405020304" pitchFamily="18" charset="0"/>
              </a:rPr>
              <a:t>THỰC HÀNH TIẾNG VIỆT</a:t>
            </a:r>
          </a:p>
        </p:txBody>
      </p:sp>
      <p:pic>
        <p:nvPicPr>
          <p:cNvPr id="11" name="Picture 10">
            <a:extLst>
              <a:ext uri="{FF2B5EF4-FFF2-40B4-BE49-F238E27FC236}">
                <a16:creationId xmlns:a16="http://schemas.microsoft.com/office/drawing/2014/main" id="{38CBFF92-063A-450B-A99E-FEBE6585806C}"/>
              </a:ext>
            </a:extLst>
          </p:cNvPr>
          <p:cNvPicPr>
            <a:picLocks noChangeAspect="1"/>
          </p:cNvPicPr>
          <p:nvPr/>
        </p:nvPicPr>
        <p:blipFill>
          <a:blip r:embed="rId4"/>
          <a:stretch>
            <a:fillRect/>
          </a:stretch>
        </p:blipFill>
        <p:spPr>
          <a:xfrm>
            <a:off x="6400801" y="1168401"/>
            <a:ext cx="5549900" cy="5549900"/>
          </a:xfrm>
          <a:prstGeom prst="rect">
            <a:avLst/>
          </a:prstGeom>
        </p:spPr>
      </p:pic>
      <p:sp>
        <p:nvSpPr>
          <p:cNvPr id="5" name="Google Shape;2339;p28">
            <a:extLst>
              <a:ext uri="{FF2B5EF4-FFF2-40B4-BE49-F238E27FC236}">
                <a16:creationId xmlns:a16="http://schemas.microsoft.com/office/drawing/2014/main" id="{325D849A-EF16-497F-92B1-0619DC249DE3}"/>
              </a:ext>
            </a:extLst>
          </p:cNvPr>
          <p:cNvSpPr txBox="1">
            <a:spLocks/>
          </p:cNvSpPr>
          <p:nvPr/>
        </p:nvSpPr>
        <p:spPr>
          <a:xfrm>
            <a:off x="132522" y="2289738"/>
            <a:ext cx="6573078" cy="193822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Hammersmith One"/>
              <a:buNone/>
              <a:defRPr sz="1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2400"/>
              <a:buFont typeface="Hammersmith One"/>
              <a:buNone/>
              <a:defRPr sz="2400" b="0" i="0" u="none" strike="noStrike" cap="none">
                <a:solidFill>
                  <a:schemeClr val="dk1"/>
                </a:solidFill>
                <a:latin typeface="Hammersmith One"/>
                <a:ea typeface="Hammersmith One"/>
                <a:cs typeface="Hammersmith One"/>
                <a:sym typeface="Hammersmith One"/>
              </a:defRPr>
            </a:lvl9pPr>
          </a:lstStyle>
          <a:p>
            <a:r>
              <a:rPr lang="en-US" sz="3600" b="1" dirty="0">
                <a:solidFill>
                  <a:schemeClr val="accent1"/>
                </a:solidFill>
                <a:latin typeface="Times New Roman" panose="02020603050405020304" pitchFamily="18" charset="0"/>
                <a:cs typeface="Times New Roman" panose="02020603050405020304" pitchFamily="18" charset="0"/>
              </a:rPr>
              <a:t>VĂN BẢN, ĐOẠN VĂN,</a:t>
            </a:r>
          </a:p>
          <a:p>
            <a:r>
              <a:rPr lang="en-US" sz="3600" b="1" dirty="0">
                <a:solidFill>
                  <a:schemeClr val="accent1"/>
                </a:solidFill>
                <a:latin typeface="Times New Roman" panose="02020603050405020304" pitchFamily="18" charset="0"/>
                <a:cs typeface="Times New Roman" panose="02020603050405020304" pitchFamily="18" charset="0"/>
              </a:rPr>
              <a:t>TỪ HÁN VIỆT</a:t>
            </a:r>
          </a:p>
        </p:txBody>
      </p:sp>
    </p:spTree>
    <p:extLst>
      <p:ext uri="{BB962C8B-B14F-4D97-AF65-F5344CB8AC3E}">
        <p14:creationId xmlns:p14="http://schemas.microsoft.com/office/powerpoint/2010/main" val="36732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grpSp>
        <p:nvGrpSpPr>
          <p:cNvPr id="2763" name="Google Shape;2763;p36"/>
          <p:cNvGrpSpPr/>
          <p:nvPr/>
        </p:nvGrpSpPr>
        <p:grpSpPr>
          <a:xfrm>
            <a:off x="4978656" y="1284573"/>
            <a:ext cx="2259089" cy="2144427"/>
            <a:chOff x="2112850" y="2786000"/>
            <a:chExt cx="582000" cy="569675"/>
          </a:xfrm>
        </p:grpSpPr>
        <p:sp>
          <p:nvSpPr>
            <p:cNvPr id="2764" name="Google Shape;2764;p36"/>
            <p:cNvSpPr/>
            <p:nvPr/>
          </p:nvSpPr>
          <p:spPr>
            <a:xfrm>
              <a:off x="2112850" y="2786000"/>
              <a:ext cx="582000" cy="569675"/>
            </a:xfrm>
            <a:custGeom>
              <a:avLst/>
              <a:gdLst/>
              <a:ahLst/>
              <a:cxnLst/>
              <a:rect l="l" t="t" r="r" b="b"/>
              <a:pathLst>
                <a:path w="23280" h="22787" extrusionOk="0">
                  <a:moveTo>
                    <a:pt x="12716" y="1"/>
                  </a:moveTo>
                  <a:cubicBezTo>
                    <a:pt x="4968" y="1"/>
                    <a:pt x="1" y="5943"/>
                    <a:pt x="1" y="12393"/>
                  </a:cubicBezTo>
                  <a:cubicBezTo>
                    <a:pt x="1" y="16543"/>
                    <a:pt x="2871" y="20214"/>
                    <a:pt x="6560" y="21860"/>
                  </a:cubicBezTo>
                  <a:cubicBezTo>
                    <a:pt x="7970" y="22489"/>
                    <a:pt x="9473" y="22787"/>
                    <a:pt x="10974" y="22787"/>
                  </a:cubicBezTo>
                  <a:cubicBezTo>
                    <a:pt x="13757" y="22787"/>
                    <a:pt x="16531" y="21763"/>
                    <a:pt x="18682" y="19936"/>
                  </a:cubicBezTo>
                  <a:cubicBezTo>
                    <a:pt x="22233" y="16921"/>
                    <a:pt x="23280" y="12223"/>
                    <a:pt x="21829" y="7865"/>
                  </a:cubicBezTo>
                  <a:cubicBezTo>
                    <a:pt x="20669" y="4383"/>
                    <a:pt x="17723" y="347"/>
                    <a:pt x="13952" y="50"/>
                  </a:cubicBezTo>
                  <a:cubicBezTo>
                    <a:pt x="13533" y="17"/>
                    <a:pt x="13120" y="1"/>
                    <a:pt x="1271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5" name="Google Shape;2765;p36"/>
            <p:cNvSpPr/>
            <p:nvPr/>
          </p:nvSpPr>
          <p:spPr>
            <a:xfrm>
              <a:off x="2514625" y="2867375"/>
              <a:ext cx="14825" cy="13150"/>
            </a:xfrm>
            <a:custGeom>
              <a:avLst/>
              <a:gdLst/>
              <a:ahLst/>
              <a:cxnLst/>
              <a:rect l="l" t="t" r="r" b="b"/>
              <a:pathLst>
                <a:path w="593" h="526" extrusionOk="0">
                  <a:moveTo>
                    <a:pt x="387" y="1"/>
                  </a:moveTo>
                  <a:cubicBezTo>
                    <a:pt x="367" y="1"/>
                    <a:pt x="347" y="4"/>
                    <a:pt x="328" y="12"/>
                  </a:cubicBezTo>
                  <a:cubicBezTo>
                    <a:pt x="170" y="43"/>
                    <a:pt x="6" y="220"/>
                    <a:pt x="6" y="384"/>
                  </a:cubicBezTo>
                  <a:cubicBezTo>
                    <a:pt x="0" y="453"/>
                    <a:pt x="51" y="516"/>
                    <a:pt x="126" y="516"/>
                  </a:cubicBezTo>
                  <a:cubicBezTo>
                    <a:pt x="143" y="523"/>
                    <a:pt x="160" y="525"/>
                    <a:pt x="178" y="525"/>
                  </a:cubicBezTo>
                  <a:cubicBezTo>
                    <a:pt x="267" y="525"/>
                    <a:pt x="365" y="454"/>
                    <a:pt x="423" y="397"/>
                  </a:cubicBezTo>
                  <a:cubicBezTo>
                    <a:pt x="511" y="315"/>
                    <a:pt x="593" y="169"/>
                    <a:pt x="505" y="50"/>
                  </a:cubicBezTo>
                  <a:cubicBezTo>
                    <a:pt x="474" y="19"/>
                    <a:pt x="431" y="1"/>
                    <a:pt x="3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6" name="Google Shape;2766;p36"/>
            <p:cNvSpPr/>
            <p:nvPr/>
          </p:nvSpPr>
          <p:spPr>
            <a:xfrm>
              <a:off x="2542850" y="2880250"/>
              <a:ext cx="19100" cy="12800"/>
            </a:xfrm>
            <a:custGeom>
              <a:avLst/>
              <a:gdLst/>
              <a:ahLst/>
              <a:cxnLst/>
              <a:rect l="l" t="t" r="r" b="b"/>
              <a:pathLst>
                <a:path w="764" h="512" extrusionOk="0">
                  <a:moveTo>
                    <a:pt x="520" y="1"/>
                  </a:moveTo>
                  <a:cubicBezTo>
                    <a:pt x="445" y="1"/>
                    <a:pt x="374" y="28"/>
                    <a:pt x="315" y="77"/>
                  </a:cubicBezTo>
                  <a:lnTo>
                    <a:pt x="290" y="83"/>
                  </a:lnTo>
                  <a:cubicBezTo>
                    <a:pt x="214" y="109"/>
                    <a:pt x="0" y="304"/>
                    <a:pt x="151" y="373"/>
                  </a:cubicBezTo>
                  <a:lnTo>
                    <a:pt x="158" y="373"/>
                  </a:lnTo>
                  <a:cubicBezTo>
                    <a:pt x="170" y="405"/>
                    <a:pt x="189" y="430"/>
                    <a:pt x="214" y="449"/>
                  </a:cubicBezTo>
                  <a:cubicBezTo>
                    <a:pt x="227" y="468"/>
                    <a:pt x="246" y="474"/>
                    <a:pt x="265" y="487"/>
                  </a:cubicBezTo>
                  <a:cubicBezTo>
                    <a:pt x="252" y="482"/>
                    <a:pt x="246" y="480"/>
                    <a:pt x="245" y="480"/>
                  </a:cubicBezTo>
                  <a:lnTo>
                    <a:pt x="245" y="480"/>
                  </a:lnTo>
                  <a:cubicBezTo>
                    <a:pt x="242" y="480"/>
                    <a:pt x="278" y="495"/>
                    <a:pt x="296" y="500"/>
                  </a:cubicBezTo>
                  <a:cubicBezTo>
                    <a:pt x="315" y="508"/>
                    <a:pt x="335" y="512"/>
                    <a:pt x="355" y="512"/>
                  </a:cubicBezTo>
                  <a:cubicBezTo>
                    <a:pt x="457" y="512"/>
                    <a:pt x="571" y="416"/>
                    <a:pt x="618" y="342"/>
                  </a:cubicBezTo>
                  <a:cubicBezTo>
                    <a:pt x="669" y="279"/>
                    <a:pt x="763" y="52"/>
                    <a:pt x="612" y="14"/>
                  </a:cubicBezTo>
                  <a:cubicBezTo>
                    <a:pt x="581" y="5"/>
                    <a:pt x="550" y="1"/>
                    <a:pt x="5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7" name="Google Shape;2767;p36"/>
            <p:cNvSpPr/>
            <p:nvPr/>
          </p:nvSpPr>
          <p:spPr>
            <a:xfrm>
              <a:off x="2533825" y="2913250"/>
              <a:ext cx="13600" cy="11525"/>
            </a:xfrm>
            <a:custGeom>
              <a:avLst/>
              <a:gdLst/>
              <a:ahLst/>
              <a:cxnLst/>
              <a:rect l="l" t="t" r="r" b="b"/>
              <a:pathLst>
                <a:path w="544" h="461" extrusionOk="0">
                  <a:moveTo>
                    <a:pt x="385" y="0"/>
                  </a:moveTo>
                  <a:cubicBezTo>
                    <a:pt x="217" y="0"/>
                    <a:pt x="1" y="205"/>
                    <a:pt x="58" y="378"/>
                  </a:cubicBezTo>
                  <a:lnTo>
                    <a:pt x="65" y="391"/>
                  </a:lnTo>
                  <a:cubicBezTo>
                    <a:pt x="82" y="431"/>
                    <a:pt x="120" y="461"/>
                    <a:pt x="165" y="461"/>
                  </a:cubicBezTo>
                  <a:cubicBezTo>
                    <a:pt x="170" y="461"/>
                    <a:pt x="174" y="460"/>
                    <a:pt x="178" y="460"/>
                  </a:cubicBezTo>
                  <a:cubicBezTo>
                    <a:pt x="222" y="460"/>
                    <a:pt x="273" y="447"/>
                    <a:pt x="317" y="428"/>
                  </a:cubicBezTo>
                  <a:cubicBezTo>
                    <a:pt x="418" y="378"/>
                    <a:pt x="493" y="283"/>
                    <a:pt x="531" y="176"/>
                  </a:cubicBezTo>
                  <a:cubicBezTo>
                    <a:pt x="544" y="126"/>
                    <a:pt x="531" y="69"/>
                    <a:pt x="493" y="37"/>
                  </a:cubicBezTo>
                  <a:cubicBezTo>
                    <a:pt x="487" y="31"/>
                    <a:pt x="481" y="31"/>
                    <a:pt x="475" y="25"/>
                  </a:cubicBezTo>
                  <a:cubicBezTo>
                    <a:pt x="462" y="18"/>
                    <a:pt x="443" y="12"/>
                    <a:pt x="430" y="6"/>
                  </a:cubicBezTo>
                  <a:cubicBezTo>
                    <a:pt x="416" y="2"/>
                    <a:pt x="401" y="0"/>
                    <a:pt x="3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8" name="Google Shape;2768;p36"/>
            <p:cNvSpPr/>
            <p:nvPr/>
          </p:nvSpPr>
          <p:spPr>
            <a:xfrm>
              <a:off x="2526050" y="2899950"/>
              <a:ext cx="9250" cy="7250"/>
            </a:xfrm>
            <a:custGeom>
              <a:avLst/>
              <a:gdLst/>
              <a:ahLst/>
              <a:cxnLst/>
              <a:rect l="l" t="t" r="r" b="b"/>
              <a:pathLst>
                <a:path w="370" h="290" extrusionOk="0">
                  <a:moveTo>
                    <a:pt x="211" y="0"/>
                  </a:moveTo>
                  <a:cubicBezTo>
                    <a:pt x="134" y="0"/>
                    <a:pt x="56" y="87"/>
                    <a:pt x="29" y="147"/>
                  </a:cubicBezTo>
                  <a:cubicBezTo>
                    <a:pt x="1" y="203"/>
                    <a:pt x="18" y="290"/>
                    <a:pt x="89" y="290"/>
                  </a:cubicBezTo>
                  <a:cubicBezTo>
                    <a:pt x="97" y="290"/>
                    <a:pt x="107" y="288"/>
                    <a:pt x="117" y="286"/>
                  </a:cubicBezTo>
                  <a:cubicBezTo>
                    <a:pt x="161" y="273"/>
                    <a:pt x="199" y="254"/>
                    <a:pt x="237" y="235"/>
                  </a:cubicBezTo>
                  <a:cubicBezTo>
                    <a:pt x="243" y="222"/>
                    <a:pt x="256" y="216"/>
                    <a:pt x="262" y="204"/>
                  </a:cubicBezTo>
                  <a:cubicBezTo>
                    <a:pt x="262" y="204"/>
                    <a:pt x="275" y="204"/>
                    <a:pt x="294" y="191"/>
                  </a:cubicBezTo>
                  <a:cubicBezTo>
                    <a:pt x="313" y="178"/>
                    <a:pt x="369" y="128"/>
                    <a:pt x="338" y="103"/>
                  </a:cubicBezTo>
                  <a:cubicBezTo>
                    <a:pt x="331" y="84"/>
                    <a:pt x="319" y="65"/>
                    <a:pt x="306" y="46"/>
                  </a:cubicBezTo>
                  <a:cubicBezTo>
                    <a:pt x="287" y="27"/>
                    <a:pt x="268" y="21"/>
                    <a:pt x="249" y="8"/>
                  </a:cubicBezTo>
                  <a:cubicBezTo>
                    <a:pt x="237" y="3"/>
                    <a:pt x="224" y="0"/>
                    <a:pt x="21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9" name="Google Shape;2769;p36"/>
            <p:cNvSpPr/>
            <p:nvPr/>
          </p:nvSpPr>
          <p:spPr>
            <a:xfrm>
              <a:off x="2562075" y="2902500"/>
              <a:ext cx="9650" cy="5700"/>
            </a:xfrm>
            <a:custGeom>
              <a:avLst/>
              <a:gdLst/>
              <a:ahLst/>
              <a:cxnLst/>
              <a:rect l="l" t="t" r="r" b="b"/>
              <a:pathLst>
                <a:path w="386" h="228" extrusionOk="0">
                  <a:moveTo>
                    <a:pt x="246" y="1"/>
                  </a:moveTo>
                  <a:cubicBezTo>
                    <a:pt x="146" y="1"/>
                    <a:pt x="0" y="228"/>
                    <a:pt x="139" y="228"/>
                  </a:cubicBezTo>
                  <a:cubicBezTo>
                    <a:pt x="240" y="228"/>
                    <a:pt x="385" y="1"/>
                    <a:pt x="2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0" name="Google Shape;2770;p36"/>
            <p:cNvSpPr/>
            <p:nvPr/>
          </p:nvSpPr>
          <p:spPr>
            <a:xfrm>
              <a:off x="2566500" y="2926875"/>
              <a:ext cx="7275" cy="7500"/>
            </a:xfrm>
            <a:custGeom>
              <a:avLst/>
              <a:gdLst/>
              <a:ahLst/>
              <a:cxnLst/>
              <a:rect l="l" t="t" r="r" b="b"/>
              <a:pathLst>
                <a:path w="291" h="300" extrusionOk="0">
                  <a:moveTo>
                    <a:pt x="106" y="0"/>
                  </a:moveTo>
                  <a:cubicBezTo>
                    <a:pt x="68" y="0"/>
                    <a:pt x="20" y="58"/>
                    <a:pt x="32" y="92"/>
                  </a:cubicBezTo>
                  <a:cubicBezTo>
                    <a:pt x="32" y="110"/>
                    <a:pt x="32" y="123"/>
                    <a:pt x="38" y="136"/>
                  </a:cubicBezTo>
                  <a:cubicBezTo>
                    <a:pt x="32" y="148"/>
                    <a:pt x="25" y="161"/>
                    <a:pt x="19" y="173"/>
                  </a:cubicBezTo>
                  <a:cubicBezTo>
                    <a:pt x="0" y="205"/>
                    <a:pt x="0" y="249"/>
                    <a:pt x="19" y="281"/>
                  </a:cubicBezTo>
                  <a:cubicBezTo>
                    <a:pt x="32" y="293"/>
                    <a:pt x="51" y="300"/>
                    <a:pt x="69" y="300"/>
                  </a:cubicBezTo>
                  <a:cubicBezTo>
                    <a:pt x="164" y="293"/>
                    <a:pt x="290" y="186"/>
                    <a:pt x="259" y="85"/>
                  </a:cubicBezTo>
                  <a:cubicBezTo>
                    <a:pt x="252" y="66"/>
                    <a:pt x="240" y="54"/>
                    <a:pt x="227" y="35"/>
                  </a:cubicBezTo>
                  <a:cubicBezTo>
                    <a:pt x="220" y="23"/>
                    <a:pt x="205" y="21"/>
                    <a:pt x="191" y="21"/>
                  </a:cubicBezTo>
                  <a:cubicBezTo>
                    <a:pt x="181" y="21"/>
                    <a:pt x="172" y="22"/>
                    <a:pt x="164" y="22"/>
                  </a:cubicBezTo>
                  <a:cubicBezTo>
                    <a:pt x="145" y="22"/>
                    <a:pt x="133" y="16"/>
                    <a:pt x="120" y="3"/>
                  </a:cubicBezTo>
                  <a:cubicBezTo>
                    <a:pt x="115" y="1"/>
                    <a:pt x="111" y="0"/>
                    <a:pt x="1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1" name="Google Shape;2771;p36"/>
            <p:cNvSpPr/>
            <p:nvPr/>
          </p:nvSpPr>
          <p:spPr>
            <a:xfrm>
              <a:off x="2509400" y="2927425"/>
              <a:ext cx="9175" cy="5225"/>
            </a:xfrm>
            <a:custGeom>
              <a:avLst/>
              <a:gdLst/>
              <a:ahLst/>
              <a:cxnLst/>
              <a:rect l="l" t="t" r="r" b="b"/>
              <a:pathLst>
                <a:path w="367" h="209" extrusionOk="0">
                  <a:moveTo>
                    <a:pt x="234" y="0"/>
                  </a:moveTo>
                  <a:cubicBezTo>
                    <a:pt x="140" y="0"/>
                    <a:pt x="1" y="208"/>
                    <a:pt x="133" y="208"/>
                  </a:cubicBezTo>
                  <a:cubicBezTo>
                    <a:pt x="228" y="208"/>
                    <a:pt x="367" y="0"/>
                    <a:pt x="2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2" name="Google Shape;2772;p36"/>
            <p:cNvSpPr/>
            <p:nvPr/>
          </p:nvSpPr>
          <p:spPr>
            <a:xfrm>
              <a:off x="2490500" y="2899600"/>
              <a:ext cx="8000" cy="9550"/>
            </a:xfrm>
            <a:custGeom>
              <a:avLst/>
              <a:gdLst/>
              <a:ahLst/>
              <a:cxnLst/>
              <a:rect l="l" t="t" r="r" b="b"/>
              <a:pathLst>
                <a:path w="320" h="382" extrusionOk="0">
                  <a:moveTo>
                    <a:pt x="227" y="1"/>
                  </a:moveTo>
                  <a:cubicBezTo>
                    <a:pt x="203" y="1"/>
                    <a:pt x="178" y="7"/>
                    <a:pt x="158" y="16"/>
                  </a:cubicBezTo>
                  <a:cubicBezTo>
                    <a:pt x="82" y="54"/>
                    <a:pt x="0" y="148"/>
                    <a:pt x="19" y="243"/>
                  </a:cubicBezTo>
                  <a:cubicBezTo>
                    <a:pt x="44" y="325"/>
                    <a:pt x="114" y="350"/>
                    <a:pt x="177" y="375"/>
                  </a:cubicBezTo>
                  <a:cubicBezTo>
                    <a:pt x="186" y="379"/>
                    <a:pt x="195" y="381"/>
                    <a:pt x="204" y="381"/>
                  </a:cubicBezTo>
                  <a:cubicBezTo>
                    <a:pt x="264" y="381"/>
                    <a:pt x="319" y="298"/>
                    <a:pt x="303" y="249"/>
                  </a:cubicBezTo>
                  <a:cubicBezTo>
                    <a:pt x="297" y="192"/>
                    <a:pt x="297" y="129"/>
                    <a:pt x="309" y="72"/>
                  </a:cubicBezTo>
                  <a:cubicBezTo>
                    <a:pt x="309" y="20"/>
                    <a:pt x="270" y="1"/>
                    <a:pt x="2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3" name="Google Shape;2773;p36"/>
            <p:cNvSpPr/>
            <p:nvPr/>
          </p:nvSpPr>
          <p:spPr>
            <a:xfrm>
              <a:off x="2497900" y="2833725"/>
              <a:ext cx="8550" cy="6950"/>
            </a:xfrm>
            <a:custGeom>
              <a:avLst/>
              <a:gdLst/>
              <a:ahLst/>
              <a:cxnLst/>
              <a:rect l="l" t="t" r="r" b="b"/>
              <a:pathLst>
                <a:path w="342" h="278" extrusionOk="0">
                  <a:moveTo>
                    <a:pt x="254" y="1"/>
                  </a:moveTo>
                  <a:cubicBezTo>
                    <a:pt x="212" y="1"/>
                    <a:pt x="166" y="19"/>
                    <a:pt x="139" y="40"/>
                  </a:cubicBezTo>
                  <a:cubicBezTo>
                    <a:pt x="89" y="77"/>
                    <a:pt x="1" y="178"/>
                    <a:pt x="64" y="241"/>
                  </a:cubicBezTo>
                  <a:lnTo>
                    <a:pt x="64" y="248"/>
                  </a:lnTo>
                  <a:cubicBezTo>
                    <a:pt x="70" y="270"/>
                    <a:pt x="83" y="278"/>
                    <a:pt x="98" y="278"/>
                  </a:cubicBezTo>
                  <a:cubicBezTo>
                    <a:pt x="114" y="278"/>
                    <a:pt x="133" y="270"/>
                    <a:pt x="152" y="260"/>
                  </a:cubicBezTo>
                  <a:cubicBezTo>
                    <a:pt x="234" y="248"/>
                    <a:pt x="303" y="197"/>
                    <a:pt x="335" y="122"/>
                  </a:cubicBezTo>
                  <a:cubicBezTo>
                    <a:pt x="341" y="109"/>
                    <a:pt x="341" y="103"/>
                    <a:pt x="341" y="90"/>
                  </a:cubicBezTo>
                  <a:cubicBezTo>
                    <a:pt x="341" y="23"/>
                    <a:pt x="301" y="1"/>
                    <a:pt x="25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4" name="Google Shape;2774;p36"/>
            <p:cNvSpPr/>
            <p:nvPr/>
          </p:nvSpPr>
          <p:spPr>
            <a:xfrm>
              <a:off x="2523800" y="2839375"/>
              <a:ext cx="6125" cy="5675"/>
            </a:xfrm>
            <a:custGeom>
              <a:avLst/>
              <a:gdLst/>
              <a:ahLst/>
              <a:cxnLst/>
              <a:rect l="l" t="t" r="r" b="b"/>
              <a:pathLst>
                <a:path w="245" h="227" extrusionOk="0">
                  <a:moveTo>
                    <a:pt x="177" y="1"/>
                  </a:moveTo>
                  <a:cubicBezTo>
                    <a:pt x="149" y="1"/>
                    <a:pt x="119" y="9"/>
                    <a:pt x="100" y="28"/>
                  </a:cubicBezTo>
                  <a:cubicBezTo>
                    <a:pt x="68" y="47"/>
                    <a:pt x="11" y="97"/>
                    <a:pt x="18" y="142"/>
                  </a:cubicBezTo>
                  <a:cubicBezTo>
                    <a:pt x="0" y="202"/>
                    <a:pt x="28" y="226"/>
                    <a:pt x="67" y="226"/>
                  </a:cubicBezTo>
                  <a:cubicBezTo>
                    <a:pt x="97" y="226"/>
                    <a:pt x="135" y="211"/>
                    <a:pt x="163" y="186"/>
                  </a:cubicBezTo>
                  <a:cubicBezTo>
                    <a:pt x="194" y="154"/>
                    <a:pt x="220" y="116"/>
                    <a:pt x="232" y="79"/>
                  </a:cubicBezTo>
                  <a:cubicBezTo>
                    <a:pt x="245" y="47"/>
                    <a:pt x="232" y="15"/>
                    <a:pt x="201" y="3"/>
                  </a:cubicBezTo>
                  <a:cubicBezTo>
                    <a:pt x="193" y="1"/>
                    <a:pt x="185" y="1"/>
                    <a:pt x="1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5" name="Google Shape;2775;p36"/>
            <p:cNvSpPr/>
            <p:nvPr/>
          </p:nvSpPr>
          <p:spPr>
            <a:xfrm>
              <a:off x="2489375" y="2861825"/>
              <a:ext cx="10275" cy="6025"/>
            </a:xfrm>
            <a:custGeom>
              <a:avLst/>
              <a:gdLst/>
              <a:ahLst/>
              <a:cxnLst/>
              <a:rect l="l" t="t" r="r" b="b"/>
              <a:pathLst>
                <a:path w="411" h="241" extrusionOk="0">
                  <a:moveTo>
                    <a:pt x="266" y="0"/>
                  </a:moveTo>
                  <a:cubicBezTo>
                    <a:pt x="152" y="0"/>
                    <a:pt x="1" y="240"/>
                    <a:pt x="146" y="240"/>
                  </a:cubicBezTo>
                  <a:cubicBezTo>
                    <a:pt x="260" y="240"/>
                    <a:pt x="411" y="0"/>
                    <a:pt x="26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6" name="Google Shape;2776;p36"/>
            <p:cNvSpPr/>
            <p:nvPr/>
          </p:nvSpPr>
          <p:spPr>
            <a:xfrm>
              <a:off x="2363250" y="3280525"/>
              <a:ext cx="15475" cy="11575"/>
            </a:xfrm>
            <a:custGeom>
              <a:avLst/>
              <a:gdLst/>
              <a:ahLst/>
              <a:cxnLst/>
              <a:rect l="l" t="t" r="r" b="b"/>
              <a:pathLst>
                <a:path w="619" h="463" extrusionOk="0">
                  <a:moveTo>
                    <a:pt x="335" y="1"/>
                  </a:moveTo>
                  <a:cubicBezTo>
                    <a:pt x="216" y="1"/>
                    <a:pt x="87" y="145"/>
                    <a:pt x="45" y="231"/>
                  </a:cubicBezTo>
                  <a:cubicBezTo>
                    <a:pt x="1" y="318"/>
                    <a:pt x="23" y="462"/>
                    <a:pt x="133" y="462"/>
                  </a:cubicBezTo>
                  <a:cubicBezTo>
                    <a:pt x="150" y="462"/>
                    <a:pt x="169" y="459"/>
                    <a:pt x="190" y="451"/>
                  </a:cubicBezTo>
                  <a:lnTo>
                    <a:pt x="284" y="420"/>
                  </a:lnTo>
                  <a:cubicBezTo>
                    <a:pt x="391" y="376"/>
                    <a:pt x="618" y="105"/>
                    <a:pt x="429" y="29"/>
                  </a:cubicBezTo>
                  <a:lnTo>
                    <a:pt x="398" y="16"/>
                  </a:lnTo>
                  <a:cubicBezTo>
                    <a:pt x="377" y="6"/>
                    <a:pt x="356" y="1"/>
                    <a:pt x="33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7" name="Google Shape;2777;p36"/>
            <p:cNvSpPr/>
            <p:nvPr/>
          </p:nvSpPr>
          <p:spPr>
            <a:xfrm>
              <a:off x="2397600" y="3266225"/>
              <a:ext cx="11400" cy="9075"/>
            </a:xfrm>
            <a:custGeom>
              <a:avLst/>
              <a:gdLst/>
              <a:ahLst/>
              <a:cxnLst/>
              <a:rect l="l" t="t" r="r" b="b"/>
              <a:pathLst>
                <a:path w="456" h="363" extrusionOk="0">
                  <a:moveTo>
                    <a:pt x="258" y="1"/>
                  </a:moveTo>
                  <a:cubicBezTo>
                    <a:pt x="138" y="1"/>
                    <a:pt x="0" y="189"/>
                    <a:pt x="20" y="298"/>
                  </a:cubicBezTo>
                  <a:cubicBezTo>
                    <a:pt x="24" y="344"/>
                    <a:pt x="48" y="362"/>
                    <a:pt x="76" y="362"/>
                  </a:cubicBezTo>
                  <a:cubicBezTo>
                    <a:pt x="90" y="362"/>
                    <a:pt x="106" y="357"/>
                    <a:pt x="121" y="349"/>
                  </a:cubicBezTo>
                  <a:cubicBezTo>
                    <a:pt x="247" y="349"/>
                    <a:pt x="455" y="172"/>
                    <a:pt x="348" y="46"/>
                  </a:cubicBezTo>
                  <a:cubicBezTo>
                    <a:pt x="322" y="14"/>
                    <a:pt x="291"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8" name="Google Shape;2778;p36"/>
            <p:cNvSpPr/>
            <p:nvPr/>
          </p:nvSpPr>
          <p:spPr>
            <a:xfrm>
              <a:off x="2406600" y="3298475"/>
              <a:ext cx="9025" cy="9925"/>
            </a:xfrm>
            <a:custGeom>
              <a:avLst/>
              <a:gdLst/>
              <a:ahLst/>
              <a:cxnLst/>
              <a:rect l="l" t="t" r="r" b="b"/>
              <a:pathLst>
                <a:path w="361" h="397" extrusionOk="0">
                  <a:moveTo>
                    <a:pt x="172" y="1"/>
                  </a:moveTo>
                  <a:cubicBezTo>
                    <a:pt x="112" y="1"/>
                    <a:pt x="20" y="84"/>
                    <a:pt x="51" y="137"/>
                  </a:cubicBezTo>
                  <a:cubicBezTo>
                    <a:pt x="95" y="206"/>
                    <a:pt x="1" y="314"/>
                    <a:pt x="89" y="377"/>
                  </a:cubicBezTo>
                  <a:cubicBezTo>
                    <a:pt x="109" y="391"/>
                    <a:pt x="129" y="397"/>
                    <a:pt x="148" y="397"/>
                  </a:cubicBezTo>
                  <a:cubicBezTo>
                    <a:pt x="219" y="397"/>
                    <a:pt x="287" y="322"/>
                    <a:pt x="316" y="263"/>
                  </a:cubicBezTo>
                  <a:cubicBezTo>
                    <a:pt x="348" y="219"/>
                    <a:pt x="360" y="162"/>
                    <a:pt x="341" y="106"/>
                  </a:cubicBezTo>
                  <a:cubicBezTo>
                    <a:pt x="316" y="30"/>
                    <a:pt x="253" y="49"/>
                    <a:pt x="203" y="11"/>
                  </a:cubicBezTo>
                  <a:cubicBezTo>
                    <a:pt x="194" y="4"/>
                    <a:pt x="184" y="1"/>
                    <a:pt x="1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9" name="Google Shape;2779;p36"/>
            <p:cNvSpPr/>
            <p:nvPr/>
          </p:nvSpPr>
          <p:spPr>
            <a:xfrm>
              <a:off x="2381225" y="3306425"/>
              <a:ext cx="7375" cy="7050"/>
            </a:xfrm>
            <a:custGeom>
              <a:avLst/>
              <a:gdLst/>
              <a:ahLst/>
              <a:cxnLst/>
              <a:rect l="l" t="t" r="r" b="b"/>
              <a:pathLst>
                <a:path w="295" h="282" extrusionOk="0">
                  <a:moveTo>
                    <a:pt x="212" y="0"/>
                  </a:moveTo>
                  <a:cubicBezTo>
                    <a:pt x="196" y="0"/>
                    <a:pt x="178" y="5"/>
                    <a:pt x="158" y="15"/>
                  </a:cubicBezTo>
                  <a:cubicBezTo>
                    <a:pt x="89" y="46"/>
                    <a:pt x="0" y="147"/>
                    <a:pt x="57" y="223"/>
                  </a:cubicBezTo>
                  <a:cubicBezTo>
                    <a:pt x="57" y="235"/>
                    <a:pt x="63" y="242"/>
                    <a:pt x="70" y="248"/>
                  </a:cubicBezTo>
                  <a:cubicBezTo>
                    <a:pt x="81" y="272"/>
                    <a:pt x="99" y="281"/>
                    <a:pt x="119" y="281"/>
                  </a:cubicBezTo>
                  <a:cubicBezTo>
                    <a:pt x="168" y="281"/>
                    <a:pt x="231" y="225"/>
                    <a:pt x="240" y="185"/>
                  </a:cubicBezTo>
                  <a:cubicBezTo>
                    <a:pt x="253" y="166"/>
                    <a:pt x="259" y="141"/>
                    <a:pt x="265" y="122"/>
                  </a:cubicBezTo>
                  <a:cubicBezTo>
                    <a:pt x="295" y="53"/>
                    <a:pt x="267" y="0"/>
                    <a:pt x="21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0" name="Google Shape;2780;p36"/>
            <p:cNvSpPr/>
            <p:nvPr/>
          </p:nvSpPr>
          <p:spPr>
            <a:xfrm>
              <a:off x="2386100" y="3294175"/>
              <a:ext cx="7550" cy="5525"/>
            </a:xfrm>
            <a:custGeom>
              <a:avLst/>
              <a:gdLst/>
              <a:ahLst/>
              <a:cxnLst/>
              <a:rect l="l" t="t" r="r" b="b"/>
              <a:pathLst>
                <a:path w="302" h="221" extrusionOk="0">
                  <a:moveTo>
                    <a:pt x="220" y="1"/>
                  </a:moveTo>
                  <a:cubicBezTo>
                    <a:pt x="206" y="1"/>
                    <a:pt x="189" y="4"/>
                    <a:pt x="171" y="13"/>
                  </a:cubicBezTo>
                  <a:lnTo>
                    <a:pt x="127" y="32"/>
                  </a:lnTo>
                  <a:cubicBezTo>
                    <a:pt x="89" y="51"/>
                    <a:pt x="1" y="139"/>
                    <a:pt x="51" y="183"/>
                  </a:cubicBezTo>
                  <a:lnTo>
                    <a:pt x="77" y="202"/>
                  </a:lnTo>
                  <a:cubicBezTo>
                    <a:pt x="92" y="215"/>
                    <a:pt x="109" y="220"/>
                    <a:pt x="127" y="220"/>
                  </a:cubicBezTo>
                  <a:cubicBezTo>
                    <a:pt x="186" y="220"/>
                    <a:pt x="248" y="157"/>
                    <a:pt x="272" y="114"/>
                  </a:cubicBezTo>
                  <a:cubicBezTo>
                    <a:pt x="302" y="49"/>
                    <a:pt x="273" y="1"/>
                    <a:pt x="2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1" name="Google Shape;2781;p36"/>
            <p:cNvSpPr/>
            <p:nvPr/>
          </p:nvSpPr>
          <p:spPr>
            <a:xfrm>
              <a:off x="2356000" y="3305350"/>
              <a:ext cx="7700" cy="4300"/>
            </a:xfrm>
            <a:custGeom>
              <a:avLst/>
              <a:gdLst/>
              <a:ahLst/>
              <a:cxnLst/>
              <a:rect l="l" t="t" r="r" b="b"/>
              <a:pathLst>
                <a:path w="308" h="172" extrusionOk="0">
                  <a:moveTo>
                    <a:pt x="229" y="0"/>
                  </a:moveTo>
                  <a:cubicBezTo>
                    <a:pt x="227" y="0"/>
                    <a:pt x="224" y="0"/>
                    <a:pt x="221" y="1"/>
                  </a:cubicBezTo>
                  <a:cubicBezTo>
                    <a:pt x="196" y="1"/>
                    <a:pt x="171" y="7"/>
                    <a:pt x="145" y="13"/>
                  </a:cubicBezTo>
                  <a:cubicBezTo>
                    <a:pt x="101" y="26"/>
                    <a:pt x="0" y="121"/>
                    <a:pt x="76" y="159"/>
                  </a:cubicBezTo>
                  <a:cubicBezTo>
                    <a:pt x="95" y="165"/>
                    <a:pt x="114" y="171"/>
                    <a:pt x="139" y="171"/>
                  </a:cubicBezTo>
                  <a:cubicBezTo>
                    <a:pt x="142" y="172"/>
                    <a:pt x="145" y="172"/>
                    <a:pt x="148" y="172"/>
                  </a:cubicBezTo>
                  <a:cubicBezTo>
                    <a:pt x="236" y="172"/>
                    <a:pt x="308" y="0"/>
                    <a:pt x="2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2" name="Google Shape;2782;p36"/>
            <p:cNvSpPr/>
            <p:nvPr/>
          </p:nvSpPr>
          <p:spPr>
            <a:xfrm>
              <a:off x="2328550" y="3272800"/>
              <a:ext cx="5075" cy="5650"/>
            </a:xfrm>
            <a:custGeom>
              <a:avLst/>
              <a:gdLst/>
              <a:ahLst/>
              <a:cxnLst/>
              <a:rect l="l" t="t" r="r" b="b"/>
              <a:pathLst>
                <a:path w="203" h="226" extrusionOk="0">
                  <a:moveTo>
                    <a:pt x="138" y="1"/>
                  </a:moveTo>
                  <a:cubicBezTo>
                    <a:pt x="76" y="1"/>
                    <a:pt x="29" y="72"/>
                    <a:pt x="13" y="130"/>
                  </a:cubicBezTo>
                  <a:cubicBezTo>
                    <a:pt x="1" y="155"/>
                    <a:pt x="20" y="187"/>
                    <a:pt x="45" y="187"/>
                  </a:cubicBezTo>
                  <a:cubicBezTo>
                    <a:pt x="32" y="193"/>
                    <a:pt x="32" y="199"/>
                    <a:pt x="45" y="212"/>
                  </a:cubicBezTo>
                  <a:cubicBezTo>
                    <a:pt x="50" y="222"/>
                    <a:pt x="57" y="225"/>
                    <a:pt x="65" y="225"/>
                  </a:cubicBezTo>
                  <a:cubicBezTo>
                    <a:pt x="87" y="225"/>
                    <a:pt x="114" y="194"/>
                    <a:pt x="114" y="180"/>
                  </a:cubicBezTo>
                  <a:cubicBezTo>
                    <a:pt x="127" y="142"/>
                    <a:pt x="152" y="111"/>
                    <a:pt x="165" y="73"/>
                  </a:cubicBezTo>
                  <a:cubicBezTo>
                    <a:pt x="184" y="54"/>
                    <a:pt x="203" y="29"/>
                    <a:pt x="177" y="10"/>
                  </a:cubicBezTo>
                  <a:cubicBezTo>
                    <a:pt x="164" y="4"/>
                    <a:pt x="151" y="1"/>
                    <a:pt x="1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3" name="Google Shape;2783;p36"/>
            <p:cNvSpPr/>
            <p:nvPr/>
          </p:nvSpPr>
          <p:spPr>
            <a:xfrm>
              <a:off x="2355700" y="3232825"/>
              <a:ext cx="9150" cy="8075"/>
            </a:xfrm>
            <a:custGeom>
              <a:avLst/>
              <a:gdLst/>
              <a:ahLst/>
              <a:cxnLst/>
              <a:rect l="l" t="t" r="r" b="b"/>
              <a:pathLst>
                <a:path w="366" h="323" extrusionOk="0">
                  <a:moveTo>
                    <a:pt x="261" y="0"/>
                  </a:moveTo>
                  <a:cubicBezTo>
                    <a:pt x="115" y="0"/>
                    <a:pt x="1" y="143"/>
                    <a:pt x="50" y="291"/>
                  </a:cubicBezTo>
                  <a:cubicBezTo>
                    <a:pt x="58" y="310"/>
                    <a:pt x="70" y="317"/>
                    <a:pt x="84" y="317"/>
                  </a:cubicBezTo>
                  <a:cubicBezTo>
                    <a:pt x="121" y="317"/>
                    <a:pt x="171" y="264"/>
                    <a:pt x="190" y="229"/>
                  </a:cubicBezTo>
                  <a:lnTo>
                    <a:pt x="190" y="229"/>
                  </a:lnTo>
                  <a:lnTo>
                    <a:pt x="151" y="322"/>
                  </a:lnTo>
                  <a:cubicBezTo>
                    <a:pt x="183" y="316"/>
                    <a:pt x="214" y="303"/>
                    <a:pt x="239" y="284"/>
                  </a:cubicBezTo>
                  <a:cubicBezTo>
                    <a:pt x="277" y="253"/>
                    <a:pt x="315" y="215"/>
                    <a:pt x="334" y="165"/>
                  </a:cubicBezTo>
                  <a:cubicBezTo>
                    <a:pt x="365" y="102"/>
                    <a:pt x="365" y="1"/>
                    <a:pt x="271" y="1"/>
                  </a:cubicBezTo>
                  <a:cubicBezTo>
                    <a:pt x="268" y="1"/>
                    <a:pt x="264" y="0"/>
                    <a:pt x="26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4" name="Google Shape;2784;p36"/>
            <p:cNvSpPr/>
            <p:nvPr/>
          </p:nvSpPr>
          <p:spPr>
            <a:xfrm>
              <a:off x="2370500" y="3246550"/>
              <a:ext cx="15325" cy="9000"/>
            </a:xfrm>
            <a:custGeom>
              <a:avLst/>
              <a:gdLst/>
              <a:ahLst/>
              <a:cxnLst/>
              <a:rect l="l" t="t" r="r" b="b"/>
              <a:pathLst>
                <a:path w="613" h="360" extrusionOk="0">
                  <a:moveTo>
                    <a:pt x="392" y="0"/>
                  </a:moveTo>
                  <a:cubicBezTo>
                    <a:pt x="228" y="0"/>
                    <a:pt x="0" y="360"/>
                    <a:pt x="221" y="360"/>
                  </a:cubicBezTo>
                  <a:cubicBezTo>
                    <a:pt x="379" y="360"/>
                    <a:pt x="612" y="0"/>
                    <a:pt x="3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5" name="Google Shape;2785;p36"/>
            <p:cNvSpPr/>
            <p:nvPr/>
          </p:nvSpPr>
          <p:spPr>
            <a:xfrm>
              <a:off x="2351475" y="3260000"/>
              <a:ext cx="8950" cy="6725"/>
            </a:xfrm>
            <a:custGeom>
              <a:avLst/>
              <a:gdLst/>
              <a:ahLst/>
              <a:cxnLst/>
              <a:rect l="l" t="t" r="r" b="b"/>
              <a:pathLst>
                <a:path w="358" h="269" extrusionOk="0">
                  <a:moveTo>
                    <a:pt x="196" y="1"/>
                  </a:moveTo>
                  <a:cubicBezTo>
                    <a:pt x="141" y="1"/>
                    <a:pt x="91" y="47"/>
                    <a:pt x="55" y="106"/>
                  </a:cubicBezTo>
                  <a:cubicBezTo>
                    <a:pt x="11" y="172"/>
                    <a:pt x="0" y="269"/>
                    <a:pt x="81" y="269"/>
                  </a:cubicBezTo>
                  <a:cubicBezTo>
                    <a:pt x="92" y="269"/>
                    <a:pt x="104" y="267"/>
                    <a:pt x="118" y="263"/>
                  </a:cubicBezTo>
                  <a:cubicBezTo>
                    <a:pt x="181" y="251"/>
                    <a:pt x="358" y="93"/>
                    <a:pt x="263" y="24"/>
                  </a:cubicBezTo>
                  <a:cubicBezTo>
                    <a:pt x="240" y="8"/>
                    <a:pt x="218" y="1"/>
                    <a:pt x="19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6" name="Google Shape;2786;p36"/>
            <p:cNvSpPr/>
            <p:nvPr/>
          </p:nvSpPr>
          <p:spPr>
            <a:xfrm>
              <a:off x="2332150" y="3244125"/>
              <a:ext cx="8100" cy="6550"/>
            </a:xfrm>
            <a:custGeom>
              <a:avLst/>
              <a:gdLst/>
              <a:ahLst/>
              <a:cxnLst/>
              <a:rect l="l" t="t" r="r" b="b"/>
              <a:pathLst>
                <a:path w="324" h="262" extrusionOk="0">
                  <a:moveTo>
                    <a:pt x="221" y="0"/>
                  </a:moveTo>
                  <a:cubicBezTo>
                    <a:pt x="156" y="0"/>
                    <a:pt x="54" y="98"/>
                    <a:pt x="40" y="135"/>
                  </a:cubicBezTo>
                  <a:cubicBezTo>
                    <a:pt x="1" y="213"/>
                    <a:pt x="42" y="261"/>
                    <a:pt x="101" y="261"/>
                  </a:cubicBezTo>
                  <a:cubicBezTo>
                    <a:pt x="127" y="261"/>
                    <a:pt x="157" y="251"/>
                    <a:pt x="185" y="230"/>
                  </a:cubicBezTo>
                  <a:cubicBezTo>
                    <a:pt x="185" y="224"/>
                    <a:pt x="185" y="217"/>
                    <a:pt x="185" y="211"/>
                  </a:cubicBezTo>
                  <a:cubicBezTo>
                    <a:pt x="229" y="205"/>
                    <a:pt x="324" y="104"/>
                    <a:pt x="279" y="72"/>
                  </a:cubicBezTo>
                  <a:cubicBezTo>
                    <a:pt x="279" y="66"/>
                    <a:pt x="273" y="53"/>
                    <a:pt x="273" y="47"/>
                  </a:cubicBezTo>
                  <a:cubicBezTo>
                    <a:pt x="265" y="13"/>
                    <a:pt x="245" y="0"/>
                    <a:pt x="22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7" name="Google Shape;2787;p36"/>
            <p:cNvSpPr/>
            <p:nvPr/>
          </p:nvSpPr>
          <p:spPr>
            <a:xfrm>
              <a:off x="2297800" y="3277825"/>
              <a:ext cx="6575" cy="6275"/>
            </a:xfrm>
            <a:custGeom>
              <a:avLst/>
              <a:gdLst/>
              <a:ahLst/>
              <a:cxnLst/>
              <a:rect l="l" t="t" r="r" b="b"/>
              <a:pathLst>
                <a:path w="263" h="251" extrusionOk="0">
                  <a:moveTo>
                    <a:pt x="187" y="1"/>
                  </a:moveTo>
                  <a:cubicBezTo>
                    <a:pt x="178" y="1"/>
                    <a:pt x="169" y="2"/>
                    <a:pt x="159" y="4"/>
                  </a:cubicBezTo>
                  <a:cubicBezTo>
                    <a:pt x="133" y="11"/>
                    <a:pt x="108" y="17"/>
                    <a:pt x="89" y="36"/>
                  </a:cubicBezTo>
                  <a:lnTo>
                    <a:pt x="83" y="42"/>
                  </a:lnTo>
                  <a:cubicBezTo>
                    <a:pt x="58" y="55"/>
                    <a:pt x="39" y="80"/>
                    <a:pt x="26" y="105"/>
                  </a:cubicBezTo>
                  <a:cubicBezTo>
                    <a:pt x="20" y="105"/>
                    <a:pt x="20" y="112"/>
                    <a:pt x="20" y="118"/>
                  </a:cubicBezTo>
                  <a:cubicBezTo>
                    <a:pt x="14" y="124"/>
                    <a:pt x="14" y="131"/>
                    <a:pt x="7" y="137"/>
                  </a:cubicBezTo>
                  <a:cubicBezTo>
                    <a:pt x="1" y="150"/>
                    <a:pt x="1" y="162"/>
                    <a:pt x="1" y="175"/>
                  </a:cubicBezTo>
                  <a:cubicBezTo>
                    <a:pt x="1" y="181"/>
                    <a:pt x="1" y="181"/>
                    <a:pt x="1" y="187"/>
                  </a:cubicBezTo>
                  <a:lnTo>
                    <a:pt x="1" y="194"/>
                  </a:lnTo>
                  <a:cubicBezTo>
                    <a:pt x="1" y="200"/>
                    <a:pt x="1" y="206"/>
                    <a:pt x="1" y="213"/>
                  </a:cubicBezTo>
                  <a:cubicBezTo>
                    <a:pt x="1" y="219"/>
                    <a:pt x="7" y="219"/>
                    <a:pt x="14" y="225"/>
                  </a:cubicBezTo>
                  <a:cubicBezTo>
                    <a:pt x="14" y="231"/>
                    <a:pt x="20" y="231"/>
                    <a:pt x="20" y="238"/>
                  </a:cubicBezTo>
                  <a:cubicBezTo>
                    <a:pt x="33" y="244"/>
                    <a:pt x="45" y="250"/>
                    <a:pt x="58" y="250"/>
                  </a:cubicBezTo>
                  <a:cubicBezTo>
                    <a:pt x="77" y="250"/>
                    <a:pt x="96" y="250"/>
                    <a:pt x="108" y="238"/>
                  </a:cubicBezTo>
                  <a:cubicBezTo>
                    <a:pt x="127" y="238"/>
                    <a:pt x="140" y="225"/>
                    <a:pt x="152" y="219"/>
                  </a:cubicBezTo>
                  <a:cubicBezTo>
                    <a:pt x="197" y="194"/>
                    <a:pt x="228" y="150"/>
                    <a:pt x="241" y="105"/>
                  </a:cubicBezTo>
                  <a:cubicBezTo>
                    <a:pt x="263" y="51"/>
                    <a:pt x="242" y="1"/>
                    <a:pt x="1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8" name="Google Shape;2788;p36"/>
            <p:cNvSpPr/>
            <p:nvPr/>
          </p:nvSpPr>
          <p:spPr>
            <a:xfrm>
              <a:off x="2307175" y="3310050"/>
              <a:ext cx="13375" cy="10400"/>
            </a:xfrm>
            <a:custGeom>
              <a:avLst/>
              <a:gdLst/>
              <a:ahLst/>
              <a:cxnLst/>
              <a:rect l="l" t="t" r="r" b="b"/>
              <a:pathLst>
                <a:path w="535" h="416" extrusionOk="0">
                  <a:moveTo>
                    <a:pt x="367" y="0"/>
                  </a:moveTo>
                  <a:cubicBezTo>
                    <a:pt x="288" y="0"/>
                    <a:pt x="200" y="73"/>
                    <a:pt x="149" y="128"/>
                  </a:cubicBezTo>
                  <a:cubicBezTo>
                    <a:pt x="61" y="222"/>
                    <a:pt x="0" y="415"/>
                    <a:pt x="156" y="415"/>
                  </a:cubicBezTo>
                  <a:cubicBezTo>
                    <a:pt x="168" y="415"/>
                    <a:pt x="180" y="414"/>
                    <a:pt x="194" y="412"/>
                  </a:cubicBezTo>
                  <a:cubicBezTo>
                    <a:pt x="244" y="399"/>
                    <a:pt x="288" y="380"/>
                    <a:pt x="332" y="349"/>
                  </a:cubicBezTo>
                  <a:cubicBezTo>
                    <a:pt x="408" y="292"/>
                    <a:pt x="534" y="128"/>
                    <a:pt x="446" y="34"/>
                  </a:cubicBezTo>
                  <a:cubicBezTo>
                    <a:pt x="422" y="10"/>
                    <a:pt x="395" y="0"/>
                    <a:pt x="3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9" name="Google Shape;2789;p36"/>
            <p:cNvSpPr/>
            <p:nvPr/>
          </p:nvSpPr>
          <p:spPr>
            <a:xfrm>
              <a:off x="2323200" y="3296900"/>
              <a:ext cx="8500" cy="7400"/>
            </a:xfrm>
            <a:custGeom>
              <a:avLst/>
              <a:gdLst/>
              <a:ahLst/>
              <a:cxnLst/>
              <a:rect l="l" t="t" r="r" b="b"/>
              <a:pathLst>
                <a:path w="340" h="296" extrusionOk="0">
                  <a:moveTo>
                    <a:pt x="227" y="1"/>
                  </a:moveTo>
                  <a:cubicBezTo>
                    <a:pt x="197" y="1"/>
                    <a:pt x="163" y="12"/>
                    <a:pt x="133" y="36"/>
                  </a:cubicBezTo>
                  <a:lnTo>
                    <a:pt x="63" y="93"/>
                  </a:lnTo>
                  <a:cubicBezTo>
                    <a:pt x="32" y="112"/>
                    <a:pt x="0" y="150"/>
                    <a:pt x="13" y="194"/>
                  </a:cubicBezTo>
                  <a:lnTo>
                    <a:pt x="26" y="244"/>
                  </a:lnTo>
                  <a:cubicBezTo>
                    <a:pt x="39" y="281"/>
                    <a:pt x="62" y="295"/>
                    <a:pt x="90" y="295"/>
                  </a:cubicBezTo>
                  <a:cubicBezTo>
                    <a:pt x="168" y="295"/>
                    <a:pt x="278" y="185"/>
                    <a:pt x="297" y="143"/>
                  </a:cubicBezTo>
                  <a:cubicBezTo>
                    <a:pt x="340" y="53"/>
                    <a:pt x="292" y="1"/>
                    <a:pt x="2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0" name="Google Shape;2790;p36"/>
            <p:cNvSpPr/>
            <p:nvPr/>
          </p:nvSpPr>
          <p:spPr>
            <a:xfrm>
              <a:off x="2449175" y="3273200"/>
              <a:ext cx="14375" cy="12150"/>
            </a:xfrm>
            <a:custGeom>
              <a:avLst/>
              <a:gdLst/>
              <a:ahLst/>
              <a:cxnLst/>
              <a:rect l="l" t="t" r="r" b="b"/>
              <a:pathLst>
                <a:path w="575" h="486" extrusionOk="0">
                  <a:moveTo>
                    <a:pt x="379" y="0"/>
                  </a:moveTo>
                  <a:cubicBezTo>
                    <a:pt x="240" y="0"/>
                    <a:pt x="108" y="120"/>
                    <a:pt x="45" y="240"/>
                  </a:cubicBezTo>
                  <a:cubicBezTo>
                    <a:pt x="1" y="335"/>
                    <a:pt x="1" y="486"/>
                    <a:pt x="146" y="486"/>
                  </a:cubicBezTo>
                  <a:lnTo>
                    <a:pt x="196" y="486"/>
                  </a:lnTo>
                  <a:cubicBezTo>
                    <a:pt x="341" y="486"/>
                    <a:pt x="474" y="366"/>
                    <a:pt x="530" y="246"/>
                  </a:cubicBezTo>
                  <a:cubicBezTo>
                    <a:pt x="575" y="152"/>
                    <a:pt x="575" y="0"/>
                    <a:pt x="43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1" name="Google Shape;2791;p36"/>
            <p:cNvSpPr/>
            <p:nvPr/>
          </p:nvSpPr>
          <p:spPr>
            <a:xfrm>
              <a:off x="2392575" y="3327275"/>
              <a:ext cx="17275" cy="15025"/>
            </a:xfrm>
            <a:custGeom>
              <a:avLst/>
              <a:gdLst/>
              <a:ahLst/>
              <a:cxnLst/>
              <a:rect l="l" t="t" r="r" b="b"/>
              <a:pathLst>
                <a:path w="691" h="601" extrusionOk="0">
                  <a:moveTo>
                    <a:pt x="509" y="1"/>
                  </a:moveTo>
                  <a:cubicBezTo>
                    <a:pt x="492" y="1"/>
                    <a:pt x="474" y="3"/>
                    <a:pt x="455" y="7"/>
                  </a:cubicBezTo>
                  <a:cubicBezTo>
                    <a:pt x="322" y="45"/>
                    <a:pt x="202" y="127"/>
                    <a:pt x="127" y="240"/>
                  </a:cubicBezTo>
                  <a:cubicBezTo>
                    <a:pt x="64" y="310"/>
                    <a:pt x="0" y="436"/>
                    <a:pt x="45" y="530"/>
                  </a:cubicBezTo>
                  <a:cubicBezTo>
                    <a:pt x="69" y="583"/>
                    <a:pt x="115" y="600"/>
                    <a:pt x="165" y="600"/>
                  </a:cubicBezTo>
                  <a:cubicBezTo>
                    <a:pt x="206" y="600"/>
                    <a:pt x="251" y="589"/>
                    <a:pt x="291" y="574"/>
                  </a:cubicBezTo>
                  <a:cubicBezTo>
                    <a:pt x="310" y="568"/>
                    <a:pt x="328" y="556"/>
                    <a:pt x="354" y="543"/>
                  </a:cubicBezTo>
                  <a:cubicBezTo>
                    <a:pt x="366" y="537"/>
                    <a:pt x="379" y="530"/>
                    <a:pt x="392" y="524"/>
                  </a:cubicBezTo>
                  <a:cubicBezTo>
                    <a:pt x="524" y="461"/>
                    <a:pt x="625" y="347"/>
                    <a:pt x="663" y="209"/>
                  </a:cubicBezTo>
                  <a:cubicBezTo>
                    <a:pt x="690" y="88"/>
                    <a:pt x="622" y="1"/>
                    <a:pt x="50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2" name="Google Shape;2792;p36"/>
            <p:cNvSpPr/>
            <p:nvPr/>
          </p:nvSpPr>
          <p:spPr>
            <a:xfrm>
              <a:off x="2438625" y="3318600"/>
              <a:ext cx="10275" cy="9525"/>
            </a:xfrm>
            <a:custGeom>
              <a:avLst/>
              <a:gdLst/>
              <a:ahLst/>
              <a:cxnLst/>
              <a:rect l="l" t="t" r="r" b="b"/>
              <a:pathLst>
                <a:path w="411" h="381" extrusionOk="0">
                  <a:moveTo>
                    <a:pt x="265" y="1"/>
                  </a:moveTo>
                  <a:cubicBezTo>
                    <a:pt x="227" y="1"/>
                    <a:pt x="189" y="13"/>
                    <a:pt x="158" y="38"/>
                  </a:cubicBezTo>
                  <a:cubicBezTo>
                    <a:pt x="149" y="43"/>
                    <a:pt x="103" y="74"/>
                    <a:pt x="105" y="74"/>
                  </a:cubicBezTo>
                  <a:cubicBezTo>
                    <a:pt x="106" y="74"/>
                    <a:pt x="110" y="72"/>
                    <a:pt x="119" y="66"/>
                  </a:cubicBezTo>
                  <a:lnTo>
                    <a:pt x="119" y="66"/>
                  </a:lnTo>
                  <a:cubicBezTo>
                    <a:pt x="51" y="112"/>
                    <a:pt x="6" y="196"/>
                    <a:pt x="0" y="284"/>
                  </a:cubicBezTo>
                  <a:lnTo>
                    <a:pt x="0" y="322"/>
                  </a:lnTo>
                  <a:cubicBezTo>
                    <a:pt x="0" y="365"/>
                    <a:pt x="27" y="381"/>
                    <a:pt x="66" y="381"/>
                  </a:cubicBezTo>
                  <a:cubicBezTo>
                    <a:pt x="73" y="381"/>
                    <a:pt x="81" y="380"/>
                    <a:pt x="88" y="379"/>
                  </a:cubicBezTo>
                  <a:lnTo>
                    <a:pt x="139" y="373"/>
                  </a:lnTo>
                  <a:cubicBezTo>
                    <a:pt x="215" y="354"/>
                    <a:pt x="278" y="303"/>
                    <a:pt x="315" y="240"/>
                  </a:cubicBezTo>
                  <a:cubicBezTo>
                    <a:pt x="353" y="196"/>
                    <a:pt x="410" y="76"/>
                    <a:pt x="341" y="32"/>
                  </a:cubicBezTo>
                  <a:cubicBezTo>
                    <a:pt x="322" y="7"/>
                    <a:pt x="297" y="1"/>
                    <a:pt x="26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3" name="Google Shape;2793;p36"/>
            <p:cNvSpPr/>
            <p:nvPr/>
          </p:nvSpPr>
          <p:spPr>
            <a:xfrm>
              <a:off x="2434525" y="3300075"/>
              <a:ext cx="7900" cy="7925"/>
            </a:xfrm>
            <a:custGeom>
              <a:avLst/>
              <a:gdLst/>
              <a:ahLst/>
              <a:cxnLst/>
              <a:rect l="l" t="t" r="r" b="b"/>
              <a:pathLst>
                <a:path w="316" h="317" extrusionOk="0">
                  <a:moveTo>
                    <a:pt x="239" y="0"/>
                  </a:moveTo>
                  <a:cubicBezTo>
                    <a:pt x="218" y="0"/>
                    <a:pt x="193" y="8"/>
                    <a:pt x="170" y="16"/>
                  </a:cubicBezTo>
                  <a:cubicBezTo>
                    <a:pt x="126" y="35"/>
                    <a:pt x="82" y="73"/>
                    <a:pt x="57" y="117"/>
                  </a:cubicBezTo>
                  <a:cubicBezTo>
                    <a:pt x="13" y="161"/>
                    <a:pt x="0" y="231"/>
                    <a:pt x="32" y="281"/>
                  </a:cubicBezTo>
                  <a:cubicBezTo>
                    <a:pt x="58" y="308"/>
                    <a:pt x="86" y="317"/>
                    <a:pt x="114" y="317"/>
                  </a:cubicBezTo>
                  <a:cubicBezTo>
                    <a:pt x="140" y="317"/>
                    <a:pt x="165" y="309"/>
                    <a:pt x="189" y="300"/>
                  </a:cubicBezTo>
                  <a:cubicBezTo>
                    <a:pt x="240" y="288"/>
                    <a:pt x="271" y="250"/>
                    <a:pt x="290" y="206"/>
                  </a:cubicBezTo>
                  <a:cubicBezTo>
                    <a:pt x="309" y="155"/>
                    <a:pt x="315" y="92"/>
                    <a:pt x="297" y="42"/>
                  </a:cubicBezTo>
                  <a:cubicBezTo>
                    <a:pt x="286" y="11"/>
                    <a:pt x="265" y="0"/>
                    <a:pt x="2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4" name="Google Shape;2794;p36"/>
            <p:cNvSpPr/>
            <p:nvPr/>
          </p:nvSpPr>
          <p:spPr>
            <a:xfrm>
              <a:off x="2421900" y="3270325"/>
              <a:ext cx="9025" cy="8575"/>
            </a:xfrm>
            <a:custGeom>
              <a:avLst/>
              <a:gdLst/>
              <a:ahLst/>
              <a:cxnLst/>
              <a:rect l="l" t="t" r="r" b="b"/>
              <a:pathLst>
                <a:path w="361" h="343" extrusionOk="0">
                  <a:moveTo>
                    <a:pt x="222" y="1"/>
                  </a:moveTo>
                  <a:cubicBezTo>
                    <a:pt x="158" y="1"/>
                    <a:pt x="95" y="61"/>
                    <a:pt x="64" y="109"/>
                  </a:cubicBezTo>
                  <a:cubicBezTo>
                    <a:pt x="19" y="147"/>
                    <a:pt x="1" y="204"/>
                    <a:pt x="1" y="267"/>
                  </a:cubicBezTo>
                  <a:cubicBezTo>
                    <a:pt x="1" y="304"/>
                    <a:pt x="32" y="342"/>
                    <a:pt x="76" y="342"/>
                  </a:cubicBezTo>
                  <a:cubicBezTo>
                    <a:pt x="114" y="342"/>
                    <a:pt x="146" y="330"/>
                    <a:pt x="177" y="311"/>
                  </a:cubicBezTo>
                  <a:lnTo>
                    <a:pt x="202" y="304"/>
                  </a:lnTo>
                  <a:cubicBezTo>
                    <a:pt x="259" y="286"/>
                    <a:pt x="360" y="191"/>
                    <a:pt x="297" y="134"/>
                  </a:cubicBezTo>
                  <a:lnTo>
                    <a:pt x="297" y="122"/>
                  </a:lnTo>
                  <a:cubicBezTo>
                    <a:pt x="310" y="77"/>
                    <a:pt x="310" y="27"/>
                    <a:pt x="259" y="8"/>
                  </a:cubicBezTo>
                  <a:cubicBezTo>
                    <a:pt x="247" y="3"/>
                    <a:pt x="234" y="1"/>
                    <a:pt x="22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5" name="Google Shape;2795;p36"/>
            <p:cNvSpPr/>
            <p:nvPr/>
          </p:nvSpPr>
          <p:spPr>
            <a:xfrm>
              <a:off x="2323575" y="3228500"/>
              <a:ext cx="8950" cy="8350"/>
            </a:xfrm>
            <a:custGeom>
              <a:avLst/>
              <a:gdLst/>
              <a:ahLst/>
              <a:cxnLst/>
              <a:rect l="l" t="t" r="r" b="b"/>
              <a:pathLst>
                <a:path w="358" h="334" extrusionOk="0">
                  <a:moveTo>
                    <a:pt x="256" y="1"/>
                  </a:moveTo>
                  <a:cubicBezTo>
                    <a:pt x="216" y="1"/>
                    <a:pt x="172" y="21"/>
                    <a:pt x="143" y="41"/>
                  </a:cubicBezTo>
                  <a:cubicBezTo>
                    <a:pt x="67" y="92"/>
                    <a:pt x="17" y="167"/>
                    <a:pt x="4" y="262"/>
                  </a:cubicBezTo>
                  <a:cubicBezTo>
                    <a:pt x="0" y="315"/>
                    <a:pt x="43" y="334"/>
                    <a:pt x="88" y="334"/>
                  </a:cubicBezTo>
                  <a:cubicBezTo>
                    <a:pt x="112" y="334"/>
                    <a:pt x="138" y="328"/>
                    <a:pt x="156" y="319"/>
                  </a:cubicBezTo>
                  <a:cubicBezTo>
                    <a:pt x="212" y="293"/>
                    <a:pt x="257" y="249"/>
                    <a:pt x="282" y="199"/>
                  </a:cubicBezTo>
                  <a:cubicBezTo>
                    <a:pt x="288" y="199"/>
                    <a:pt x="288" y="193"/>
                    <a:pt x="294" y="193"/>
                  </a:cubicBezTo>
                  <a:cubicBezTo>
                    <a:pt x="326" y="148"/>
                    <a:pt x="358" y="66"/>
                    <a:pt x="313" y="22"/>
                  </a:cubicBezTo>
                  <a:cubicBezTo>
                    <a:pt x="298" y="7"/>
                    <a:pt x="277" y="1"/>
                    <a:pt x="2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6" name="Google Shape;2796;p36"/>
            <p:cNvSpPr/>
            <p:nvPr/>
          </p:nvSpPr>
          <p:spPr>
            <a:xfrm>
              <a:off x="2240900" y="2961175"/>
              <a:ext cx="15000" cy="12125"/>
            </a:xfrm>
            <a:custGeom>
              <a:avLst/>
              <a:gdLst/>
              <a:ahLst/>
              <a:cxnLst/>
              <a:rect l="l" t="t" r="r" b="b"/>
              <a:pathLst>
                <a:path w="600" h="485" extrusionOk="0">
                  <a:moveTo>
                    <a:pt x="460" y="0"/>
                  </a:moveTo>
                  <a:cubicBezTo>
                    <a:pt x="428" y="0"/>
                    <a:pt x="394" y="8"/>
                    <a:pt x="366" y="19"/>
                  </a:cubicBezTo>
                  <a:cubicBezTo>
                    <a:pt x="265" y="38"/>
                    <a:pt x="177" y="94"/>
                    <a:pt x="120" y="183"/>
                  </a:cubicBezTo>
                  <a:cubicBezTo>
                    <a:pt x="63" y="258"/>
                    <a:pt x="0" y="429"/>
                    <a:pt x="126" y="473"/>
                  </a:cubicBezTo>
                  <a:cubicBezTo>
                    <a:pt x="150" y="481"/>
                    <a:pt x="173" y="485"/>
                    <a:pt x="195" y="485"/>
                  </a:cubicBezTo>
                  <a:cubicBezTo>
                    <a:pt x="296" y="485"/>
                    <a:pt x="389" y="414"/>
                    <a:pt x="461" y="347"/>
                  </a:cubicBezTo>
                  <a:cubicBezTo>
                    <a:pt x="530" y="290"/>
                    <a:pt x="599" y="164"/>
                    <a:pt x="568" y="69"/>
                  </a:cubicBezTo>
                  <a:cubicBezTo>
                    <a:pt x="549" y="17"/>
                    <a:pt x="506" y="0"/>
                    <a:pt x="46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7" name="Google Shape;2797;p36"/>
            <p:cNvSpPr/>
            <p:nvPr/>
          </p:nvSpPr>
          <p:spPr>
            <a:xfrm>
              <a:off x="2273225" y="2934725"/>
              <a:ext cx="11650" cy="9900"/>
            </a:xfrm>
            <a:custGeom>
              <a:avLst/>
              <a:gdLst/>
              <a:ahLst/>
              <a:cxnLst/>
              <a:rect l="l" t="t" r="r" b="b"/>
              <a:pathLst>
                <a:path w="466" h="396" extrusionOk="0">
                  <a:moveTo>
                    <a:pt x="329" y="1"/>
                  </a:moveTo>
                  <a:cubicBezTo>
                    <a:pt x="304" y="1"/>
                    <a:pt x="276" y="8"/>
                    <a:pt x="246" y="23"/>
                  </a:cubicBezTo>
                  <a:cubicBezTo>
                    <a:pt x="133" y="74"/>
                    <a:pt x="0" y="232"/>
                    <a:pt x="82" y="358"/>
                  </a:cubicBezTo>
                  <a:cubicBezTo>
                    <a:pt x="77" y="349"/>
                    <a:pt x="73" y="345"/>
                    <a:pt x="73" y="345"/>
                  </a:cubicBezTo>
                  <a:lnTo>
                    <a:pt x="73" y="345"/>
                  </a:lnTo>
                  <a:cubicBezTo>
                    <a:pt x="73" y="345"/>
                    <a:pt x="78" y="353"/>
                    <a:pt x="88" y="370"/>
                  </a:cubicBezTo>
                  <a:cubicBezTo>
                    <a:pt x="95" y="389"/>
                    <a:pt x="114" y="396"/>
                    <a:pt x="133" y="396"/>
                  </a:cubicBezTo>
                  <a:lnTo>
                    <a:pt x="158" y="396"/>
                  </a:lnTo>
                  <a:cubicBezTo>
                    <a:pt x="246" y="389"/>
                    <a:pt x="322" y="345"/>
                    <a:pt x="372" y="269"/>
                  </a:cubicBezTo>
                  <a:cubicBezTo>
                    <a:pt x="385" y="244"/>
                    <a:pt x="397" y="219"/>
                    <a:pt x="416" y="194"/>
                  </a:cubicBezTo>
                  <a:cubicBezTo>
                    <a:pt x="465" y="86"/>
                    <a:pt x="415" y="1"/>
                    <a:pt x="32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8" name="Google Shape;2798;p36"/>
            <p:cNvSpPr/>
            <p:nvPr/>
          </p:nvSpPr>
          <p:spPr>
            <a:xfrm>
              <a:off x="2300025" y="2950150"/>
              <a:ext cx="10575" cy="10000"/>
            </a:xfrm>
            <a:custGeom>
              <a:avLst/>
              <a:gdLst/>
              <a:ahLst/>
              <a:cxnLst/>
              <a:rect l="l" t="t" r="r" b="b"/>
              <a:pathLst>
                <a:path w="423" h="400" extrusionOk="0">
                  <a:moveTo>
                    <a:pt x="318" y="1"/>
                  </a:moveTo>
                  <a:cubicBezTo>
                    <a:pt x="283" y="1"/>
                    <a:pt x="244" y="13"/>
                    <a:pt x="215" y="25"/>
                  </a:cubicBezTo>
                  <a:cubicBezTo>
                    <a:pt x="229" y="17"/>
                    <a:pt x="236" y="14"/>
                    <a:pt x="233" y="14"/>
                  </a:cubicBezTo>
                  <a:cubicBezTo>
                    <a:pt x="231" y="14"/>
                    <a:pt x="225" y="16"/>
                    <a:pt x="215" y="18"/>
                  </a:cubicBezTo>
                  <a:cubicBezTo>
                    <a:pt x="164" y="31"/>
                    <a:pt x="120" y="62"/>
                    <a:pt x="82" y="100"/>
                  </a:cubicBezTo>
                  <a:cubicBezTo>
                    <a:pt x="38" y="132"/>
                    <a:pt x="7" y="189"/>
                    <a:pt x="7" y="245"/>
                  </a:cubicBezTo>
                  <a:cubicBezTo>
                    <a:pt x="0" y="271"/>
                    <a:pt x="7" y="296"/>
                    <a:pt x="19" y="321"/>
                  </a:cubicBezTo>
                  <a:cubicBezTo>
                    <a:pt x="27" y="379"/>
                    <a:pt x="61" y="400"/>
                    <a:pt x="103" y="400"/>
                  </a:cubicBezTo>
                  <a:cubicBezTo>
                    <a:pt x="192" y="400"/>
                    <a:pt x="322" y="309"/>
                    <a:pt x="360" y="258"/>
                  </a:cubicBezTo>
                  <a:cubicBezTo>
                    <a:pt x="404" y="201"/>
                    <a:pt x="423" y="132"/>
                    <a:pt x="410" y="62"/>
                  </a:cubicBezTo>
                  <a:cubicBezTo>
                    <a:pt x="394" y="16"/>
                    <a:pt x="358" y="1"/>
                    <a:pt x="31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9" name="Google Shape;2799;p36"/>
            <p:cNvSpPr/>
            <p:nvPr/>
          </p:nvSpPr>
          <p:spPr>
            <a:xfrm>
              <a:off x="2278550" y="2981475"/>
              <a:ext cx="8400" cy="8450"/>
            </a:xfrm>
            <a:custGeom>
              <a:avLst/>
              <a:gdLst/>
              <a:ahLst/>
              <a:cxnLst/>
              <a:rect l="l" t="t" r="r" b="b"/>
              <a:pathLst>
                <a:path w="336" h="338" extrusionOk="0">
                  <a:moveTo>
                    <a:pt x="258" y="1"/>
                  </a:moveTo>
                  <a:cubicBezTo>
                    <a:pt x="161" y="1"/>
                    <a:pt x="1" y="122"/>
                    <a:pt x="14" y="228"/>
                  </a:cubicBezTo>
                  <a:cubicBezTo>
                    <a:pt x="20" y="247"/>
                    <a:pt x="20" y="266"/>
                    <a:pt x="27" y="292"/>
                  </a:cubicBezTo>
                  <a:cubicBezTo>
                    <a:pt x="40" y="326"/>
                    <a:pt x="67" y="338"/>
                    <a:pt x="98" y="338"/>
                  </a:cubicBezTo>
                  <a:cubicBezTo>
                    <a:pt x="142" y="338"/>
                    <a:pt x="193" y="314"/>
                    <a:pt x="222" y="292"/>
                  </a:cubicBezTo>
                  <a:cubicBezTo>
                    <a:pt x="298" y="247"/>
                    <a:pt x="336" y="159"/>
                    <a:pt x="329" y="71"/>
                  </a:cubicBezTo>
                  <a:lnTo>
                    <a:pt x="329" y="71"/>
                  </a:lnTo>
                  <a:lnTo>
                    <a:pt x="329" y="77"/>
                  </a:lnTo>
                  <a:cubicBezTo>
                    <a:pt x="329" y="23"/>
                    <a:pt x="300"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0" name="Google Shape;2800;p36"/>
            <p:cNvSpPr/>
            <p:nvPr/>
          </p:nvSpPr>
          <p:spPr>
            <a:xfrm>
              <a:off x="2273050" y="2962375"/>
              <a:ext cx="8225" cy="7750"/>
            </a:xfrm>
            <a:custGeom>
              <a:avLst/>
              <a:gdLst/>
              <a:ahLst/>
              <a:cxnLst/>
              <a:rect l="l" t="t" r="r" b="b"/>
              <a:pathLst>
                <a:path w="329" h="310" extrusionOk="0">
                  <a:moveTo>
                    <a:pt x="237" y="1"/>
                  </a:moveTo>
                  <a:cubicBezTo>
                    <a:pt x="217" y="1"/>
                    <a:pt x="195" y="7"/>
                    <a:pt x="171" y="15"/>
                  </a:cubicBezTo>
                  <a:lnTo>
                    <a:pt x="165" y="15"/>
                  </a:lnTo>
                  <a:cubicBezTo>
                    <a:pt x="64" y="59"/>
                    <a:pt x="1" y="223"/>
                    <a:pt x="70" y="261"/>
                  </a:cubicBezTo>
                  <a:lnTo>
                    <a:pt x="70" y="267"/>
                  </a:lnTo>
                  <a:cubicBezTo>
                    <a:pt x="83" y="298"/>
                    <a:pt x="103" y="310"/>
                    <a:pt x="125" y="310"/>
                  </a:cubicBezTo>
                  <a:cubicBezTo>
                    <a:pt x="190" y="310"/>
                    <a:pt x="278" y="207"/>
                    <a:pt x="297" y="160"/>
                  </a:cubicBezTo>
                  <a:cubicBezTo>
                    <a:pt x="310" y="128"/>
                    <a:pt x="329" y="78"/>
                    <a:pt x="304" y="40"/>
                  </a:cubicBezTo>
                  <a:cubicBezTo>
                    <a:pt x="286" y="11"/>
                    <a:pt x="263" y="1"/>
                    <a:pt x="23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1" name="Google Shape;2801;p36"/>
            <p:cNvSpPr/>
            <p:nvPr/>
          </p:nvSpPr>
          <p:spPr>
            <a:xfrm>
              <a:off x="2258550" y="2977650"/>
              <a:ext cx="10900" cy="9625"/>
            </a:xfrm>
            <a:custGeom>
              <a:avLst/>
              <a:gdLst/>
              <a:ahLst/>
              <a:cxnLst/>
              <a:rect l="l" t="t" r="r" b="b"/>
              <a:pathLst>
                <a:path w="436" h="385" extrusionOk="0">
                  <a:moveTo>
                    <a:pt x="293" y="0"/>
                  </a:moveTo>
                  <a:cubicBezTo>
                    <a:pt x="222" y="0"/>
                    <a:pt x="151" y="32"/>
                    <a:pt x="108" y="91"/>
                  </a:cubicBezTo>
                  <a:cubicBezTo>
                    <a:pt x="51" y="148"/>
                    <a:pt x="1" y="236"/>
                    <a:pt x="38" y="312"/>
                  </a:cubicBezTo>
                  <a:lnTo>
                    <a:pt x="26" y="306"/>
                  </a:lnTo>
                  <a:lnTo>
                    <a:pt x="26" y="306"/>
                  </a:lnTo>
                  <a:cubicBezTo>
                    <a:pt x="32" y="312"/>
                    <a:pt x="38" y="318"/>
                    <a:pt x="45" y="325"/>
                  </a:cubicBezTo>
                  <a:cubicBezTo>
                    <a:pt x="45" y="331"/>
                    <a:pt x="45" y="337"/>
                    <a:pt x="45" y="337"/>
                  </a:cubicBezTo>
                  <a:cubicBezTo>
                    <a:pt x="51" y="344"/>
                    <a:pt x="51" y="350"/>
                    <a:pt x="57" y="356"/>
                  </a:cubicBezTo>
                  <a:cubicBezTo>
                    <a:pt x="76" y="375"/>
                    <a:pt x="103" y="384"/>
                    <a:pt x="131" y="384"/>
                  </a:cubicBezTo>
                  <a:cubicBezTo>
                    <a:pt x="151" y="384"/>
                    <a:pt x="171" y="379"/>
                    <a:pt x="190" y="369"/>
                  </a:cubicBezTo>
                  <a:lnTo>
                    <a:pt x="209" y="363"/>
                  </a:lnTo>
                  <a:cubicBezTo>
                    <a:pt x="310" y="344"/>
                    <a:pt x="436" y="211"/>
                    <a:pt x="398" y="104"/>
                  </a:cubicBezTo>
                  <a:cubicBezTo>
                    <a:pt x="392" y="72"/>
                    <a:pt x="385" y="22"/>
                    <a:pt x="329" y="3"/>
                  </a:cubicBezTo>
                  <a:cubicBezTo>
                    <a:pt x="317" y="1"/>
                    <a:pt x="305" y="0"/>
                    <a:pt x="29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2" name="Google Shape;2802;p36"/>
            <p:cNvSpPr/>
            <p:nvPr/>
          </p:nvSpPr>
          <p:spPr>
            <a:xfrm>
              <a:off x="2279200" y="3001650"/>
              <a:ext cx="9025" cy="8100"/>
            </a:xfrm>
            <a:custGeom>
              <a:avLst/>
              <a:gdLst/>
              <a:ahLst/>
              <a:cxnLst/>
              <a:rect l="l" t="t" r="r" b="b"/>
              <a:pathLst>
                <a:path w="361" h="324" extrusionOk="0">
                  <a:moveTo>
                    <a:pt x="263" y="1"/>
                  </a:moveTo>
                  <a:cubicBezTo>
                    <a:pt x="251" y="1"/>
                    <a:pt x="237" y="3"/>
                    <a:pt x="222" y="8"/>
                  </a:cubicBezTo>
                  <a:cubicBezTo>
                    <a:pt x="127" y="33"/>
                    <a:pt x="1" y="109"/>
                    <a:pt x="7" y="222"/>
                  </a:cubicBezTo>
                  <a:lnTo>
                    <a:pt x="108" y="323"/>
                  </a:lnTo>
                  <a:cubicBezTo>
                    <a:pt x="203" y="311"/>
                    <a:pt x="285" y="254"/>
                    <a:pt x="322" y="166"/>
                  </a:cubicBezTo>
                  <a:cubicBezTo>
                    <a:pt x="361" y="95"/>
                    <a:pt x="342" y="1"/>
                    <a:pt x="26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3" name="Google Shape;2803;p36"/>
            <p:cNvSpPr/>
            <p:nvPr/>
          </p:nvSpPr>
          <p:spPr>
            <a:xfrm>
              <a:off x="2310750" y="2989075"/>
              <a:ext cx="25" cy="25"/>
            </a:xfrm>
            <a:custGeom>
              <a:avLst/>
              <a:gdLst/>
              <a:ahLst/>
              <a:cxnLst/>
              <a:rect l="l" t="t" r="r" b="b"/>
              <a:pathLst>
                <a:path w="1" h="1" extrusionOk="0">
                  <a:moveTo>
                    <a:pt x="0" y="0"/>
                  </a:moveTo>
                  <a:lnTo>
                    <a:pt x="0" y="0"/>
                  </a:lnTo>
                  <a:cubicBezTo>
                    <a:pt x="0" y="0"/>
                    <a:pt x="0"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4" name="Google Shape;2804;p36"/>
            <p:cNvSpPr/>
            <p:nvPr/>
          </p:nvSpPr>
          <p:spPr>
            <a:xfrm>
              <a:off x="2310575" y="2983875"/>
              <a:ext cx="6175" cy="6550"/>
            </a:xfrm>
            <a:custGeom>
              <a:avLst/>
              <a:gdLst/>
              <a:ahLst/>
              <a:cxnLst/>
              <a:rect l="l" t="t" r="r" b="b"/>
              <a:pathLst>
                <a:path w="247" h="262" extrusionOk="0">
                  <a:moveTo>
                    <a:pt x="165" y="0"/>
                  </a:moveTo>
                  <a:cubicBezTo>
                    <a:pt x="83" y="6"/>
                    <a:pt x="13" y="76"/>
                    <a:pt x="1" y="158"/>
                  </a:cubicBezTo>
                  <a:cubicBezTo>
                    <a:pt x="1" y="173"/>
                    <a:pt x="5" y="185"/>
                    <a:pt x="7" y="199"/>
                  </a:cubicBezTo>
                  <a:lnTo>
                    <a:pt x="7" y="199"/>
                  </a:lnTo>
                  <a:cubicBezTo>
                    <a:pt x="3" y="235"/>
                    <a:pt x="20" y="261"/>
                    <a:pt x="52" y="261"/>
                  </a:cubicBezTo>
                  <a:cubicBezTo>
                    <a:pt x="57" y="261"/>
                    <a:pt x="64" y="260"/>
                    <a:pt x="70" y="259"/>
                  </a:cubicBezTo>
                  <a:cubicBezTo>
                    <a:pt x="171" y="233"/>
                    <a:pt x="247" y="139"/>
                    <a:pt x="234" y="32"/>
                  </a:cubicBezTo>
                  <a:cubicBezTo>
                    <a:pt x="228" y="13"/>
                    <a:pt x="203" y="0"/>
                    <a:pt x="17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5" name="Google Shape;2805;p36"/>
            <p:cNvSpPr/>
            <p:nvPr/>
          </p:nvSpPr>
          <p:spPr>
            <a:xfrm>
              <a:off x="2310750" y="29890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6" name="Google Shape;2806;p36"/>
            <p:cNvSpPr/>
            <p:nvPr/>
          </p:nvSpPr>
          <p:spPr>
            <a:xfrm>
              <a:off x="2243600" y="2930400"/>
              <a:ext cx="7575" cy="6350"/>
            </a:xfrm>
            <a:custGeom>
              <a:avLst/>
              <a:gdLst/>
              <a:ahLst/>
              <a:cxnLst/>
              <a:rect l="l" t="t" r="r" b="b"/>
              <a:pathLst>
                <a:path w="303" h="254" extrusionOk="0">
                  <a:moveTo>
                    <a:pt x="214" y="0"/>
                  </a:moveTo>
                  <a:cubicBezTo>
                    <a:pt x="197" y="0"/>
                    <a:pt x="179" y="6"/>
                    <a:pt x="163" y="14"/>
                  </a:cubicBezTo>
                  <a:cubicBezTo>
                    <a:pt x="169" y="14"/>
                    <a:pt x="81" y="66"/>
                    <a:pt x="98" y="66"/>
                  </a:cubicBezTo>
                  <a:cubicBezTo>
                    <a:pt x="99" y="66"/>
                    <a:pt x="101" y="65"/>
                    <a:pt x="103" y="65"/>
                  </a:cubicBezTo>
                  <a:lnTo>
                    <a:pt x="103" y="65"/>
                  </a:lnTo>
                  <a:cubicBezTo>
                    <a:pt x="70" y="75"/>
                    <a:pt x="1" y="141"/>
                    <a:pt x="37" y="178"/>
                  </a:cubicBezTo>
                  <a:cubicBezTo>
                    <a:pt x="44" y="215"/>
                    <a:pt x="56" y="253"/>
                    <a:pt x="100" y="253"/>
                  </a:cubicBezTo>
                  <a:cubicBezTo>
                    <a:pt x="176" y="241"/>
                    <a:pt x="239" y="196"/>
                    <a:pt x="271" y="127"/>
                  </a:cubicBezTo>
                  <a:cubicBezTo>
                    <a:pt x="290" y="89"/>
                    <a:pt x="302" y="26"/>
                    <a:pt x="245" y="7"/>
                  </a:cubicBezTo>
                  <a:cubicBezTo>
                    <a:pt x="236" y="2"/>
                    <a:pt x="225" y="0"/>
                    <a:pt x="2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7" name="Google Shape;2807;p36"/>
            <p:cNvSpPr/>
            <p:nvPr/>
          </p:nvSpPr>
          <p:spPr>
            <a:xfrm>
              <a:off x="2210300" y="2955175"/>
              <a:ext cx="9475" cy="6475"/>
            </a:xfrm>
            <a:custGeom>
              <a:avLst/>
              <a:gdLst/>
              <a:ahLst/>
              <a:cxnLst/>
              <a:rect l="l" t="t" r="r" b="b"/>
              <a:pathLst>
                <a:path w="379" h="259" extrusionOk="0">
                  <a:moveTo>
                    <a:pt x="256" y="0"/>
                  </a:moveTo>
                  <a:cubicBezTo>
                    <a:pt x="245" y="0"/>
                    <a:pt x="233" y="2"/>
                    <a:pt x="221" y="6"/>
                  </a:cubicBezTo>
                  <a:cubicBezTo>
                    <a:pt x="158" y="38"/>
                    <a:pt x="1" y="259"/>
                    <a:pt x="158" y="259"/>
                  </a:cubicBezTo>
                  <a:cubicBezTo>
                    <a:pt x="228" y="246"/>
                    <a:pt x="291" y="208"/>
                    <a:pt x="335" y="145"/>
                  </a:cubicBezTo>
                  <a:cubicBezTo>
                    <a:pt x="379" y="80"/>
                    <a:pt x="328" y="0"/>
                    <a:pt x="2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8" name="Google Shape;2808;p36"/>
            <p:cNvSpPr/>
            <p:nvPr/>
          </p:nvSpPr>
          <p:spPr>
            <a:xfrm>
              <a:off x="2218825" y="2997700"/>
              <a:ext cx="8050" cy="7225"/>
            </a:xfrm>
            <a:custGeom>
              <a:avLst/>
              <a:gdLst/>
              <a:ahLst/>
              <a:cxnLst/>
              <a:rect l="l" t="t" r="r" b="b"/>
              <a:pathLst>
                <a:path w="322" h="289" extrusionOk="0">
                  <a:moveTo>
                    <a:pt x="117" y="1"/>
                  </a:moveTo>
                  <a:cubicBezTo>
                    <a:pt x="94" y="1"/>
                    <a:pt x="62" y="31"/>
                    <a:pt x="57" y="46"/>
                  </a:cubicBezTo>
                  <a:cubicBezTo>
                    <a:pt x="25" y="122"/>
                    <a:pt x="0" y="166"/>
                    <a:pt x="32" y="248"/>
                  </a:cubicBezTo>
                  <a:cubicBezTo>
                    <a:pt x="41" y="280"/>
                    <a:pt x="63" y="289"/>
                    <a:pt x="89" y="289"/>
                  </a:cubicBezTo>
                  <a:cubicBezTo>
                    <a:pt x="99" y="289"/>
                    <a:pt x="110" y="288"/>
                    <a:pt x="120" y="286"/>
                  </a:cubicBezTo>
                  <a:cubicBezTo>
                    <a:pt x="202" y="267"/>
                    <a:pt x="265" y="210"/>
                    <a:pt x="297" y="134"/>
                  </a:cubicBezTo>
                  <a:cubicBezTo>
                    <a:pt x="322" y="97"/>
                    <a:pt x="322" y="59"/>
                    <a:pt x="284" y="46"/>
                  </a:cubicBezTo>
                  <a:cubicBezTo>
                    <a:pt x="266" y="37"/>
                    <a:pt x="247" y="31"/>
                    <a:pt x="231" y="31"/>
                  </a:cubicBezTo>
                  <a:cubicBezTo>
                    <a:pt x="225" y="31"/>
                    <a:pt x="220" y="32"/>
                    <a:pt x="215" y="34"/>
                  </a:cubicBezTo>
                  <a:cubicBezTo>
                    <a:pt x="211" y="41"/>
                    <a:pt x="207" y="44"/>
                    <a:pt x="201" y="44"/>
                  </a:cubicBezTo>
                  <a:cubicBezTo>
                    <a:pt x="197" y="44"/>
                    <a:pt x="191" y="42"/>
                    <a:pt x="183" y="40"/>
                  </a:cubicBezTo>
                  <a:cubicBezTo>
                    <a:pt x="164" y="34"/>
                    <a:pt x="145" y="21"/>
                    <a:pt x="133" y="8"/>
                  </a:cubicBezTo>
                  <a:cubicBezTo>
                    <a:pt x="129" y="3"/>
                    <a:pt x="123" y="1"/>
                    <a:pt x="11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9" name="Google Shape;2809;p36"/>
            <p:cNvSpPr/>
            <p:nvPr/>
          </p:nvSpPr>
          <p:spPr>
            <a:xfrm>
              <a:off x="2241200" y="2984950"/>
              <a:ext cx="9025" cy="7375"/>
            </a:xfrm>
            <a:custGeom>
              <a:avLst/>
              <a:gdLst/>
              <a:ahLst/>
              <a:cxnLst/>
              <a:rect l="l" t="t" r="r" b="b"/>
              <a:pathLst>
                <a:path w="361" h="295" extrusionOk="0">
                  <a:moveTo>
                    <a:pt x="256" y="1"/>
                  </a:moveTo>
                  <a:cubicBezTo>
                    <a:pt x="246" y="1"/>
                    <a:pt x="237" y="3"/>
                    <a:pt x="228" y="7"/>
                  </a:cubicBezTo>
                  <a:cubicBezTo>
                    <a:pt x="196" y="20"/>
                    <a:pt x="171" y="26"/>
                    <a:pt x="146" y="39"/>
                  </a:cubicBezTo>
                  <a:cubicBezTo>
                    <a:pt x="95" y="64"/>
                    <a:pt x="1" y="165"/>
                    <a:pt x="58" y="222"/>
                  </a:cubicBezTo>
                  <a:cubicBezTo>
                    <a:pt x="70" y="241"/>
                    <a:pt x="83" y="253"/>
                    <a:pt x="102" y="266"/>
                  </a:cubicBezTo>
                  <a:cubicBezTo>
                    <a:pt x="109" y="269"/>
                    <a:pt x="116" y="270"/>
                    <a:pt x="123" y="270"/>
                  </a:cubicBezTo>
                  <a:cubicBezTo>
                    <a:pt x="135" y="270"/>
                    <a:pt x="147" y="267"/>
                    <a:pt x="158" y="267"/>
                  </a:cubicBezTo>
                  <a:cubicBezTo>
                    <a:pt x="168" y="267"/>
                    <a:pt x="177" y="269"/>
                    <a:pt x="184" y="279"/>
                  </a:cubicBezTo>
                  <a:cubicBezTo>
                    <a:pt x="194" y="290"/>
                    <a:pt x="206" y="295"/>
                    <a:pt x="218" y="295"/>
                  </a:cubicBezTo>
                  <a:cubicBezTo>
                    <a:pt x="269" y="295"/>
                    <a:pt x="331" y="219"/>
                    <a:pt x="341" y="184"/>
                  </a:cubicBezTo>
                  <a:cubicBezTo>
                    <a:pt x="360" y="127"/>
                    <a:pt x="348" y="64"/>
                    <a:pt x="304" y="20"/>
                  </a:cubicBezTo>
                  <a:cubicBezTo>
                    <a:pt x="291" y="8"/>
                    <a:pt x="274" y="1"/>
                    <a:pt x="2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0" name="Google Shape;2810;p36"/>
            <p:cNvSpPr/>
            <p:nvPr/>
          </p:nvSpPr>
          <p:spPr>
            <a:xfrm>
              <a:off x="2208400" y="2977725"/>
              <a:ext cx="9975" cy="9550"/>
            </a:xfrm>
            <a:custGeom>
              <a:avLst/>
              <a:gdLst/>
              <a:ahLst/>
              <a:cxnLst/>
              <a:rect l="l" t="t" r="r" b="b"/>
              <a:pathLst>
                <a:path w="399" h="382" extrusionOk="0">
                  <a:moveTo>
                    <a:pt x="253" y="1"/>
                  </a:moveTo>
                  <a:cubicBezTo>
                    <a:pt x="222" y="1"/>
                    <a:pt x="189" y="10"/>
                    <a:pt x="171" y="19"/>
                  </a:cubicBezTo>
                  <a:cubicBezTo>
                    <a:pt x="77" y="63"/>
                    <a:pt x="14" y="145"/>
                    <a:pt x="1" y="246"/>
                  </a:cubicBezTo>
                  <a:cubicBezTo>
                    <a:pt x="1" y="278"/>
                    <a:pt x="1" y="303"/>
                    <a:pt x="14" y="328"/>
                  </a:cubicBezTo>
                  <a:cubicBezTo>
                    <a:pt x="30" y="367"/>
                    <a:pt x="63" y="382"/>
                    <a:pt x="100" y="382"/>
                  </a:cubicBezTo>
                  <a:cubicBezTo>
                    <a:pt x="145" y="382"/>
                    <a:pt x="196" y="359"/>
                    <a:pt x="228" y="334"/>
                  </a:cubicBezTo>
                  <a:lnTo>
                    <a:pt x="247" y="322"/>
                  </a:lnTo>
                  <a:cubicBezTo>
                    <a:pt x="272" y="296"/>
                    <a:pt x="398" y="170"/>
                    <a:pt x="342" y="114"/>
                  </a:cubicBezTo>
                  <a:cubicBezTo>
                    <a:pt x="342" y="101"/>
                    <a:pt x="342" y="95"/>
                    <a:pt x="342" y="82"/>
                  </a:cubicBezTo>
                  <a:lnTo>
                    <a:pt x="329" y="50"/>
                  </a:lnTo>
                  <a:lnTo>
                    <a:pt x="329" y="44"/>
                  </a:lnTo>
                  <a:cubicBezTo>
                    <a:pt x="319" y="11"/>
                    <a:pt x="287" y="1"/>
                    <a:pt x="25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1" name="Google Shape;2811;p36"/>
            <p:cNvSpPr/>
            <p:nvPr/>
          </p:nvSpPr>
          <p:spPr>
            <a:xfrm>
              <a:off x="2211100" y="2918075"/>
              <a:ext cx="8700" cy="7750"/>
            </a:xfrm>
            <a:custGeom>
              <a:avLst/>
              <a:gdLst/>
              <a:ahLst/>
              <a:cxnLst/>
              <a:rect l="l" t="t" r="r" b="b"/>
              <a:pathLst>
                <a:path w="348" h="310" extrusionOk="0">
                  <a:moveTo>
                    <a:pt x="248" y="1"/>
                  </a:moveTo>
                  <a:cubicBezTo>
                    <a:pt x="227" y="1"/>
                    <a:pt x="205" y="7"/>
                    <a:pt x="183" y="15"/>
                  </a:cubicBezTo>
                  <a:cubicBezTo>
                    <a:pt x="95" y="52"/>
                    <a:pt x="0" y="147"/>
                    <a:pt x="13" y="254"/>
                  </a:cubicBezTo>
                  <a:cubicBezTo>
                    <a:pt x="19" y="295"/>
                    <a:pt x="37" y="310"/>
                    <a:pt x="62" y="310"/>
                  </a:cubicBezTo>
                  <a:cubicBezTo>
                    <a:pt x="90" y="310"/>
                    <a:pt x="127" y="288"/>
                    <a:pt x="158" y="261"/>
                  </a:cubicBezTo>
                  <a:cubicBezTo>
                    <a:pt x="196" y="248"/>
                    <a:pt x="234" y="223"/>
                    <a:pt x="259" y="198"/>
                  </a:cubicBezTo>
                  <a:cubicBezTo>
                    <a:pt x="290" y="166"/>
                    <a:pt x="347" y="109"/>
                    <a:pt x="328" y="65"/>
                  </a:cubicBezTo>
                  <a:cubicBezTo>
                    <a:pt x="328" y="59"/>
                    <a:pt x="315" y="46"/>
                    <a:pt x="315" y="40"/>
                  </a:cubicBezTo>
                  <a:cubicBezTo>
                    <a:pt x="301" y="11"/>
                    <a:pt x="276" y="1"/>
                    <a:pt x="2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2" name="Google Shape;2812;p36"/>
            <p:cNvSpPr/>
            <p:nvPr/>
          </p:nvSpPr>
          <p:spPr>
            <a:xfrm>
              <a:off x="2275900" y="2895025"/>
              <a:ext cx="10275" cy="6300"/>
            </a:xfrm>
            <a:custGeom>
              <a:avLst/>
              <a:gdLst/>
              <a:ahLst/>
              <a:cxnLst/>
              <a:rect l="l" t="t" r="r" b="b"/>
              <a:pathLst>
                <a:path w="411" h="252" extrusionOk="0">
                  <a:moveTo>
                    <a:pt x="314" y="1"/>
                  </a:moveTo>
                  <a:cubicBezTo>
                    <a:pt x="290" y="1"/>
                    <a:pt x="263" y="7"/>
                    <a:pt x="240" y="16"/>
                  </a:cubicBezTo>
                  <a:cubicBezTo>
                    <a:pt x="177" y="22"/>
                    <a:pt x="0" y="218"/>
                    <a:pt x="126" y="243"/>
                  </a:cubicBezTo>
                  <a:cubicBezTo>
                    <a:pt x="149" y="248"/>
                    <a:pt x="172" y="251"/>
                    <a:pt x="196" y="251"/>
                  </a:cubicBezTo>
                  <a:cubicBezTo>
                    <a:pt x="304" y="251"/>
                    <a:pt x="410" y="191"/>
                    <a:pt x="410" y="66"/>
                  </a:cubicBezTo>
                  <a:cubicBezTo>
                    <a:pt x="410" y="32"/>
                    <a:pt x="384" y="2"/>
                    <a:pt x="351" y="2"/>
                  </a:cubicBezTo>
                  <a:cubicBezTo>
                    <a:pt x="347" y="2"/>
                    <a:pt x="344" y="3"/>
                    <a:pt x="341" y="3"/>
                  </a:cubicBezTo>
                  <a:cubicBezTo>
                    <a:pt x="332" y="2"/>
                    <a:pt x="324" y="1"/>
                    <a:pt x="31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3" name="Google Shape;2813;p36"/>
            <p:cNvSpPr/>
            <p:nvPr/>
          </p:nvSpPr>
          <p:spPr>
            <a:xfrm>
              <a:off x="2300175" y="2907775"/>
              <a:ext cx="8850" cy="6025"/>
            </a:xfrm>
            <a:custGeom>
              <a:avLst/>
              <a:gdLst/>
              <a:ahLst/>
              <a:cxnLst/>
              <a:rect l="l" t="t" r="r" b="b"/>
              <a:pathLst>
                <a:path w="354" h="241" extrusionOk="0">
                  <a:moveTo>
                    <a:pt x="283" y="0"/>
                  </a:moveTo>
                  <a:cubicBezTo>
                    <a:pt x="260" y="0"/>
                    <a:pt x="233" y="9"/>
                    <a:pt x="211" y="21"/>
                  </a:cubicBezTo>
                  <a:lnTo>
                    <a:pt x="211" y="21"/>
                  </a:lnTo>
                  <a:cubicBezTo>
                    <a:pt x="212" y="20"/>
                    <a:pt x="211" y="20"/>
                    <a:pt x="210" y="20"/>
                  </a:cubicBezTo>
                  <a:cubicBezTo>
                    <a:pt x="207" y="20"/>
                    <a:pt x="196" y="23"/>
                    <a:pt x="177" y="29"/>
                  </a:cubicBezTo>
                  <a:cubicBezTo>
                    <a:pt x="139" y="48"/>
                    <a:pt x="1" y="174"/>
                    <a:pt x="95" y="206"/>
                  </a:cubicBezTo>
                  <a:cubicBezTo>
                    <a:pt x="108" y="206"/>
                    <a:pt x="120" y="212"/>
                    <a:pt x="127" y="219"/>
                  </a:cubicBezTo>
                  <a:cubicBezTo>
                    <a:pt x="137" y="234"/>
                    <a:pt x="152" y="240"/>
                    <a:pt x="170" y="240"/>
                  </a:cubicBezTo>
                  <a:cubicBezTo>
                    <a:pt x="214" y="240"/>
                    <a:pt x="271" y="199"/>
                    <a:pt x="284" y="181"/>
                  </a:cubicBezTo>
                  <a:cubicBezTo>
                    <a:pt x="297" y="168"/>
                    <a:pt x="316" y="155"/>
                    <a:pt x="329" y="149"/>
                  </a:cubicBezTo>
                  <a:cubicBezTo>
                    <a:pt x="347" y="130"/>
                    <a:pt x="354" y="105"/>
                    <a:pt x="354" y="80"/>
                  </a:cubicBezTo>
                  <a:cubicBezTo>
                    <a:pt x="354" y="66"/>
                    <a:pt x="354" y="58"/>
                    <a:pt x="348" y="58"/>
                  </a:cubicBezTo>
                  <a:cubicBezTo>
                    <a:pt x="347" y="58"/>
                    <a:pt x="344" y="59"/>
                    <a:pt x="341" y="61"/>
                  </a:cubicBezTo>
                  <a:cubicBezTo>
                    <a:pt x="338" y="16"/>
                    <a:pt x="313" y="0"/>
                    <a:pt x="2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4" name="Google Shape;2814;p36"/>
            <p:cNvSpPr/>
            <p:nvPr/>
          </p:nvSpPr>
          <p:spPr>
            <a:xfrm>
              <a:off x="2338100" y="2895775"/>
              <a:ext cx="13975" cy="9250"/>
            </a:xfrm>
            <a:custGeom>
              <a:avLst/>
              <a:gdLst/>
              <a:ahLst/>
              <a:cxnLst/>
              <a:rect l="l" t="t" r="r" b="b"/>
              <a:pathLst>
                <a:path w="559" h="370" extrusionOk="0">
                  <a:moveTo>
                    <a:pt x="329" y="0"/>
                  </a:moveTo>
                  <a:cubicBezTo>
                    <a:pt x="293" y="0"/>
                    <a:pt x="258" y="8"/>
                    <a:pt x="228" y="26"/>
                  </a:cubicBezTo>
                  <a:lnTo>
                    <a:pt x="228" y="26"/>
                  </a:lnTo>
                  <a:cubicBezTo>
                    <a:pt x="235" y="21"/>
                    <a:pt x="236" y="19"/>
                    <a:pt x="235" y="19"/>
                  </a:cubicBezTo>
                  <a:cubicBezTo>
                    <a:pt x="229" y="19"/>
                    <a:pt x="156" y="65"/>
                    <a:pt x="142" y="74"/>
                  </a:cubicBezTo>
                  <a:cubicBezTo>
                    <a:pt x="117" y="93"/>
                    <a:pt x="98" y="112"/>
                    <a:pt x="79" y="131"/>
                  </a:cubicBezTo>
                  <a:cubicBezTo>
                    <a:pt x="73" y="143"/>
                    <a:pt x="73" y="150"/>
                    <a:pt x="67" y="150"/>
                  </a:cubicBezTo>
                  <a:lnTo>
                    <a:pt x="60" y="162"/>
                  </a:lnTo>
                  <a:cubicBezTo>
                    <a:pt x="41" y="181"/>
                    <a:pt x="22" y="207"/>
                    <a:pt x="16" y="232"/>
                  </a:cubicBezTo>
                  <a:cubicBezTo>
                    <a:pt x="0" y="258"/>
                    <a:pt x="2" y="293"/>
                    <a:pt x="29" y="293"/>
                  </a:cubicBezTo>
                  <a:cubicBezTo>
                    <a:pt x="34" y="293"/>
                    <a:pt x="40" y="292"/>
                    <a:pt x="48" y="289"/>
                  </a:cubicBezTo>
                  <a:lnTo>
                    <a:pt x="60" y="282"/>
                  </a:lnTo>
                  <a:lnTo>
                    <a:pt x="67" y="282"/>
                  </a:lnTo>
                  <a:cubicBezTo>
                    <a:pt x="72" y="334"/>
                    <a:pt x="120" y="369"/>
                    <a:pt x="168" y="369"/>
                  </a:cubicBezTo>
                  <a:cubicBezTo>
                    <a:pt x="179" y="369"/>
                    <a:pt x="189" y="368"/>
                    <a:pt x="199" y="364"/>
                  </a:cubicBezTo>
                  <a:cubicBezTo>
                    <a:pt x="300" y="339"/>
                    <a:pt x="559" y="74"/>
                    <a:pt x="376" y="5"/>
                  </a:cubicBezTo>
                  <a:cubicBezTo>
                    <a:pt x="360" y="2"/>
                    <a:pt x="345" y="0"/>
                    <a:pt x="3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5" name="Google Shape;2815;p36"/>
            <p:cNvSpPr/>
            <p:nvPr/>
          </p:nvSpPr>
          <p:spPr>
            <a:xfrm>
              <a:off x="2333300" y="293040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6" name="Google Shape;2816;p36"/>
            <p:cNvSpPr/>
            <p:nvPr/>
          </p:nvSpPr>
          <p:spPr>
            <a:xfrm>
              <a:off x="2330800" y="2927150"/>
              <a:ext cx="9600" cy="8525"/>
            </a:xfrm>
            <a:custGeom>
              <a:avLst/>
              <a:gdLst/>
              <a:ahLst/>
              <a:cxnLst/>
              <a:rect l="l" t="t" r="r" b="b"/>
              <a:pathLst>
                <a:path w="384" h="341" extrusionOk="0">
                  <a:moveTo>
                    <a:pt x="119" y="106"/>
                  </a:moveTo>
                  <a:lnTo>
                    <a:pt x="119" y="106"/>
                  </a:lnTo>
                  <a:cubicBezTo>
                    <a:pt x="116" y="109"/>
                    <a:pt x="113" y="112"/>
                    <a:pt x="110" y="116"/>
                  </a:cubicBezTo>
                  <a:lnTo>
                    <a:pt x="110" y="116"/>
                  </a:lnTo>
                  <a:cubicBezTo>
                    <a:pt x="113" y="112"/>
                    <a:pt x="116" y="109"/>
                    <a:pt x="119" y="106"/>
                  </a:cubicBezTo>
                  <a:close/>
                  <a:moveTo>
                    <a:pt x="253" y="0"/>
                  </a:moveTo>
                  <a:cubicBezTo>
                    <a:pt x="195" y="0"/>
                    <a:pt x="116" y="84"/>
                    <a:pt x="106" y="118"/>
                  </a:cubicBezTo>
                  <a:cubicBezTo>
                    <a:pt x="101" y="118"/>
                    <a:pt x="100" y="123"/>
                    <a:pt x="100" y="128"/>
                  </a:cubicBezTo>
                  <a:lnTo>
                    <a:pt x="100" y="128"/>
                  </a:lnTo>
                  <a:cubicBezTo>
                    <a:pt x="55" y="186"/>
                    <a:pt x="0" y="300"/>
                    <a:pt x="94" y="333"/>
                  </a:cubicBezTo>
                  <a:cubicBezTo>
                    <a:pt x="107" y="338"/>
                    <a:pt x="120" y="340"/>
                    <a:pt x="134" y="340"/>
                  </a:cubicBezTo>
                  <a:cubicBezTo>
                    <a:pt x="203" y="340"/>
                    <a:pt x="271" y="278"/>
                    <a:pt x="308" y="226"/>
                  </a:cubicBezTo>
                  <a:cubicBezTo>
                    <a:pt x="365" y="156"/>
                    <a:pt x="384" y="36"/>
                    <a:pt x="277" y="30"/>
                  </a:cubicBezTo>
                  <a:cubicBezTo>
                    <a:pt x="295" y="30"/>
                    <a:pt x="302" y="34"/>
                    <a:pt x="303" y="34"/>
                  </a:cubicBezTo>
                  <a:cubicBezTo>
                    <a:pt x="304" y="34"/>
                    <a:pt x="301" y="32"/>
                    <a:pt x="296" y="24"/>
                  </a:cubicBezTo>
                  <a:cubicBezTo>
                    <a:pt x="284" y="7"/>
                    <a:pt x="269" y="0"/>
                    <a:pt x="2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7" name="Google Shape;2817;p36"/>
            <p:cNvSpPr/>
            <p:nvPr/>
          </p:nvSpPr>
          <p:spPr>
            <a:xfrm>
              <a:off x="2315000" y="2916325"/>
              <a:ext cx="7750" cy="6075"/>
            </a:xfrm>
            <a:custGeom>
              <a:avLst/>
              <a:gdLst/>
              <a:ahLst/>
              <a:cxnLst/>
              <a:rect l="l" t="t" r="r" b="b"/>
              <a:pathLst>
                <a:path w="310" h="243" extrusionOk="0">
                  <a:moveTo>
                    <a:pt x="231" y="0"/>
                  </a:moveTo>
                  <a:cubicBezTo>
                    <a:pt x="225" y="0"/>
                    <a:pt x="220" y="1"/>
                    <a:pt x="215" y="3"/>
                  </a:cubicBezTo>
                  <a:cubicBezTo>
                    <a:pt x="202" y="9"/>
                    <a:pt x="196" y="9"/>
                    <a:pt x="183" y="9"/>
                  </a:cubicBezTo>
                  <a:cubicBezTo>
                    <a:pt x="114" y="15"/>
                    <a:pt x="51" y="59"/>
                    <a:pt x="26" y="122"/>
                  </a:cubicBezTo>
                  <a:cubicBezTo>
                    <a:pt x="0" y="173"/>
                    <a:pt x="7" y="236"/>
                    <a:pt x="70" y="242"/>
                  </a:cubicBezTo>
                  <a:lnTo>
                    <a:pt x="127" y="242"/>
                  </a:lnTo>
                  <a:cubicBezTo>
                    <a:pt x="202" y="236"/>
                    <a:pt x="309" y="154"/>
                    <a:pt x="303" y="59"/>
                  </a:cubicBezTo>
                  <a:cubicBezTo>
                    <a:pt x="303" y="53"/>
                    <a:pt x="303" y="47"/>
                    <a:pt x="303" y="40"/>
                  </a:cubicBezTo>
                  <a:cubicBezTo>
                    <a:pt x="309" y="28"/>
                    <a:pt x="297" y="15"/>
                    <a:pt x="284" y="15"/>
                  </a:cubicBezTo>
                  <a:cubicBezTo>
                    <a:pt x="266" y="6"/>
                    <a:pt x="247" y="0"/>
                    <a:pt x="23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8" name="Google Shape;2818;p36"/>
            <p:cNvSpPr/>
            <p:nvPr/>
          </p:nvSpPr>
          <p:spPr>
            <a:xfrm>
              <a:off x="2316275" y="2884350"/>
              <a:ext cx="9625" cy="8475"/>
            </a:xfrm>
            <a:custGeom>
              <a:avLst/>
              <a:gdLst/>
              <a:ahLst/>
              <a:cxnLst/>
              <a:rect l="l" t="t" r="r" b="b"/>
              <a:pathLst>
                <a:path w="385" h="339" extrusionOk="0">
                  <a:moveTo>
                    <a:pt x="278" y="0"/>
                  </a:moveTo>
                  <a:cubicBezTo>
                    <a:pt x="167" y="0"/>
                    <a:pt x="1" y="201"/>
                    <a:pt x="126" y="266"/>
                  </a:cubicBezTo>
                  <a:cubicBezTo>
                    <a:pt x="145" y="279"/>
                    <a:pt x="221" y="291"/>
                    <a:pt x="233" y="317"/>
                  </a:cubicBezTo>
                  <a:cubicBezTo>
                    <a:pt x="238" y="333"/>
                    <a:pt x="247" y="339"/>
                    <a:pt x="257" y="339"/>
                  </a:cubicBezTo>
                  <a:cubicBezTo>
                    <a:pt x="289" y="339"/>
                    <a:pt x="337" y="284"/>
                    <a:pt x="347" y="260"/>
                  </a:cubicBezTo>
                  <a:cubicBezTo>
                    <a:pt x="347" y="254"/>
                    <a:pt x="347" y="247"/>
                    <a:pt x="353" y="241"/>
                  </a:cubicBezTo>
                  <a:cubicBezTo>
                    <a:pt x="385" y="178"/>
                    <a:pt x="385" y="102"/>
                    <a:pt x="347" y="45"/>
                  </a:cubicBezTo>
                  <a:cubicBezTo>
                    <a:pt x="331" y="13"/>
                    <a:pt x="306" y="0"/>
                    <a:pt x="27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9" name="Google Shape;2819;p36"/>
            <p:cNvSpPr/>
            <p:nvPr/>
          </p:nvSpPr>
          <p:spPr>
            <a:xfrm>
              <a:off x="2548975" y="3103875"/>
              <a:ext cx="9500" cy="7575"/>
            </a:xfrm>
            <a:custGeom>
              <a:avLst/>
              <a:gdLst/>
              <a:ahLst/>
              <a:cxnLst/>
              <a:rect l="l" t="t" r="r" b="b"/>
              <a:pathLst>
                <a:path w="380" h="303" extrusionOk="0">
                  <a:moveTo>
                    <a:pt x="191" y="1"/>
                  </a:moveTo>
                  <a:cubicBezTo>
                    <a:pt x="106" y="1"/>
                    <a:pt x="6" y="132"/>
                    <a:pt x="1" y="214"/>
                  </a:cubicBezTo>
                  <a:cubicBezTo>
                    <a:pt x="1" y="246"/>
                    <a:pt x="20" y="271"/>
                    <a:pt x="45" y="283"/>
                  </a:cubicBezTo>
                  <a:cubicBezTo>
                    <a:pt x="70" y="296"/>
                    <a:pt x="97" y="303"/>
                    <a:pt x="125" y="303"/>
                  </a:cubicBezTo>
                  <a:cubicBezTo>
                    <a:pt x="140" y="303"/>
                    <a:pt x="156" y="300"/>
                    <a:pt x="171" y="296"/>
                  </a:cubicBezTo>
                  <a:cubicBezTo>
                    <a:pt x="253" y="271"/>
                    <a:pt x="379" y="151"/>
                    <a:pt x="310" y="63"/>
                  </a:cubicBezTo>
                  <a:cubicBezTo>
                    <a:pt x="304" y="50"/>
                    <a:pt x="291" y="44"/>
                    <a:pt x="278" y="31"/>
                  </a:cubicBezTo>
                  <a:cubicBezTo>
                    <a:pt x="272" y="25"/>
                    <a:pt x="260" y="12"/>
                    <a:pt x="247" y="12"/>
                  </a:cubicBezTo>
                  <a:cubicBezTo>
                    <a:pt x="230" y="7"/>
                    <a:pt x="221" y="3"/>
                    <a:pt x="219" y="3"/>
                  </a:cubicBezTo>
                  <a:cubicBezTo>
                    <a:pt x="217" y="3"/>
                    <a:pt x="226" y="8"/>
                    <a:pt x="247" y="19"/>
                  </a:cubicBezTo>
                  <a:lnTo>
                    <a:pt x="247" y="25"/>
                  </a:lnTo>
                  <a:cubicBezTo>
                    <a:pt x="230" y="8"/>
                    <a:pt x="211"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0" name="Google Shape;2820;p36"/>
            <p:cNvSpPr/>
            <p:nvPr/>
          </p:nvSpPr>
          <p:spPr>
            <a:xfrm>
              <a:off x="2545675" y="3136225"/>
              <a:ext cx="8375" cy="6600"/>
            </a:xfrm>
            <a:custGeom>
              <a:avLst/>
              <a:gdLst/>
              <a:ahLst/>
              <a:cxnLst/>
              <a:rect l="l" t="t" r="r" b="b"/>
              <a:pathLst>
                <a:path w="335" h="264" extrusionOk="0">
                  <a:moveTo>
                    <a:pt x="179" y="1"/>
                  </a:moveTo>
                  <a:cubicBezTo>
                    <a:pt x="139" y="1"/>
                    <a:pt x="75" y="70"/>
                    <a:pt x="70" y="93"/>
                  </a:cubicBezTo>
                  <a:cubicBezTo>
                    <a:pt x="70" y="106"/>
                    <a:pt x="64" y="112"/>
                    <a:pt x="57" y="118"/>
                  </a:cubicBezTo>
                  <a:cubicBezTo>
                    <a:pt x="0" y="180"/>
                    <a:pt x="24" y="264"/>
                    <a:pt x="94" y="264"/>
                  </a:cubicBezTo>
                  <a:cubicBezTo>
                    <a:pt x="109" y="264"/>
                    <a:pt x="126" y="260"/>
                    <a:pt x="146" y="251"/>
                  </a:cubicBezTo>
                  <a:cubicBezTo>
                    <a:pt x="190" y="232"/>
                    <a:pt x="335" y="62"/>
                    <a:pt x="221" y="36"/>
                  </a:cubicBezTo>
                  <a:cubicBezTo>
                    <a:pt x="215" y="36"/>
                    <a:pt x="209" y="36"/>
                    <a:pt x="209" y="30"/>
                  </a:cubicBezTo>
                  <a:cubicBezTo>
                    <a:pt x="204" y="9"/>
                    <a:pt x="193"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1" name="Google Shape;2821;p36"/>
            <p:cNvSpPr/>
            <p:nvPr/>
          </p:nvSpPr>
          <p:spPr>
            <a:xfrm>
              <a:off x="2527700" y="3116625"/>
              <a:ext cx="9325" cy="8725"/>
            </a:xfrm>
            <a:custGeom>
              <a:avLst/>
              <a:gdLst/>
              <a:ahLst/>
              <a:cxnLst/>
              <a:rect l="l" t="t" r="r" b="b"/>
              <a:pathLst>
                <a:path w="373" h="349" extrusionOk="0">
                  <a:moveTo>
                    <a:pt x="260" y="1"/>
                  </a:moveTo>
                  <a:cubicBezTo>
                    <a:pt x="208" y="1"/>
                    <a:pt x="143" y="45"/>
                    <a:pt x="114" y="70"/>
                  </a:cubicBezTo>
                  <a:lnTo>
                    <a:pt x="95" y="89"/>
                  </a:lnTo>
                  <a:cubicBezTo>
                    <a:pt x="51" y="127"/>
                    <a:pt x="1" y="209"/>
                    <a:pt x="26" y="272"/>
                  </a:cubicBezTo>
                  <a:cubicBezTo>
                    <a:pt x="48" y="321"/>
                    <a:pt x="93" y="348"/>
                    <a:pt x="142" y="348"/>
                  </a:cubicBezTo>
                  <a:cubicBezTo>
                    <a:pt x="162" y="348"/>
                    <a:pt x="182" y="344"/>
                    <a:pt x="202" y="335"/>
                  </a:cubicBezTo>
                  <a:cubicBezTo>
                    <a:pt x="259" y="309"/>
                    <a:pt x="373" y="215"/>
                    <a:pt x="322" y="146"/>
                  </a:cubicBezTo>
                  <a:cubicBezTo>
                    <a:pt x="322" y="139"/>
                    <a:pt x="322" y="133"/>
                    <a:pt x="329" y="127"/>
                  </a:cubicBezTo>
                  <a:cubicBezTo>
                    <a:pt x="335" y="95"/>
                    <a:pt x="329" y="70"/>
                    <a:pt x="322" y="45"/>
                  </a:cubicBezTo>
                  <a:cubicBezTo>
                    <a:pt x="309" y="12"/>
                    <a:pt x="286" y="1"/>
                    <a:pt x="2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2" name="Google Shape;2822;p36"/>
            <p:cNvSpPr/>
            <p:nvPr/>
          </p:nvSpPr>
          <p:spPr>
            <a:xfrm>
              <a:off x="2526750" y="3071975"/>
              <a:ext cx="11075" cy="8550"/>
            </a:xfrm>
            <a:custGeom>
              <a:avLst/>
              <a:gdLst/>
              <a:ahLst/>
              <a:cxnLst/>
              <a:rect l="l" t="t" r="r" b="b"/>
              <a:pathLst>
                <a:path w="443" h="342" extrusionOk="0">
                  <a:moveTo>
                    <a:pt x="338" y="1"/>
                  </a:moveTo>
                  <a:cubicBezTo>
                    <a:pt x="326" y="1"/>
                    <a:pt x="314" y="2"/>
                    <a:pt x="303" y="2"/>
                  </a:cubicBezTo>
                  <a:lnTo>
                    <a:pt x="278" y="8"/>
                  </a:lnTo>
                  <a:cubicBezTo>
                    <a:pt x="203" y="27"/>
                    <a:pt x="1" y="235"/>
                    <a:pt x="146" y="292"/>
                  </a:cubicBezTo>
                  <a:cubicBezTo>
                    <a:pt x="190" y="304"/>
                    <a:pt x="234" y="292"/>
                    <a:pt x="259" y="323"/>
                  </a:cubicBezTo>
                  <a:cubicBezTo>
                    <a:pt x="270" y="336"/>
                    <a:pt x="283" y="342"/>
                    <a:pt x="296" y="342"/>
                  </a:cubicBezTo>
                  <a:cubicBezTo>
                    <a:pt x="348" y="342"/>
                    <a:pt x="412" y="264"/>
                    <a:pt x="417" y="229"/>
                  </a:cubicBezTo>
                  <a:cubicBezTo>
                    <a:pt x="442" y="159"/>
                    <a:pt x="436" y="84"/>
                    <a:pt x="398" y="21"/>
                  </a:cubicBezTo>
                  <a:cubicBezTo>
                    <a:pt x="385" y="4"/>
                    <a:pt x="362" y="1"/>
                    <a:pt x="3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3" name="Google Shape;2823;p36"/>
            <p:cNvSpPr/>
            <p:nvPr/>
          </p:nvSpPr>
          <p:spPr>
            <a:xfrm>
              <a:off x="2475050" y="3098700"/>
              <a:ext cx="8675" cy="8900"/>
            </a:xfrm>
            <a:custGeom>
              <a:avLst/>
              <a:gdLst/>
              <a:ahLst/>
              <a:cxnLst/>
              <a:rect l="l" t="t" r="r" b="b"/>
              <a:pathLst>
                <a:path w="347" h="356" extrusionOk="0">
                  <a:moveTo>
                    <a:pt x="262" y="1"/>
                  </a:moveTo>
                  <a:cubicBezTo>
                    <a:pt x="254" y="1"/>
                    <a:pt x="247" y="2"/>
                    <a:pt x="240" y="5"/>
                  </a:cubicBezTo>
                  <a:cubicBezTo>
                    <a:pt x="183" y="24"/>
                    <a:pt x="126" y="49"/>
                    <a:pt x="82" y="93"/>
                  </a:cubicBezTo>
                  <a:cubicBezTo>
                    <a:pt x="32" y="137"/>
                    <a:pt x="0" y="200"/>
                    <a:pt x="0" y="263"/>
                  </a:cubicBezTo>
                  <a:cubicBezTo>
                    <a:pt x="0" y="317"/>
                    <a:pt x="42" y="356"/>
                    <a:pt x="87" y="356"/>
                  </a:cubicBezTo>
                  <a:cubicBezTo>
                    <a:pt x="100" y="356"/>
                    <a:pt x="113" y="352"/>
                    <a:pt x="126" y="345"/>
                  </a:cubicBezTo>
                  <a:cubicBezTo>
                    <a:pt x="214" y="320"/>
                    <a:pt x="284" y="263"/>
                    <a:pt x="322" y="181"/>
                  </a:cubicBezTo>
                  <a:cubicBezTo>
                    <a:pt x="347" y="137"/>
                    <a:pt x="347" y="80"/>
                    <a:pt x="315" y="36"/>
                  </a:cubicBezTo>
                  <a:cubicBezTo>
                    <a:pt x="309" y="30"/>
                    <a:pt x="303" y="24"/>
                    <a:pt x="296" y="17"/>
                  </a:cubicBezTo>
                  <a:cubicBezTo>
                    <a:pt x="288" y="5"/>
                    <a:pt x="275" y="1"/>
                    <a:pt x="26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4" name="Google Shape;2824;p36"/>
            <p:cNvSpPr/>
            <p:nvPr/>
          </p:nvSpPr>
          <p:spPr>
            <a:xfrm>
              <a:off x="2475975" y="3151000"/>
              <a:ext cx="10225" cy="9550"/>
            </a:xfrm>
            <a:custGeom>
              <a:avLst/>
              <a:gdLst/>
              <a:ahLst/>
              <a:cxnLst/>
              <a:rect l="l" t="t" r="r" b="b"/>
              <a:pathLst>
                <a:path w="409" h="382" extrusionOk="0">
                  <a:moveTo>
                    <a:pt x="288" y="0"/>
                  </a:moveTo>
                  <a:cubicBezTo>
                    <a:pt x="240" y="0"/>
                    <a:pt x="185" y="20"/>
                    <a:pt x="146" y="51"/>
                  </a:cubicBezTo>
                  <a:cubicBezTo>
                    <a:pt x="127" y="63"/>
                    <a:pt x="108" y="76"/>
                    <a:pt x="89" y="95"/>
                  </a:cubicBezTo>
                  <a:cubicBezTo>
                    <a:pt x="83" y="101"/>
                    <a:pt x="77" y="108"/>
                    <a:pt x="70" y="120"/>
                  </a:cubicBezTo>
                  <a:lnTo>
                    <a:pt x="51" y="139"/>
                  </a:lnTo>
                  <a:cubicBezTo>
                    <a:pt x="32" y="164"/>
                    <a:pt x="13" y="202"/>
                    <a:pt x="7" y="234"/>
                  </a:cubicBezTo>
                  <a:cubicBezTo>
                    <a:pt x="1" y="253"/>
                    <a:pt x="1" y="272"/>
                    <a:pt x="1" y="284"/>
                  </a:cubicBezTo>
                  <a:cubicBezTo>
                    <a:pt x="1" y="290"/>
                    <a:pt x="1" y="290"/>
                    <a:pt x="1" y="297"/>
                  </a:cubicBezTo>
                  <a:cubicBezTo>
                    <a:pt x="1" y="309"/>
                    <a:pt x="7" y="322"/>
                    <a:pt x="13" y="335"/>
                  </a:cubicBezTo>
                  <a:cubicBezTo>
                    <a:pt x="20" y="347"/>
                    <a:pt x="32" y="354"/>
                    <a:pt x="39" y="360"/>
                  </a:cubicBezTo>
                  <a:lnTo>
                    <a:pt x="51" y="366"/>
                  </a:lnTo>
                  <a:lnTo>
                    <a:pt x="58" y="372"/>
                  </a:lnTo>
                  <a:cubicBezTo>
                    <a:pt x="75" y="379"/>
                    <a:pt x="93" y="382"/>
                    <a:pt x="111" y="382"/>
                  </a:cubicBezTo>
                  <a:cubicBezTo>
                    <a:pt x="234" y="382"/>
                    <a:pt x="357" y="244"/>
                    <a:pt x="379" y="139"/>
                  </a:cubicBezTo>
                  <a:cubicBezTo>
                    <a:pt x="409" y="39"/>
                    <a:pt x="356" y="0"/>
                    <a:pt x="28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5" name="Google Shape;2825;p36"/>
            <p:cNvSpPr/>
            <p:nvPr/>
          </p:nvSpPr>
          <p:spPr>
            <a:xfrm>
              <a:off x="2503900" y="3120100"/>
              <a:ext cx="11125" cy="8475"/>
            </a:xfrm>
            <a:custGeom>
              <a:avLst/>
              <a:gdLst/>
              <a:ahLst/>
              <a:cxnLst/>
              <a:rect l="l" t="t" r="r" b="b"/>
              <a:pathLst>
                <a:path w="445" h="339" extrusionOk="0">
                  <a:moveTo>
                    <a:pt x="329" y="1"/>
                  </a:moveTo>
                  <a:cubicBezTo>
                    <a:pt x="309" y="1"/>
                    <a:pt x="285" y="7"/>
                    <a:pt x="259" y="19"/>
                  </a:cubicBezTo>
                  <a:cubicBezTo>
                    <a:pt x="196" y="51"/>
                    <a:pt x="0" y="259"/>
                    <a:pt x="152" y="309"/>
                  </a:cubicBezTo>
                  <a:lnTo>
                    <a:pt x="152" y="303"/>
                  </a:lnTo>
                  <a:cubicBezTo>
                    <a:pt x="166" y="328"/>
                    <a:pt x="187" y="339"/>
                    <a:pt x="210" y="339"/>
                  </a:cubicBezTo>
                  <a:cubicBezTo>
                    <a:pt x="266" y="339"/>
                    <a:pt x="335" y="277"/>
                    <a:pt x="353" y="227"/>
                  </a:cubicBezTo>
                  <a:cubicBezTo>
                    <a:pt x="360" y="215"/>
                    <a:pt x="366" y="208"/>
                    <a:pt x="372" y="196"/>
                  </a:cubicBezTo>
                  <a:cubicBezTo>
                    <a:pt x="445" y="113"/>
                    <a:pt x="420" y="1"/>
                    <a:pt x="32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6" name="Google Shape;2826;p36"/>
            <p:cNvSpPr/>
            <p:nvPr/>
          </p:nvSpPr>
          <p:spPr>
            <a:xfrm>
              <a:off x="2497025" y="3104150"/>
              <a:ext cx="7850" cy="4875"/>
            </a:xfrm>
            <a:custGeom>
              <a:avLst/>
              <a:gdLst/>
              <a:ahLst/>
              <a:cxnLst/>
              <a:rect l="l" t="t" r="r" b="b"/>
              <a:pathLst>
                <a:path w="314" h="195" extrusionOk="0">
                  <a:moveTo>
                    <a:pt x="193" y="1"/>
                  </a:moveTo>
                  <a:cubicBezTo>
                    <a:pt x="122" y="1"/>
                    <a:pt x="59" y="50"/>
                    <a:pt x="36" y="121"/>
                  </a:cubicBezTo>
                  <a:cubicBezTo>
                    <a:pt x="29" y="134"/>
                    <a:pt x="23" y="146"/>
                    <a:pt x="10" y="159"/>
                  </a:cubicBezTo>
                  <a:cubicBezTo>
                    <a:pt x="0" y="179"/>
                    <a:pt x="14" y="194"/>
                    <a:pt x="29" y="194"/>
                  </a:cubicBezTo>
                  <a:cubicBezTo>
                    <a:pt x="33" y="194"/>
                    <a:pt x="38" y="193"/>
                    <a:pt x="42" y="190"/>
                  </a:cubicBezTo>
                  <a:cubicBezTo>
                    <a:pt x="54" y="184"/>
                    <a:pt x="69" y="183"/>
                    <a:pt x="84" y="183"/>
                  </a:cubicBezTo>
                  <a:cubicBezTo>
                    <a:pt x="100" y="183"/>
                    <a:pt x="118" y="184"/>
                    <a:pt x="136" y="184"/>
                  </a:cubicBezTo>
                  <a:cubicBezTo>
                    <a:pt x="206" y="171"/>
                    <a:pt x="313" y="8"/>
                    <a:pt x="206" y="1"/>
                  </a:cubicBezTo>
                  <a:cubicBezTo>
                    <a:pt x="202" y="1"/>
                    <a:pt x="197" y="1"/>
                    <a:pt x="19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7" name="Google Shape;2827;p36"/>
            <p:cNvSpPr/>
            <p:nvPr/>
          </p:nvSpPr>
          <p:spPr>
            <a:xfrm>
              <a:off x="2511000" y="3099075"/>
              <a:ext cx="7000" cy="7925"/>
            </a:xfrm>
            <a:custGeom>
              <a:avLst/>
              <a:gdLst/>
              <a:ahLst/>
              <a:cxnLst/>
              <a:rect l="l" t="t" r="r" b="b"/>
              <a:pathLst>
                <a:path w="280" h="317" extrusionOk="0">
                  <a:moveTo>
                    <a:pt x="226" y="0"/>
                  </a:moveTo>
                  <a:cubicBezTo>
                    <a:pt x="207" y="0"/>
                    <a:pt x="185" y="7"/>
                    <a:pt x="164" y="21"/>
                  </a:cubicBezTo>
                  <a:lnTo>
                    <a:pt x="101" y="59"/>
                  </a:lnTo>
                  <a:cubicBezTo>
                    <a:pt x="44" y="91"/>
                    <a:pt x="6" y="154"/>
                    <a:pt x="0" y="223"/>
                  </a:cubicBezTo>
                  <a:lnTo>
                    <a:pt x="0" y="242"/>
                  </a:lnTo>
                  <a:cubicBezTo>
                    <a:pt x="6" y="286"/>
                    <a:pt x="25" y="311"/>
                    <a:pt x="69" y="311"/>
                  </a:cubicBezTo>
                  <a:cubicBezTo>
                    <a:pt x="82" y="315"/>
                    <a:pt x="93" y="316"/>
                    <a:pt x="104" y="316"/>
                  </a:cubicBezTo>
                  <a:cubicBezTo>
                    <a:pt x="115" y="316"/>
                    <a:pt x="126" y="315"/>
                    <a:pt x="139" y="311"/>
                  </a:cubicBezTo>
                  <a:cubicBezTo>
                    <a:pt x="202" y="299"/>
                    <a:pt x="246" y="242"/>
                    <a:pt x="252" y="179"/>
                  </a:cubicBezTo>
                  <a:cubicBezTo>
                    <a:pt x="252" y="173"/>
                    <a:pt x="252" y="166"/>
                    <a:pt x="259" y="166"/>
                  </a:cubicBezTo>
                  <a:cubicBezTo>
                    <a:pt x="278" y="129"/>
                    <a:pt x="278" y="97"/>
                    <a:pt x="271" y="59"/>
                  </a:cubicBezTo>
                  <a:cubicBezTo>
                    <a:pt x="279" y="20"/>
                    <a:pt x="257" y="0"/>
                    <a:pt x="2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8" name="Google Shape;2828;p36"/>
            <p:cNvSpPr/>
            <p:nvPr/>
          </p:nvSpPr>
          <p:spPr>
            <a:xfrm>
              <a:off x="2510675" y="3150650"/>
              <a:ext cx="11375" cy="9525"/>
            </a:xfrm>
            <a:custGeom>
              <a:avLst/>
              <a:gdLst/>
              <a:ahLst/>
              <a:cxnLst/>
              <a:rect l="l" t="t" r="r" b="b"/>
              <a:pathLst>
                <a:path w="455" h="381" extrusionOk="0">
                  <a:moveTo>
                    <a:pt x="258" y="1"/>
                  </a:moveTo>
                  <a:cubicBezTo>
                    <a:pt x="207" y="1"/>
                    <a:pt x="150" y="45"/>
                    <a:pt x="114" y="90"/>
                  </a:cubicBezTo>
                  <a:cubicBezTo>
                    <a:pt x="51" y="134"/>
                    <a:pt x="7" y="210"/>
                    <a:pt x="0" y="292"/>
                  </a:cubicBezTo>
                  <a:cubicBezTo>
                    <a:pt x="0" y="358"/>
                    <a:pt x="40" y="380"/>
                    <a:pt x="88" y="380"/>
                  </a:cubicBezTo>
                  <a:cubicBezTo>
                    <a:pt x="136" y="380"/>
                    <a:pt x="193" y="358"/>
                    <a:pt x="227" y="336"/>
                  </a:cubicBezTo>
                  <a:lnTo>
                    <a:pt x="240" y="330"/>
                  </a:lnTo>
                  <a:cubicBezTo>
                    <a:pt x="316" y="279"/>
                    <a:pt x="454" y="90"/>
                    <a:pt x="316" y="27"/>
                  </a:cubicBezTo>
                  <a:cubicBezTo>
                    <a:pt x="299" y="9"/>
                    <a:pt x="279"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9" name="Google Shape;2829;p36"/>
            <p:cNvSpPr/>
            <p:nvPr/>
          </p:nvSpPr>
          <p:spPr>
            <a:xfrm>
              <a:off x="2487175" y="3124100"/>
              <a:ext cx="11325" cy="10600"/>
            </a:xfrm>
            <a:custGeom>
              <a:avLst/>
              <a:gdLst/>
              <a:ahLst/>
              <a:cxnLst/>
              <a:rect l="l" t="t" r="r" b="b"/>
              <a:pathLst>
                <a:path w="453" h="424" extrusionOk="0">
                  <a:moveTo>
                    <a:pt x="295" y="1"/>
                  </a:moveTo>
                  <a:cubicBezTo>
                    <a:pt x="281" y="1"/>
                    <a:pt x="266" y="4"/>
                    <a:pt x="253" y="10"/>
                  </a:cubicBezTo>
                  <a:lnTo>
                    <a:pt x="215" y="17"/>
                  </a:lnTo>
                  <a:cubicBezTo>
                    <a:pt x="127" y="42"/>
                    <a:pt x="51" y="111"/>
                    <a:pt x="26" y="206"/>
                  </a:cubicBezTo>
                  <a:lnTo>
                    <a:pt x="20" y="238"/>
                  </a:lnTo>
                  <a:cubicBezTo>
                    <a:pt x="1" y="294"/>
                    <a:pt x="26" y="351"/>
                    <a:pt x="76" y="376"/>
                  </a:cubicBezTo>
                  <a:cubicBezTo>
                    <a:pt x="152" y="414"/>
                    <a:pt x="234" y="389"/>
                    <a:pt x="316" y="420"/>
                  </a:cubicBezTo>
                  <a:cubicBezTo>
                    <a:pt x="322" y="422"/>
                    <a:pt x="328" y="423"/>
                    <a:pt x="334" y="423"/>
                  </a:cubicBezTo>
                  <a:cubicBezTo>
                    <a:pt x="388" y="423"/>
                    <a:pt x="453" y="352"/>
                    <a:pt x="436" y="301"/>
                  </a:cubicBezTo>
                  <a:cubicBezTo>
                    <a:pt x="404" y="219"/>
                    <a:pt x="430" y="143"/>
                    <a:pt x="392" y="61"/>
                  </a:cubicBezTo>
                  <a:cubicBezTo>
                    <a:pt x="373" y="24"/>
                    <a:pt x="334" y="1"/>
                    <a:pt x="2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0" name="Google Shape;2830;p36"/>
            <p:cNvSpPr/>
            <p:nvPr/>
          </p:nvSpPr>
          <p:spPr>
            <a:xfrm>
              <a:off x="2451075" y="3127300"/>
              <a:ext cx="8700" cy="7650"/>
            </a:xfrm>
            <a:custGeom>
              <a:avLst/>
              <a:gdLst/>
              <a:ahLst/>
              <a:cxnLst/>
              <a:rect l="l" t="t" r="r" b="b"/>
              <a:pathLst>
                <a:path w="348" h="306" extrusionOk="0">
                  <a:moveTo>
                    <a:pt x="232" y="0"/>
                  </a:moveTo>
                  <a:cubicBezTo>
                    <a:pt x="142" y="0"/>
                    <a:pt x="36" y="115"/>
                    <a:pt x="19" y="192"/>
                  </a:cubicBezTo>
                  <a:cubicBezTo>
                    <a:pt x="0" y="248"/>
                    <a:pt x="26" y="305"/>
                    <a:pt x="95" y="305"/>
                  </a:cubicBezTo>
                  <a:cubicBezTo>
                    <a:pt x="171" y="299"/>
                    <a:pt x="240" y="255"/>
                    <a:pt x="278" y="192"/>
                  </a:cubicBezTo>
                  <a:cubicBezTo>
                    <a:pt x="284" y="192"/>
                    <a:pt x="284" y="185"/>
                    <a:pt x="284" y="185"/>
                  </a:cubicBezTo>
                  <a:cubicBezTo>
                    <a:pt x="328" y="141"/>
                    <a:pt x="347" y="84"/>
                    <a:pt x="335" y="28"/>
                  </a:cubicBezTo>
                  <a:cubicBezTo>
                    <a:pt x="327" y="8"/>
                    <a:pt x="314" y="1"/>
                    <a:pt x="300" y="1"/>
                  </a:cubicBezTo>
                  <a:cubicBezTo>
                    <a:pt x="291" y="1"/>
                    <a:pt x="281" y="4"/>
                    <a:pt x="272" y="9"/>
                  </a:cubicBezTo>
                  <a:cubicBezTo>
                    <a:pt x="259" y="3"/>
                    <a:pt x="246" y="0"/>
                    <a:pt x="23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1" name="Google Shape;2831;p36"/>
            <p:cNvSpPr/>
            <p:nvPr/>
          </p:nvSpPr>
          <p:spPr>
            <a:xfrm>
              <a:off x="2466275" y="3082400"/>
              <a:ext cx="10850" cy="9675"/>
            </a:xfrm>
            <a:custGeom>
              <a:avLst/>
              <a:gdLst/>
              <a:ahLst/>
              <a:cxnLst/>
              <a:rect l="l" t="t" r="r" b="b"/>
              <a:pathLst>
                <a:path w="434" h="387" extrusionOk="0">
                  <a:moveTo>
                    <a:pt x="309" y="1"/>
                  </a:moveTo>
                  <a:cubicBezTo>
                    <a:pt x="281" y="1"/>
                    <a:pt x="250" y="12"/>
                    <a:pt x="219" y="39"/>
                  </a:cubicBezTo>
                  <a:cubicBezTo>
                    <a:pt x="174" y="70"/>
                    <a:pt x="137" y="114"/>
                    <a:pt x="105" y="159"/>
                  </a:cubicBezTo>
                  <a:cubicBezTo>
                    <a:pt x="67" y="203"/>
                    <a:pt x="67" y="266"/>
                    <a:pt x="29" y="316"/>
                  </a:cubicBezTo>
                  <a:cubicBezTo>
                    <a:pt x="1" y="349"/>
                    <a:pt x="22" y="386"/>
                    <a:pt x="54" y="386"/>
                  </a:cubicBezTo>
                  <a:cubicBezTo>
                    <a:pt x="64" y="386"/>
                    <a:pt x="75" y="382"/>
                    <a:pt x="86" y="373"/>
                  </a:cubicBezTo>
                  <a:cubicBezTo>
                    <a:pt x="137" y="329"/>
                    <a:pt x="193" y="335"/>
                    <a:pt x="244" y="297"/>
                  </a:cubicBezTo>
                  <a:cubicBezTo>
                    <a:pt x="288" y="266"/>
                    <a:pt x="332" y="228"/>
                    <a:pt x="364" y="184"/>
                  </a:cubicBezTo>
                  <a:cubicBezTo>
                    <a:pt x="433" y="91"/>
                    <a:pt x="386" y="1"/>
                    <a:pt x="30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2" name="Google Shape;2832;p36"/>
            <p:cNvSpPr/>
            <p:nvPr/>
          </p:nvSpPr>
          <p:spPr>
            <a:xfrm>
              <a:off x="2502475" y="3072800"/>
              <a:ext cx="10900" cy="7300"/>
            </a:xfrm>
            <a:custGeom>
              <a:avLst/>
              <a:gdLst/>
              <a:ahLst/>
              <a:cxnLst/>
              <a:rect l="l" t="t" r="r" b="b"/>
              <a:pathLst>
                <a:path w="436" h="292" extrusionOk="0">
                  <a:moveTo>
                    <a:pt x="248" y="1"/>
                  </a:moveTo>
                  <a:cubicBezTo>
                    <a:pt x="208" y="1"/>
                    <a:pt x="164" y="24"/>
                    <a:pt x="139" y="44"/>
                  </a:cubicBezTo>
                  <a:lnTo>
                    <a:pt x="82" y="82"/>
                  </a:lnTo>
                  <a:cubicBezTo>
                    <a:pt x="51" y="107"/>
                    <a:pt x="0" y="164"/>
                    <a:pt x="19" y="208"/>
                  </a:cubicBezTo>
                  <a:cubicBezTo>
                    <a:pt x="26" y="221"/>
                    <a:pt x="32" y="233"/>
                    <a:pt x="38" y="246"/>
                  </a:cubicBezTo>
                  <a:cubicBezTo>
                    <a:pt x="52" y="274"/>
                    <a:pt x="79" y="291"/>
                    <a:pt x="108" y="291"/>
                  </a:cubicBezTo>
                  <a:cubicBezTo>
                    <a:pt x="118" y="291"/>
                    <a:pt x="129" y="289"/>
                    <a:pt x="139" y="284"/>
                  </a:cubicBezTo>
                  <a:lnTo>
                    <a:pt x="183" y="271"/>
                  </a:lnTo>
                  <a:cubicBezTo>
                    <a:pt x="253" y="246"/>
                    <a:pt x="436" y="82"/>
                    <a:pt x="303" y="25"/>
                  </a:cubicBezTo>
                  <a:lnTo>
                    <a:pt x="278" y="6"/>
                  </a:lnTo>
                  <a:cubicBezTo>
                    <a:pt x="269" y="2"/>
                    <a:pt x="258" y="1"/>
                    <a:pt x="2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3" name="Google Shape;2833;p36"/>
            <p:cNvSpPr/>
            <p:nvPr/>
          </p:nvSpPr>
          <p:spPr>
            <a:xfrm>
              <a:off x="2474725" y="3053400"/>
              <a:ext cx="7900" cy="7275"/>
            </a:xfrm>
            <a:custGeom>
              <a:avLst/>
              <a:gdLst/>
              <a:ahLst/>
              <a:cxnLst/>
              <a:rect l="l" t="t" r="r" b="b"/>
              <a:pathLst>
                <a:path w="316" h="291" extrusionOk="0">
                  <a:moveTo>
                    <a:pt x="227" y="0"/>
                  </a:moveTo>
                  <a:cubicBezTo>
                    <a:pt x="139" y="7"/>
                    <a:pt x="63" y="63"/>
                    <a:pt x="32" y="145"/>
                  </a:cubicBezTo>
                  <a:cubicBezTo>
                    <a:pt x="0" y="202"/>
                    <a:pt x="7" y="290"/>
                    <a:pt x="89" y="290"/>
                  </a:cubicBezTo>
                  <a:cubicBezTo>
                    <a:pt x="177" y="284"/>
                    <a:pt x="253" y="227"/>
                    <a:pt x="284" y="145"/>
                  </a:cubicBezTo>
                  <a:cubicBezTo>
                    <a:pt x="316" y="89"/>
                    <a:pt x="309"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4" name="Google Shape;2834;p36"/>
            <p:cNvSpPr/>
            <p:nvPr/>
          </p:nvSpPr>
          <p:spPr>
            <a:xfrm>
              <a:off x="2453750" y="3059950"/>
              <a:ext cx="8500" cy="7025"/>
            </a:xfrm>
            <a:custGeom>
              <a:avLst/>
              <a:gdLst/>
              <a:ahLst/>
              <a:cxnLst/>
              <a:rect l="l" t="t" r="r" b="b"/>
              <a:pathLst>
                <a:path w="340" h="281" extrusionOk="0">
                  <a:moveTo>
                    <a:pt x="270" y="1"/>
                  </a:moveTo>
                  <a:cubicBezTo>
                    <a:pt x="254" y="1"/>
                    <a:pt x="236" y="4"/>
                    <a:pt x="221" y="10"/>
                  </a:cubicBezTo>
                  <a:cubicBezTo>
                    <a:pt x="183" y="22"/>
                    <a:pt x="146" y="47"/>
                    <a:pt x="120" y="79"/>
                  </a:cubicBezTo>
                  <a:cubicBezTo>
                    <a:pt x="83" y="129"/>
                    <a:pt x="1" y="281"/>
                    <a:pt x="127" y="281"/>
                  </a:cubicBezTo>
                  <a:cubicBezTo>
                    <a:pt x="234" y="274"/>
                    <a:pt x="316" y="186"/>
                    <a:pt x="322" y="73"/>
                  </a:cubicBezTo>
                  <a:cubicBezTo>
                    <a:pt x="340" y="19"/>
                    <a:pt x="308" y="1"/>
                    <a:pt x="27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5" name="Google Shape;2835;p36"/>
            <p:cNvSpPr/>
            <p:nvPr/>
          </p:nvSpPr>
          <p:spPr>
            <a:xfrm>
              <a:off x="2447600" y="3089150"/>
              <a:ext cx="7975" cy="5900"/>
            </a:xfrm>
            <a:custGeom>
              <a:avLst/>
              <a:gdLst/>
              <a:ahLst/>
              <a:cxnLst/>
              <a:rect l="l" t="t" r="r" b="b"/>
              <a:pathLst>
                <a:path w="319" h="236" extrusionOk="0">
                  <a:moveTo>
                    <a:pt x="140" y="0"/>
                  </a:moveTo>
                  <a:cubicBezTo>
                    <a:pt x="107" y="0"/>
                    <a:pt x="67" y="48"/>
                    <a:pt x="57" y="71"/>
                  </a:cubicBezTo>
                  <a:cubicBezTo>
                    <a:pt x="45" y="103"/>
                    <a:pt x="1" y="191"/>
                    <a:pt x="89" y="229"/>
                  </a:cubicBezTo>
                  <a:cubicBezTo>
                    <a:pt x="100" y="233"/>
                    <a:pt x="111" y="235"/>
                    <a:pt x="121" y="235"/>
                  </a:cubicBezTo>
                  <a:cubicBezTo>
                    <a:pt x="232" y="235"/>
                    <a:pt x="318" y="25"/>
                    <a:pt x="212" y="25"/>
                  </a:cubicBezTo>
                  <a:cubicBezTo>
                    <a:pt x="205" y="25"/>
                    <a:pt x="198" y="26"/>
                    <a:pt x="190" y="27"/>
                  </a:cubicBezTo>
                  <a:cubicBezTo>
                    <a:pt x="184" y="29"/>
                    <a:pt x="179" y="29"/>
                    <a:pt x="176" y="29"/>
                  </a:cubicBezTo>
                  <a:cubicBezTo>
                    <a:pt x="163" y="29"/>
                    <a:pt x="171" y="21"/>
                    <a:pt x="171" y="21"/>
                  </a:cubicBezTo>
                  <a:cubicBezTo>
                    <a:pt x="163" y="6"/>
                    <a:pt x="152" y="0"/>
                    <a:pt x="14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6" name="Google Shape;2836;p36"/>
            <p:cNvSpPr/>
            <p:nvPr/>
          </p:nvSpPr>
          <p:spPr>
            <a:xfrm>
              <a:off x="2168350" y="3147525"/>
              <a:ext cx="10450" cy="6025"/>
            </a:xfrm>
            <a:custGeom>
              <a:avLst/>
              <a:gdLst/>
              <a:ahLst/>
              <a:cxnLst/>
              <a:rect l="l" t="t" r="r" b="b"/>
              <a:pathLst>
                <a:path w="418" h="241" extrusionOk="0">
                  <a:moveTo>
                    <a:pt x="266" y="1"/>
                  </a:moveTo>
                  <a:cubicBezTo>
                    <a:pt x="159" y="1"/>
                    <a:pt x="1" y="240"/>
                    <a:pt x="152" y="240"/>
                  </a:cubicBezTo>
                  <a:cubicBezTo>
                    <a:pt x="260" y="240"/>
                    <a:pt x="417" y="1"/>
                    <a:pt x="26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7" name="Google Shape;2837;p36"/>
            <p:cNvSpPr/>
            <p:nvPr/>
          </p:nvSpPr>
          <p:spPr>
            <a:xfrm>
              <a:off x="2181600" y="3181100"/>
              <a:ext cx="8175" cy="10275"/>
            </a:xfrm>
            <a:custGeom>
              <a:avLst/>
              <a:gdLst/>
              <a:ahLst/>
              <a:cxnLst/>
              <a:rect l="l" t="t" r="r" b="b"/>
              <a:pathLst>
                <a:path w="327" h="411" extrusionOk="0">
                  <a:moveTo>
                    <a:pt x="126" y="0"/>
                  </a:moveTo>
                  <a:cubicBezTo>
                    <a:pt x="94" y="0"/>
                    <a:pt x="52" y="35"/>
                    <a:pt x="58" y="70"/>
                  </a:cubicBezTo>
                  <a:cubicBezTo>
                    <a:pt x="58" y="96"/>
                    <a:pt x="64" y="127"/>
                    <a:pt x="64" y="159"/>
                  </a:cubicBezTo>
                  <a:cubicBezTo>
                    <a:pt x="64" y="178"/>
                    <a:pt x="58" y="190"/>
                    <a:pt x="58" y="196"/>
                  </a:cubicBezTo>
                  <a:cubicBezTo>
                    <a:pt x="32" y="222"/>
                    <a:pt x="20" y="253"/>
                    <a:pt x="7" y="278"/>
                  </a:cubicBezTo>
                  <a:cubicBezTo>
                    <a:pt x="1" y="316"/>
                    <a:pt x="7" y="348"/>
                    <a:pt x="26" y="379"/>
                  </a:cubicBezTo>
                  <a:cubicBezTo>
                    <a:pt x="43" y="401"/>
                    <a:pt x="65" y="410"/>
                    <a:pt x="88" y="410"/>
                  </a:cubicBezTo>
                  <a:cubicBezTo>
                    <a:pt x="188" y="410"/>
                    <a:pt x="326" y="248"/>
                    <a:pt x="316" y="171"/>
                  </a:cubicBezTo>
                  <a:cubicBezTo>
                    <a:pt x="310" y="58"/>
                    <a:pt x="234" y="26"/>
                    <a:pt x="133" y="1"/>
                  </a:cubicBezTo>
                  <a:cubicBezTo>
                    <a:pt x="131" y="1"/>
                    <a:pt x="128" y="0"/>
                    <a:pt x="1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8" name="Google Shape;2838;p36"/>
            <p:cNvSpPr/>
            <p:nvPr/>
          </p:nvSpPr>
          <p:spPr>
            <a:xfrm>
              <a:off x="2150550" y="3169025"/>
              <a:ext cx="9775" cy="10125"/>
            </a:xfrm>
            <a:custGeom>
              <a:avLst/>
              <a:gdLst/>
              <a:ahLst/>
              <a:cxnLst/>
              <a:rect l="l" t="t" r="r" b="b"/>
              <a:pathLst>
                <a:path w="391" h="405" extrusionOk="0">
                  <a:moveTo>
                    <a:pt x="288" y="1"/>
                  </a:moveTo>
                  <a:cubicBezTo>
                    <a:pt x="270" y="1"/>
                    <a:pt x="250" y="6"/>
                    <a:pt x="227" y="17"/>
                  </a:cubicBezTo>
                  <a:cubicBezTo>
                    <a:pt x="126" y="68"/>
                    <a:pt x="0" y="175"/>
                    <a:pt x="19" y="301"/>
                  </a:cubicBezTo>
                  <a:cubicBezTo>
                    <a:pt x="19" y="345"/>
                    <a:pt x="57" y="383"/>
                    <a:pt x="101" y="383"/>
                  </a:cubicBezTo>
                  <a:cubicBezTo>
                    <a:pt x="120" y="383"/>
                    <a:pt x="139" y="389"/>
                    <a:pt x="158" y="402"/>
                  </a:cubicBezTo>
                  <a:cubicBezTo>
                    <a:pt x="164" y="404"/>
                    <a:pt x="170" y="404"/>
                    <a:pt x="177" y="404"/>
                  </a:cubicBezTo>
                  <a:cubicBezTo>
                    <a:pt x="242" y="404"/>
                    <a:pt x="314" y="321"/>
                    <a:pt x="297" y="263"/>
                  </a:cubicBezTo>
                  <a:cubicBezTo>
                    <a:pt x="290" y="257"/>
                    <a:pt x="290" y="251"/>
                    <a:pt x="290" y="244"/>
                  </a:cubicBezTo>
                  <a:cubicBezTo>
                    <a:pt x="296" y="233"/>
                    <a:pt x="306" y="218"/>
                    <a:pt x="313" y="201"/>
                  </a:cubicBezTo>
                  <a:lnTo>
                    <a:pt x="313" y="201"/>
                  </a:lnTo>
                  <a:cubicBezTo>
                    <a:pt x="302" y="230"/>
                    <a:pt x="299" y="240"/>
                    <a:pt x="299" y="240"/>
                  </a:cubicBezTo>
                  <a:cubicBezTo>
                    <a:pt x="300" y="240"/>
                    <a:pt x="320" y="194"/>
                    <a:pt x="328" y="181"/>
                  </a:cubicBezTo>
                  <a:cubicBezTo>
                    <a:pt x="390" y="104"/>
                    <a:pt x="368" y="1"/>
                    <a:pt x="28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9" name="Google Shape;2839;p36"/>
            <p:cNvSpPr/>
            <p:nvPr/>
          </p:nvSpPr>
          <p:spPr>
            <a:xfrm>
              <a:off x="2178775" y="3154750"/>
              <a:ext cx="11225" cy="11150"/>
            </a:xfrm>
            <a:custGeom>
              <a:avLst/>
              <a:gdLst/>
              <a:ahLst/>
              <a:cxnLst/>
              <a:rect l="l" t="t" r="r" b="b"/>
              <a:pathLst>
                <a:path w="449" h="446" extrusionOk="0">
                  <a:moveTo>
                    <a:pt x="302" y="1"/>
                  </a:moveTo>
                  <a:cubicBezTo>
                    <a:pt x="274" y="1"/>
                    <a:pt x="243" y="7"/>
                    <a:pt x="215" y="21"/>
                  </a:cubicBezTo>
                  <a:cubicBezTo>
                    <a:pt x="95" y="71"/>
                    <a:pt x="13" y="191"/>
                    <a:pt x="7" y="317"/>
                  </a:cubicBezTo>
                  <a:cubicBezTo>
                    <a:pt x="0" y="368"/>
                    <a:pt x="19" y="418"/>
                    <a:pt x="70" y="437"/>
                  </a:cubicBezTo>
                  <a:cubicBezTo>
                    <a:pt x="84" y="443"/>
                    <a:pt x="99" y="445"/>
                    <a:pt x="115" y="445"/>
                  </a:cubicBezTo>
                  <a:cubicBezTo>
                    <a:pt x="185" y="445"/>
                    <a:pt x="267" y="395"/>
                    <a:pt x="303" y="349"/>
                  </a:cubicBezTo>
                  <a:cubicBezTo>
                    <a:pt x="353" y="292"/>
                    <a:pt x="391" y="229"/>
                    <a:pt x="416" y="159"/>
                  </a:cubicBezTo>
                  <a:cubicBezTo>
                    <a:pt x="449" y="53"/>
                    <a:pt x="382" y="1"/>
                    <a:pt x="30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0" name="Google Shape;2840;p36"/>
            <p:cNvSpPr/>
            <p:nvPr/>
          </p:nvSpPr>
          <p:spPr>
            <a:xfrm>
              <a:off x="2156700" y="3124250"/>
              <a:ext cx="7575" cy="7375"/>
            </a:xfrm>
            <a:custGeom>
              <a:avLst/>
              <a:gdLst/>
              <a:ahLst/>
              <a:cxnLst/>
              <a:rect l="l" t="t" r="r" b="b"/>
              <a:pathLst>
                <a:path w="303" h="295" extrusionOk="0">
                  <a:moveTo>
                    <a:pt x="204" y="0"/>
                  </a:moveTo>
                  <a:cubicBezTo>
                    <a:pt x="122" y="0"/>
                    <a:pt x="22" y="115"/>
                    <a:pt x="7" y="181"/>
                  </a:cubicBezTo>
                  <a:cubicBezTo>
                    <a:pt x="7" y="181"/>
                    <a:pt x="7" y="187"/>
                    <a:pt x="7" y="187"/>
                  </a:cubicBezTo>
                  <a:cubicBezTo>
                    <a:pt x="0" y="225"/>
                    <a:pt x="7" y="269"/>
                    <a:pt x="44" y="282"/>
                  </a:cubicBezTo>
                  <a:cubicBezTo>
                    <a:pt x="76" y="295"/>
                    <a:pt x="107" y="295"/>
                    <a:pt x="139" y="295"/>
                  </a:cubicBezTo>
                  <a:cubicBezTo>
                    <a:pt x="189" y="295"/>
                    <a:pt x="303" y="187"/>
                    <a:pt x="271" y="137"/>
                  </a:cubicBezTo>
                  <a:cubicBezTo>
                    <a:pt x="290" y="99"/>
                    <a:pt x="290" y="55"/>
                    <a:pt x="259" y="23"/>
                  </a:cubicBezTo>
                  <a:cubicBezTo>
                    <a:pt x="243" y="7"/>
                    <a:pt x="224" y="0"/>
                    <a:pt x="20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1" name="Google Shape;2841;p36"/>
            <p:cNvSpPr/>
            <p:nvPr/>
          </p:nvSpPr>
          <p:spPr>
            <a:xfrm>
              <a:off x="2196100" y="3120075"/>
              <a:ext cx="11075" cy="10550"/>
            </a:xfrm>
            <a:custGeom>
              <a:avLst/>
              <a:gdLst/>
              <a:ahLst/>
              <a:cxnLst/>
              <a:rect l="l" t="t" r="r" b="b"/>
              <a:pathLst>
                <a:path w="443" h="422" extrusionOk="0">
                  <a:moveTo>
                    <a:pt x="300" y="1"/>
                  </a:moveTo>
                  <a:cubicBezTo>
                    <a:pt x="264" y="1"/>
                    <a:pt x="227" y="8"/>
                    <a:pt x="190" y="20"/>
                  </a:cubicBezTo>
                  <a:cubicBezTo>
                    <a:pt x="133" y="33"/>
                    <a:pt x="83" y="71"/>
                    <a:pt x="51" y="121"/>
                  </a:cubicBezTo>
                  <a:cubicBezTo>
                    <a:pt x="33" y="146"/>
                    <a:pt x="1" y="222"/>
                    <a:pt x="20" y="266"/>
                  </a:cubicBezTo>
                  <a:cubicBezTo>
                    <a:pt x="1" y="317"/>
                    <a:pt x="26" y="373"/>
                    <a:pt x="77" y="399"/>
                  </a:cubicBezTo>
                  <a:lnTo>
                    <a:pt x="96" y="411"/>
                  </a:lnTo>
                  <a:cubicBezTo>
                    <a:pt x="107" y="418"/>
                    <a:pt x="120" y="421"/>
                    <a:pt x="134" y="421"/>
                  </a:cubicBezTo>
                  <a:cubicBezTo>
                    <a:pt x="183" y="421"/>
                    <a:pt x="244" y="385"/>
                    <a:pt x="278" y="361"/>
                  </a:cubicBezTo>
                  <a:cubicBezTo>
                    <a:pt x="342" y="317"/>
                    <a:pt x="386" y="253"/>
                    <a:pt x="411" y="178"/>
                  </a:cubicBezTo>
                  <a:cubicBezTo>
                    <a:pt x="411" y="171"/>
                    <a:pt x="417" y="165"/>
                    <a:pt x="417" y="153"/>
                  </a:cubicBezTo>
                  <a:cubicBezTo>
                    <a:pt x="442" y="96"/>
                    <a:pt x="417" y="33"/>
                    <a:pt x="360" y="8"/>
                  </a:cubicBezTo>
                  <a:cubicBezTo>
                    <a:pt x="340" y="3"/>
                    <a:pt x="320" y="1"/>
                    <a:pt x="3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2" name="Google Shape;2842;p36"/>
            <p:cNvSpPr/>
            <p:nvPr/>
          </p:nvSpPr>
          <p:spPr>
            <a:xfrm>
              <a:off x="2200200" y="3154825"/>
              <a:ext cx="8000" cy="5700"/>
            </a:xfrm>
            <a:custGeom>
              <a:avLst/>
              <a:gdLst/>
              <a:ahLst/>
              <a:cxnLst/>
              <a:rect l="l" t="t" r="r" b="b"/>
              <a:pathLst>
                <a:path w="320" h="228" extrusionOk="0">
                  <a:moveTo>
                    <a:pt x="249" y="0"/>
                  </a:moveTo>
                  <a:cubicBezTo>
                    <a:pt x="234" y="0"/>
                    <a:pt x="216" y="6"/>
                    <a:pt x="196" y="18"/>
                  </a:cubicBezTo>
                  <a:lnTo>
                    <a:pt x="178" y="30"/>
                  </a:lnTo>
                  <a:lnTo>
                    <a:pt x="152" y="37"/>
                  </a:lnTo>
                  <a:cubicBezTo>
                    <a:pt x="114" y="49"/>
                    <a:pt x="1" y="156"/>
                    <a:pt x="83" y="188"/>
                  </a:cubicBezTo>
                  <a:cubicBezTo>
                    <a:pt x="89" y="188"/>
                    <a:pt x="102" y="194"/>
                    <a:pt x="102" y="207"/>
                  </a:cubicBezTo>
                  <a:cubicBezTo>
                    <a:pt x="114" y="222"/>
                    <a:pt x="129" y="228"/>
                    <a:pt x="145" y="228"/>
                  </a:cubicBezTo>
                  <a:cubicBezTo>
                    <a:pt x="203" y="228"/>
                    <a:pt x="276" y="147"/>
                    <a:pt x="291" y="112"/>
                  </a:cubicBezTo>
                  <a:cubicBezTo>
                    <a:pt x="320" y="55"/>
                    <a:pt x="297" y="0"/>
                    <a:pt x="2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3" name="Google Shape;2843;p36"/>
            <p:cNvSpPr/>
            <p:nvPr/>
          </p:nvSpPr>
          <p:spPr>
            <a:xfrm>
              <a:off x="2219775" y="3172775"/>
              <a:ext cx="9650" cy="9850"/>
            </a:xfrm>
            <a:custGeom>
              <a:avLst/>
              <a:gdLst/>
              <a:ahLst/>
              <a:cxnLst/>
              <a:rect l="l" t="t" r="r" b="b"/>
              <a:pathLst>
                <a:path w="386" h="394" extrusionOk="0">
                  <a:moveTo>
                    <a:pt x="278" y="1"/>
                  </a:moveTo>
                  <a:cubicBezTo>
                    <a:pt x="266" y="1"/>
                    <a:pt x="254" y="2"/>
                    <a:pt x="240" y="6"/>
                  </a:cubicBezTo>
                  <a:cubicBezTo>
                    <a:pt x="139" y="31"/>
                    <a:pt x="0" y="151"/>
                    <a:pt x="19" y="265"/>
                  </a:cubicBezTo>
                  <a:cubicBezTo>
                    <a:pt x="19" y="277"/>
                    <a:pt x="19" y="296"/>
                    <a:pt x="19" y="309"/>
                  </a:cubicBezTo>
                  <a:cubicBezTo>
                    <a:pt x="19" y="367"/>
                    <a:pt x="63" y="394"/>
                    <a:pt x="111" y="394"/>
                  </a:cubicBezTo>
                  <a:cubicBezTo>
                    <a:pt x="120" y="394"/>
                    <a:pt x="129" y="393"/>
                    <a:pt x="139" y="391"/>
                  </a:cubicBezTo>
                  <a:cubicBezTo>
                    <a:pt x="221" y="366"/>
                    <a:pt x="284" y="309"/>
                    <a:pt x="322" y="233"/>
                  </a:cubicBezTo>
                  <a:cubicBezTo>
                    <a:pt x="334" y="214"/>
                    <a:pt x="341" y="195"/>
                    <a:pt x="347" y="176"/>
                  </a:cubicBezTo>
                  <a:cubicBezTo>
                    <a:pt x="386" y="98"/>
                    <a:pt x="366" y="1"/>
                    <a:pt x="2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4" name="Google Shape;2844;p36"/>
            <p:cNvSpPr/>
            <p:nvPr/>
          </p:nvSpPr>
          <p:spPr>
            <a:xfrm>
              <a:off x="2205250" y="3205250"/>
              <a:ext cx="8475" cy="6625"/>
            </a:xfrm>
            <a:custGeom>
              <a:avLst/>
              <a:gdLst/>
              <a:ahLst/>
              <a:cxnLst/>
              <a:rect l="l" t="t" r="r" b="b"/>
              <a:pathLst>
                <a:path w="339" h="265" extrusionOk="0">
                  <a:moveTo>
                    <a:pt x="260" y="0"/>
                  </a:moveTo>
                  <a:cubicBezTo>
                    <a:pt x="250" y="0"/>
                    <a:pt x="239" y="2"/>
                    <a:pt x="228" y="6"/>
                  </a:cubicBezTo>
                  <a:lnTo>
                    <a:pt x="190" y="6"/>
                  </a:lnTo>
                  <a:lnTo>
                    <a:pt x="171" y="13"/>
                  </a:lnTo>
                  <a:cubicBezTo>
                    <a:pt x="152" y="13"/>
                    <a:pt x="133" y="19"/>
                    <a:pt x="121" y="31"/>
                  </a:cubicBezTo>
                  <a:cubicBezTo>
                    <a:pt x="83" y="57"/>
                    <a:pt x="51" y="88"/>
                    <a:pt x="32" y="132"/>
                  </a:cubicBezTo>
                  <a:cubicBezTo>
                    <a:pt x="1" y="189"/>
                    <a:pt x="7" y="252"/>
                    <a:pt x="83" y="265"/>
                  </a:cubicBezTo>
                  <a:lnTo>
                    <a:pt x="158" y="265"/>
                  </a:lnTo>
                  <a:cubicBezTo>
                    <a:pt x="240" y="240"/>
                    <a:pt x="304" y="177"/>
                    <a:pt x="322" y="101"/>
                  </a:cubicBezTo>
                  <a:cubicBezTo>
                    <a:pt x="338" y="48"/>
                    <a:pt x="310" y="0"/>
                    <a:pt x="26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5" name="Google Shape;2845;p36"/>
            <p:cNvSpPr/>
            <p:nvPr/>
          </p:nvSpPr>
          <p:spPr>
            <a:xfrm>
              <a:off x="2204000" y="3175450"/>
              <a:ext cx="7600" cy="6875"/>
            </a:xfrm>
            <a:custGeom>
              <a:avLst/>
              <a:gdLst/>
              <a:ahLst/>
              <a:cxnLst/>
              <a:rect l="l" t="t" r="r" b="b"/>
              <a:pathLst>
                <a:path w="304" h="275" extrusionOk="0">
                  <a:moveTo>
                    <a:pt x="232" y="1"/>
                  </a:moveTo>
                  <a:cubicBezTo>
                    <a:pt x="222" y="1"/>
                    <a:pt x="212" y="2"/>
                    <a:pt x="202" y="6"/>
                  </a:cubicBezTo>
                  <a:lnTo>
                    <a:pt x="190" y="6"/>
                  </a:lnTo>
                  <a:cubicBezTo>
                    <a:pt x="108" y="31"/>
                    <a:pt x="44" y="95"/>
                    <a:pt x="19" y="177"/>
                  </a:cubicBezTo>
                  <a:cubicBezTo>
                    <a:pt x="1" y="246"/>
                    <a:pt x="44" y="275"/>
                    <a:pt x="98" y="275"/>
                  </a:cubicBezTo>
                  <a:cubicBezTo>
                    <a:pt x="118" y="275"/>
                    <a:pt x="138" y="271"/>
                    <a:pt x="158" y="265"/>
                  </a:cubicBezTo>
                  <a:cubicBezTo>
                    <a:pt x="190" y="259"/>
                    <a:pt x="215" y="240"/>
                    <a:pt x="234" y="214"/>
                  </a:cubicBezTo>
                  <a:lnTo>
                    <a:pt x="234" y="214"/>
                  </a:lnTo>
                  <a:lnTo>
                    <a:pt x="229" y="218"/>
                  </a:lnTo>
                  <a:lnTo>
                    <a:pt x="229" y="218"/>
                  </a:lnTo>
                  <a:cubicBezTo>
                    <a:pt x="273" y="181"/>
                    <a:pt x="298" y="130"/>
                    <a:pt x="303" y="69"/>
                  </a:cubicBezTo>
                  <a:cubicBezTo>
                    <a:pt x="303" y="29"/>
                    <a:pt x="271" y="1"/>
                    <a:pt x="23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6" name="Google Shape;2846;p36"/>
            <p:cNvSpPr/>
            <p:nvPr/>
          </p:nvSpPr>
          <p:spPr>
            <a:xfrm>
              <a:off x="2225100" y="3142950"/>
              <a:ext cx="7800" cy="6525"/>
            </a:xfrm>
            <a:custGeom>
              <a:avLst/>
              <a:gdLst/>
              <a:ahLst/>
              <a:cxnLst/>
              <a:rect l="l" t="t" r="r" b="b"/>
              <a:pathLst>
                <a:path w="312" h="261" extrusionOk="0">
                  <a:moveTo>
                    <a:pt x="227" y="0"/>
                  </a:moveTo>
                  <a:cubicBezTo>
                    <a:pt x="207" y="0"/>
                    <a:pt x="184" y="8"/>
                    <a:pt x="159" y="26"/>
                  </a:cubicBezTo>
                  <a:cubicBezTo>
                    <a:pt x="115" y="57"/>
                    <a:pt x="83" y="95"/>
                    <a:pt x="52" y="133"/>
                  </a:cubicBezTo>
                  <a:cubicBezTo>
                    <a:pt x="1" y="198"/>
                    <a:pt x="32" y="260"/>
                    <a:pt x="87" y="260"/>
                  </a:cubicBezTo>
                  <a:cubicBezTo>
                    <a:pt x="107" y="260"/>
                    <a:pt x="130" y="252"/>
                    <a:pt x="153" y="234"/>
                  </a:cubicBezTo>
                  <a:cubicBezTo>
                    <a:pt x="191" y="203"/>
                    <a:pt x="229" y="171"/>
                    <a:pt x="260" y="133"/>
                  </a:cubicBezTo>
                  <a:cubicBezTo>
                    <a:pt x="311" y="63"/>
                    <a:pt x="28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7" name="Google Shape;2847;p36"/>
            <p:cNvSpPr/>
            <p:nvPr/>
          </p:nvSpPr>
          <p:spPr>
            <a:xfrm>
              <a:off x="2568375" y="3212875"/>
              <a:ext cx="8850" cy="7375"/>
            </a:xfrm>
            <a:custGeom>
              <a:avLst/>
              <a:gdLst/>
              <a:ahLst/>
              <a:cxnLst/>
              <a:rect l="l" t="t" r="r" b="b"/>
              <a:pathLst>
                <a:path w="354" h="295" extrusionOk="0">
                  <a:moveTo>
                    <a:pt x="264" y="1"/>
                  </a:moveTo>
                  <a:cubicBezTo>
                    <a:pt x="255" y="1"/>
                    <a:pt x="245" y="2"/>
                    <a:pt x="234" y="4"/>
                  </a:cubicBezTo>
                  <a:cubicBezTo>
                    <a:pt x="127" y="17"/>
                    <a:pt x="1" y="149"/>
                    <a:pt x="51" y="256"/>
                  </a:cubicBezTo>
                  <a:cubicBezTo>
                    <a:pt x="61" y="284"/>
                    <a:pt x="77" y="294"/>
                    <a:pt x="97" y="294"/>
                  </a:cubicBezTo>
                  <a:cubicBezTo>
                    <a:pt x="113" y="294"/>
                    <a:pt x="132" y="287"/>
                    <a:pt x="152" y="275"/>
                  </a:cubicBezTo>
                  <a:cubicBezTo>
                    <a:pt x="209" y="263"/>
                    <a:pt x="266" y="225"/>
                    <a:pt x="303" y="174"/>
                  </a:cubicBezTo>
                  <a:cubicBezTo>
                    <a:pt x="349" y="106"/>
                    <a:pt x="354" y="1"/>
                    <a:pt x="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8" name="Google Shape;2848;p36"/>
            <p:cNvSpPr/>
            <p:nvPr/>
          </p:nvSpPr>
          <p:spPr>
            <a:xfrm>
              <a:off x="2570750" y="3230050"/>
              <a:ext cx="8525" cy="5600"/>
            </a:xfrm>
            <a:custGeom>
              <a:avLst/>
              <a:gdLst/>
              <a:ahLst/>
              <a:cxnLst/>
              <a:rect l="l" t="t" r="r" b="b"/>
              <a:pathLst>
                <a:path w="341" h="224" extrusionOk="0">
                  <a:moveTo>
                    <a:pt x="287" y="1"/>
                  </a:moveTo>
                  <a:cubicBezTo>
                    <a:pt x="263" y="1"/>
                    <a:pt x="236" y="15"/>
                    <a:pt x="221" y="30"/>
                  </a:cubicBezTo>
                  <a:cubicBezTo>
                    <a:pt x="196" y="42"/>
                    <a:pt x="171" y="55"/>
                    <a:pt x="139" y="68"/>
                  </a:cubicBezTo>
                  <a:cubicBezTo>
                    <a:pt x="101" y="80"/>
                    <a:pt x="0" y="175"/>
                    <a:pt x="76" y="213"/>
                  </a:cubicBezTo>
                  <a:cubicBezTo>
                    <a:pt x="93" y="220"/>
                    <a:pt x="111" y="224"/>
                    <a:pt x="129" y="224"/>
                  </a:cubicBezTo>
                  <a:cubicBezTo>
                    <a:pt x="186" y="224"/>
                    <a:pt x="246" y="189"/>
                    <a:pt x="284" y="137"/>
                  </a:cubicBezTo>
                  <a:cubicBezTo>
                    <a:pt x="316" y="105"/>
                    <a:pt x="341" y="68"/>
                    <a:pt x="328" y="30"/>
                  </a:cubicBezTo>
                  <a:cubicBezTo>
                    <a:pt x="320" y="8"/>
                    <a:pt x="304" y="1"/>
                    <a:pt x="2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9" name="Google Shape;2849;p36"/>
            <p:cNvSpPr/>
            <p:nvPr/>
          </p:nvSpPr>
          <p:spPr>
            <a:xfrm>
              <a:off x="2591725" y="3210650"/>
              <a:ext cx="10375" cy="7550"/>
            </a:xfrm>
            <a:custGeom>
              <a:avLst/>
              <a:gdLst/>
              <a:ahLst/>
              <a:cxnLst/>
              <a:rect l="l" t="t" r="r" b="b"/>
              <a:pathLst>
                <a:path w="415" h="302" extrusionOk="0">
                  <a:moveTo>
                    <a:pt x="247" y="0"/>
                  </a:moveTo>
                  <a:cubicBezTo>
                    <a:pt x="206" y="0"/>
                    <a:pt x="163" y="34"/>
                    <a:pt x="139" y="68"/>
                  </a:cubicBezTo>
                  <a:cubicBezTo>
                    <a:pt x="120" y="87"/>
                    <a:pt x="107" y="112"/>
                    <a:pt x="101" y="137"/>
                  </a:cubicBezTo>
                  <a:lnTo>
                    <a:pt x="88" y="162"/>
                  </a:lnTo>
                  <a:cubicBezTo>
                    <a:pt x="38" y="219"/>
                    <a:pt x="0" y="301"/>
                    <a:pt x="88" y="301"/>
                  </a:cubicBezTo>
                  <a:cubicBezTo>
                    <a:pt x="90" y="301"/>
                    <a:pt x="92" y="301"/>
                    <a:pt x="93" y="301"/>
                  </a:cubicBezTo>
                  <a:cubicBezTo>
                    <a:pt x="196" y="301"/>
                    <a:pt x="414" y="104"/>
                    <a:pt x="284" y="11"/>
                  </a:cubicBezTo>
                  <a:cubicBezTo>
                    <a:pt x="272" y="4"/>
                    <a:pt x="259" y="0"/>
                    <a:pt x="24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0" name="Google Shape;2850;p36"/>
            <p:cNvSpPr/>
            <p:nvPr/>
          </p:nvSpPr>
          <p:spPr>
            <a:xfrm>
              <a:off x="2579725" y="3199350"/>
              <a:ext cx="6350" cy="7800"/>
            </a:xfrm>
            <a:custGeom>
              <a:avLst/>
              <a:gdLst/>
              <a:ahLst/>
              <a:cxnLst/>
              <a:rect l="l" t="t" r="r" b="b"/>
              <a:pathLst>
                <a:path w="254" h="312" extrusionOk="0">
                  <a:moveTo>
                    <a:pt x="200" y="0"/>
                  </a:moveTo>
                  <a:cubicBezTo>
                    <a:pt x="170" y="0"/>
                    <a:pt x="137" y="15"/>
                    <a:pt x="121" y="28"/>
                  </a:cubicBezTo>
                  <a:cubicBezTo>
                    <a:pt x="77" y="66"/>
                    <a:pt x="45" y="110"/>
                    <a:pt x="20" y="160"/>
                  </a:cubicBezTo>
                  <a:cubicBezTo>
                    <a:pt x="1" y="185"/>
                    <a:pt x="1" y="230"/>
                    <a:pt x="20" y="255"/>
                  </a:cubicBezTo>
                  <a:cubicBezTo>
                    <a:pt x="26" y="267"/>
                    <a:pt x="32" y="280"/>
                    <a:pt x="39" y="286"/>
                  </a:cubicBezTo>
                  <a:cubicBezTo>
                    <a:pt x="50" y="305"/>
                    <a:pt x="65" y="312"/>
                    <a:pt x="82" y="312"/>
                  </a:cubicBezTo>
                  <a:cubicBezTo>
                    <a:pt x="125" y="312"/>
                    <a:pt x="177" y="267"/>
                    <a:pt x="190" y="236"/>
                  </a:cubicBezTo>
                  <a:cubicBezTo>
                    <a:pt x="203" y="198"/>
                    <a:pt x="222" y="167"/>
                    <a:pt x="234" y="129"/>
                  </a:cubicBezTo>
                  <a:cubicBezTo>
                    <a:pt x="234" y="116"/>
                    <a:pt x="241" y="110"/>
                    <a:pt x="234" y="110"/>
                  </a:cubicBezTo>
                  <a:cubicBezTo>
                    <a:pt x="234" y="103"/>
                    <a:pt x="234" y="103"/>
                    <a:pt x="241" y="97"/>
                  </a:cubicBezTo>
                  <a:cubicBezTo>
                    <a:pt x="253" y="78"/>
                    <a:pt x="253" y="47"/>
                    <a:pt x="241" y="22"/>
                  </a:cubicBezTo>
                  <a:lnTo>
                    <a:pt x="241" y="15"/>
                  </a:lnTo>
                  <a:cubicBezTo>
                    <a:pt x="230" y="4"/>
                    <a:pt x="215" y="0"/>
                    <a:pt x="20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1" name="Google Shape;2851;p36"/>
            <p:cNvSpPr/>
            <p:nvPr/>
          </p:nvSpPr>
          <p:spPr>
            <a:xfrm>
              <a:off x="2581000" y="2990475"/>
              <a:ext cx="10425" cy="6175"/>
            </a:xfrm>
            <a:custGeom>
              <a:avLst/>
              <a:gdLst/>
              <a:ahLst/>
              <a:cxnLst/>
              <a:rect l="l" t="t" r="r" b="b"/>
              <a:pathLst>
                <a:path w="417" h="247" extrusionOk="0">
                  <a:moveTo>
                    <a:pt x="272" y="1"/>
                  </a:moveTo>
                  <a:cubicBezTo>
                    <a:pt x="158" y="1"/>
                    <a:pt x="0" y="247"/>
                    <a:pt x="152" y="247"/>
                  </a:cubicBezTo>
                  <a:cubicBezTo>
                    <a:pt x="259" y="247"/>
                    <a:pt x="417" y="1"/>
                    <a:pt x="2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2" name="Google Shape;2852;p36"/>
            <p:cNvSpPr/>
            <p:nvPr/>
          </p:nvSpPr>
          <p:spPr>
            <a:xfrm>
              <a:off x="2321475" y="3095500"/>
              <a:ext cx="10175" cy="7800"/>
            </a:xfrm>
            <a:custGeom>
              <a:avLst/>
              <a:gdLst/>
              <a:ahLst/>
              <a:cxnLst/>
              <a:rect l="l" t="t" r="r" b="b"/>
              <a:pathLst>
                <a:path w="407" h="312" extrusionOk="0">
                  <a:moveTo>
                    <a:pt x="286" y="0"/>
                  </a:moveTo>
                  <a:cubicBezTo>
                    <a:pt x="254" y="0"/>
                    <a:pt x="217" y="12"/>
                    <a:pt x="183" y="38"/>
                  </a:cubicBezTo>
                  <a:lnTo>
                    <a:pt x="151" y="76"/>
                  </a:lnTo>
                  <a:cubicBezTo>
                    <a:pt x="95" y="108"/>
                    <a:pt x="0" y="208"/>
                    <a:pt x="88" y="246"/>
                  </a:cubicBezTo>
                  <a:lnTo>
                    <a:pt x="76" y="259"/>
                  </a:lnTo>
                  <a:cubicBezTo>
                    <a:pt x="93" y="297"/>
                    <a:pt x="120" y="312"/>
                    <a:pt x="150" y="312"/>
                  </a:cubicBezTo>
                  <a:cubicBezTo>
                    <a:pt x="230" y="312"/>
                    <a:pt x="337" y="207"/>
                    <a:pt x="360" y="152"/>
                  </a:cubicBezTo>
                  <a:cubicBezTo>
                    <a:pt x="407" y="57"/>
                    <a:pt x="357"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3" name="Google Shape;2853;p36"/>
            <p:cNvSpPr/>
            <p:nvPr/>
          </p:nvSpPr>
          <p:spPr>
            <a:xfrm>
              <a:off x="2343225" y="3082525"/>
              <a:ext cx="10900" cy="10150"/>
            </a:xfrm>
            <a:custGeom>
              <a:avLst/>
              <a:gdLst/>
              <a:ahLst/>
              <a:cxnLst/>
              <a:rect l="l" t="t" r="r" b="b"/>
              <a:pathLst>
                <a:path w="436" h="406" extrusionOk="0">
                  <a:moveTo>
                    <a:pt x="339" y="0"/>
                  </a:moveTo>
                  <a:cubicBezTo>
                    <a:pt x="269" y="0"/>
                    <a:pt x="172" y="59"/>
                    <a:pt x="139" y="97"/>
                  </a:cubicBezTo>
                  <a:cubicBezTo>
                    <a:pt x="89" y="147"/>
                    <a:pt x="0" y="299"/>
                    <a:pt x="89" y="362"/>
                  </a:cubicBezTo>
                  <a:cubicBezTo>
                    <a:pt x="99" y="393"/>
                    <a:pt x="121" y="406"/>
                    <a:pt x="149" y="406"/>
                  </a:cubicBezTo>
                  <a:cubicBezTo>
                    <a:pt x="227" y="406"/>
                    <a:pt x="349" y="310"/>
                    <a:pt x="373" y="273"/>
                  </a:cubicBezTo>
                  <a:cubicBezTo>
                    <a:pt x="417" y="217"/>
                    <a:pt x="436" y="135"/>
                    <a:pt x="417" y="59"/>
                  </a:cubicBezTo>
                  <a:cubicBezTo>
                    <a:pt x="406" y="16"/>
                    <a:pt x="376" y="0"/>
                    <a:pt x="3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4" name="Google Shape;2854;p36"/>
            <p:cNvSpPr/>
            <p:nvPr/>
          </p:nvSpPr>
          <p:spPr>
            <a:xfrm>
              <a:off x="2320050" y="3073000"/>
              <a:ext cx="11225" cy="8225"/>
            </a:xfrm>
            <a:custGeom>
              <a:avLst/>
              <a:gdLst/>
              <a:ahLst/>
              <a:cxnLst/>
              <a:rect l="l" t="t" r="r" b="b"/>
              <a:pathLst>
                <a:path w="449" h="329" extrusionOk="0">
                  <a:moveTo>
                    <a:pt x="303" y="0"/>
                  </a:moveTo>
                  <a:cubicBezTo>
                    <a:pt x="267" y="0"/>
                    <a:pt x="230" y="8"/>
                    <a:pt x="196" y="24"/>
                  </a:cubicBezTo>
                  <a:cubicBezTo>
                    <a:pt x="139" y="61"/>
                    <a:pt x="0" y="175"/>
                    <a:pt x="57" y="263"/>
                  </a:cubicBezTo>
                  <a:cubicBezTo>
                    <a:pt x="63" y="276"/>
                    <a:pt x="76" y="295"/>
                    <a:pt x="95" y="301"/>
                  </a:cubicBezTo>
                  <a:cubicBezTo>
                    <a:pt x="101" y="307"/>
                    <a:pt x="114" y="314"/>
                    <a:pt x="120" y="320"/>
                  </a:cubicBezTo>
                  <a:cubicBezTo>
                    <a:pt x="142" y="325"/>
                    <a:pt x="165" y="329"/>
                    <a:pt x="187" y="329"/>
                  </a:cubicBezTo>
                  <a:cubicBezTo>
                    <a:pt x="196" y="329"/>
                    <a:pt x="205" y="328"/>
                    <a:pt x="215" y="326"/>
                  </a:cubicBezTo>
                  <a:cubicBezTo>
                    <a:pt x="240" y="320"/>
                    <a:pt x="265" y="314"/>
                    <a:pt x="284" y="307"/>
                  </a:cubicBezTo>
                  <a:cubicBezTo>
                    <a:pt x="284" y="307"/>
                    <a:pt x="367" y="264"/>
                    <a:pt x="362" y="264"/>
                  </a:cubicBezTo>
                  <a:cubicBezTo>
                    <a:pt x="361" y="264"/>
                    <a:pt x="357" y="265"/>
                    <a:pt x="347" y="270"/>
                  </a:cubicBezTo>
                  <a:cubicBezTo>
                    <a:pt x="385" y="251"/>
                    <a:pt x="410" y="213"/>
                    <a:pt x="417" y="175"/>
                  </a:cubicBezTo>
                  <a:cubicBezTo>
                    <a:pt x="423" y="118"/>
                    <a:pt x="448" y="36"/>
                    <a:pt x="372" y="11"/>
                  </a:cubicBezTo>
                  <a:cubicBezTo>
                    <a:pt x="350" y="4"/>
                    <a:pt x="327" y="0"/>
                    <a:pt x="3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5" name="Google Shape;2855;p36"/>
            <p:cNvSpPr/>
            <p:nvPr/>
          </p:nvSpPr>
          <p:spPr>
            <a:xfrm>
              <a:off x="2339750" y="3107175"/>
              <a:ext cx="9800" cy="9150"/>
            </a:xfrm>
            <a:custGeom>
              <a:avLst/>
              <a:gdLst/>
              <a:ahLst/>
              <a:cxnLst/>
              <a:rect l="l" t="t" r="r" b="b"/>
              <a:pathLst>
                <a:path w="392" h="366" extrusionOk="0">
                  <a:moveTo>
                    <a:pt x="284" y="0"/>
                  </a:moveTo>
                  <a:cubicBezTo>
                    <a:pt x="177" y="13"/>
                    <a:pt x="83" y="82"/>
                    <a:pt x="38" y="177"/>
                  </a:cubicBezTo>
                  <a:cubicBezTo>
                    <a:pt x="1" y="252"/>
                    <a:pt x="7" y="366"/>
                    <a:pt x="108" y="366"/>
                  </a:cubicBezTo>
                  <a:cubicBezTo>
                    <a:pt x="215" y="353"/>
                    <a:pt x="310" y="284"/>
                    <a:pt x="354" y="183"/>
                  </a:cubicBezTo>
                  <a:cubicBezTo>
                    <a:pt x="392" y="114"/>
                    <a:pt x="385" y="0"/>
                    <a:pt x="28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6" name="Google Shape;2856;p36"/>
            <p:cNvSpPr/>
            <p:nvPr/>
          </p:nvSpPr>
          <p:spPr>
            <a:xfrm>
              <a:off x="2309000" y="3104550"/>
              <a:ext cx="8075" cy="9675"/>
            </a:xfrm>
            <a:custGeom>
              <a:avLst/>
              <a:gdLst/>
              <a:ahLst/>
              <a:cxnLst/>
              <a:rect l="l" t="t" r="r" b="b"/>
              <a:pathLst>
                <a:path w="323" h="387" extrusionOk="0">
                  <a:moveTo>
                    <a:pt x="247" y="0"/>
                  </a:moveTo>
                  <a:cubicBezTo>
                    <a:pt x="212" y="0"/>
                    <a:pt x="173" y="18"/>
                    <a:pt x="152" y="36"/>
                  </a:cubicBezTo>
                  <a:cubicBezTo>
                    <a:pt x="70" y="92"/>
                    <a:pt x="13" y="181"/>
                    <a:pt x="7" y="282"/>
                  </a:cubicBezTo>
                  <a:cubicBezTo>
                    <a:pt x="1" y="313"/>
                    <a:pt x="20" y="345"/>
                    <a:pt x="51" y="357"/>
                  </a:cubicBezTo>
                  <a:cubicBezTo>
                    <a:pt x="58" y="360"/>
                    <a:pt x="62" y="362"/>
                    <a:pt x="65" y="362"/>
                  </a:cubicBezTo>
                  <a:cubicBezTo>
                    <a:pt x="66" y="362"/>
                    <a:pt x="66" y="362"/>
                    <a:pt x="66" y="361"/>
                  </a:cubicBezTo>
                  <a:lnTo>
                    <a:pt x="66" y="361"/>
                  </a:lnTo>
                  <a:cubicBezTo>
                    <a:pt x="78" y="379"/>
                    <a:pt x="95" y="387"/>
                    <a:pt x="113" y="387"/>
                  </a:cubicBezTo>
                  <a:cubicBezTo>
                    <a:pt x="164" y="387"/>
                    <a:pt x="227" y="329"/>
                    <a:pt x="240" y="288"/>
                  </a:cubicBezTo>
                  <a:cubicBezTo>
                    <a:pt x="253" y="250"/>
                    <a:pt x="297" y="219"/>
                    <a:pt x="310" y="174"/>
                  </a:cubicBezTo>
                  <a:cubicBezTo>
                    <a:pt x="322" y="130"/>
                    <a:pt x="322" y="86"/>
                    <a:pt x="310" y="42"/>
                  </a:cubicBezTo>
                  <a:cubicBezTo>
                    <a:pt x="299" y="11"/>
                    <a:pt x="274" y="0"/>
                    <a:pt x="24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7" name="Google Shape;2857;p36"/>
            <p:cNvSpPr/>
            <p:nvPr/>
          </p:nvSpPr>
          <p:spPr>
            <a:xfrm>
              <a:off x="2412925" y="2963600"/>
              <a:ext cx="9475" cy="9250"/>
            </a:xfrm>
            <a:custGeom>
              <a:avLst/>
              <a:gdLst/>
              <a:ahLst/>
              <a:cxnLst/>
              <a:rect l="l" t="t" r="r" b="b"/>
              <a:pathLst>
                <a:path w="379" h="370" extrusionOk="0">
                  <a:moveTo>
                    <a:pt x="257" y="0"/>
                  </a:moveTo>
                  <a:cubicBezTo>
                    <a:pt x="144" y="0"/>
                    <a:pt x="34" y="136"/>
                    <a:pt x="13" y="237"/>
                  </a:cubicBezTo>
                  <a:cubicBezTo>
                    <a:pt x="1" y="292"/>
                    <a:pt x="18" y="370"/>
                    <a:pt x="87" y="370"/>
                  </a:cubicBezTo>
                  <a:cubicBezTo>
                    <a:pt x="89" y="370"/>
                    <a:pt x="92" y="370"/>
                    <a:pt x="95" y="370"/>
                  </a:cubicBezTo>
                  <a:cubicBezTo>
                    <a:pt x="120" y="370"/>
                    <a:pt x="145" y="363"/>
                    <a:pt x="170" y="357"/>
                  </a:cubicBezTo>
                  <a:cubicBezTo>
                    <a:pt x="259" y="344"/>
                    <a:pt x="372" y="224"/>
                    <a:pt x="353" y="130"/>
                  </a:cubicBezTo>
                  <a:cubicBezTo>
                    <a:pt x="378" y="86"/>
                    <a:pt x="366" y="35"/>
                    <a:pt x="322" y="16"/>
                  </a:cubicBezTo>
                  <a:cubicBezTo>
                    <a:pt x="301" y="5"/>
                    <a:pt x="279" y="0"/>
                    <a:pt x="25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8" name="Google Shape;2858;p36"/>
            <p:cNvSpPr/>
            <p:nvPr/>
          </p:nvSpPr>
          <p:spPr>
            <a:xfrm>
              <a:off x="2426475" y="2978650"/>
              <a:ext cx="9000" cy="5250"/>
            </a:xfrm>
            <a:custGeom>
              <a:avLst/>
              <a:gdLst/>
              <a:ahLst/>
              <a:cxnLst/>
              <a:rect l="l" t="t" r="r" b="b"/>
              <a:pathLst>
                <a:path w="360" h="210" extrusionOk="0">
                  <a:moveTo>
                    <a:pt x="234" y="1"/>
                  </a:moveTo>
                  <a:cubicBezTo>
                    <a:pt x="139" y="1"/>
                    <a:pt x="0" y="209"/>
                    <a:pt x="133" y="209"/>
                  </a:cubicBezTo>
                  <a:cubicBezTo>
                    <a:pt x="228" y="209"/>
                    <a:pt x="360" y="1"/>
                    <a:pt x="23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9" name="Google Shape;2859;p36"/>
            <p:cNvSpPr/>
            <p:nvPr/>
          </p:nvSpPr>
          <p:spPr>
            <a:xfrm>
              <a:off x="2436100" y="2965725"/>
              <a:ext cx="11050" cy="6325"/>
            </a:xfrm>
            <a:custGeom>
              <a:avLst/>
              <a:gdLst/>
              <a:ahLst/>
              <a:cxnLst/>
              <a:rect l="l" t="t" r="r" b="b"/>
              <a:pathLst>
                <a:path w="442" h="253" extrusionOk="0">
                  <a:moveTo>
                    <a:pt x="284" y="1"/>
                  </a:moveTo>
                  <a:cubicBezTo>
                    <a:pt x="170" y="1"/>
                    <a:pt x="0" y="253"/>
                    <a:pt x="158" y="253"/>
                  </a:cubicBezTo>
                  <a:cubicBezTo>
                    <a:pt x="278" y="253"/>
                    <a:pt x="442" y="1"/>
                    <a:pt x="2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0" name="Google Shape;2860;p36"/>
            <p:cNvSpPr/>
            <p:nvPr/>
          </p:nvSpPr>
          <p:spPr>
            <a:xfrm>
              <a:off x="2397550" y="2845825"/>
              <a:ext cx="6850" cy="7450"/>
            </a:xfrm>
            <a:custGeom>
              <a:avLst/>
              <a:gdLst/>
              <a:ahLst/>
              <a:cxnLst/>
              <a:rect l="l" t="t" r="r" b="b"/>
              <a:pathLst>
                <a:path w="274" h="298" extrusionOk="0">
                  <a:moveTo>
                    <a:pt x="216" y="0"/>
                  </a:moveTo>
                  <a:cubicBezTo>
                    <a:pt x="138" y="0"/>
                    <a:pt x="1" y="90"/>
                    <a:pt x="10" y="186"/>
                  </a:cubicBezTo>
                  <a:lnTo>
                    <a:pt x="16" y="230"/>
                  </a:lnTo>
                  <a:cubicBezTo>
                    <a:pt x="20" y="276"/>
                    <a:pt x="49" y="297"/>
                    <a:pt x="84" y="297"/>
                  </a:cubicBezTo>
                  <a:cubicBezTo>
                    <a:pt x="103" y="297"/>
                    <a:pt x="123" y="292"/>
                    <a:pt x="142" y="281"/>
                  </a:cubicBezTo>
                  <a:cubicBezTo>
                    <a:pt x="211" y="249"/>
                    <a:pt x="256" y="186"/>
                    <a:pt x="268" y="111"/>
                  </a:cubicBezTo>
                  <a:cubicBezTo>
                    <a:pt x="268" y="92"/>
                    <a:pt x="268" y="79"/>
                    <a:pt x="268" y="60"/>
                  </a:cubicBezTo>
                  <a:cubicBezTo>
                    <a:pt x="274" y="18"/>
                    <a:pt x="251" y="0"/>
                    <a:pt x="21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1" name="Google Shape;2861;p36"/>
            <p:cNvSpPr/>
            <p:nvPr/>
          </p:nvSpPr>
          <p:spPr>
            <a:xfrm>
              <a:off x="2421575" y="2844025"/>
              <a:ext cx="7750" cy="7925"/>
            </a:xfrm>
            <a:custGeom>
              <a:avLst/>
              <a:gdLst/>
              <a:ahLst/>
              <a:cxnLst/>
              <a:rect l="l" t="t" r="r" b="b"/>
              <a:pathLst>
                <a:path w="310" h="317" extrusionOk="0">
                  <a:moveTo>
                    <a:pt x="228" y="1"/>
                  </a:moveTo>
                  <a:cubicBezTo>
                    <a:pt x="130" y="1"/>
                    <a:pt x="25" y="100"/>
                    <a:pt x="14" y="189"/>
                  </a:cubicBezTo>
                  <a:cubicBezTo>
                    <a:pt x="1" y="221"/>
                    <a:pt x="14" y="252"/>
                    <a:pt x="39" y="277"/>
                  </a:cubicBezTo>
                  <a:cubicBezTo>
                    <a:pt x="51" y="305"/>
                    <a:pt x="71" y="317"/>
                    <a:pt x="95" y="317"/>
                  </a:cubicBezTo>
                  <a:cubicBezTo>
                    <a:pt x="174" y="317"/>
                    <a:pt x="294" y="196"/>
                    <a:pt x="304" y="139"/>
                  </a:cubicBezTo>
                  <a:cubicBezTo>
                    <a:pt x="304" y="120"/>
                    <a:pt x="310" y="101"/>
                    <a:pt x="310" y="75"/>
                  </a:cubicBezTo>
                  <a:cubicBezTo>
                    <a:pt x="310" y="44"/>
                    <a:pt x="291" y="19"/>
                    <a:pt x="266" y="6"/>
                  </a:cubicBezTo>
                  <a:cubicBezTo>
                    <a:pt x="253" y="2"/>
                    <a:pt x="241" y="1"/>
                    <a:pt x="22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2" name="Google Shape;2862;p36"/>
            <p:cNvSpPr/>
            <p:nvPr/>
          </p:nvSpPr>
          <p:spPr>
            <a:xfrm>
              <a:off x="2169950" y="3037900"/>
              <a:ext cx="9800" cy="8000"/>
            </a:xfrm>
            <a:custGeom>
              <a:avLst/>
              <a:gdLst/>
              <a:ahLst/>
              <a:cxnLst/>
              <a:rect l="l" t="t" r="r" b="b"/>
              <a:pathLst>
                <a:path w="392" h="320" extrusionOk="0">
                  <a:moveTo>
                    <a:pt x="213" y="0"/>
                  </a:moveTo>
                  <a:cubicBezTo>
                    <a:pt x="173" y="0"/>
                    <a:pt x="134" y="16"/>
                    <a:pt x="107" y="46"/>
                  </a:cubicBezTo>
                  <a:cubicBezTo>
                    <a:pt x="50" y="135"/>
                    <a:pt x="0" y="210"/>
                    <a:pt x="88" y="299"/>
                  </a:cubicBezTo>
                  <a:cubicBezTo>
                    <a:pt x="103" y="313"/>
                    <a:pt x="127" y="320"/>
                    <a:pt x="152" y="320"/>
                  </a:cubicBezTo>
                  <a:cubicBezTo>
                    <a:pt x="160" y="320"/>
                    <a:pt x="169" y="319"/>
                    <a:pt x="177" y="318"/>
                  </a:cubicBezTo>
                  <a:lnTo>
                    <a:pt x="233" y="299"/>
                  </a:lnTo>
                  <a:cubicBezTo>
                    <a:pt x="290" y="286"/>
                    <a:pt x="391" y="198"/>
                    <a:pt x="360" y="128"/>
                  </a:cubicBezTo>
                  <a:cubicBezTo>
                    <a:pt x="334" y="72"/>
                    <a:pt x="328" y="34"/>
                    <a:pt x="265" y="9"/>
                  </a:cubicBezTo>
                  <a:cubicBezTo>
                    <a:pt x="248" y="3"/>
                    <a:pt x="230" y="0"/>
                    <a:pt x="21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3" name="Google Shape;2863;p36"/>
            <p:cNvSpPr/>
            <p:nvPr/>
          </p:nvSpPr>
          <p:spPr>
            <a:xfrm>
              <a:off x="2297650" y="3211000"/>
              <a:ext cx="10125" cy="6925"/>
            </a:xfrm>
            <a:custGeom>
              <a:avLst/>
              <a:gdLst/>
              <a:ahLst/>
              <a:cxnLst/>
              <a:rect l="l" t="t" r="r" b="b"/>
              <a:pathLst>
                <a:path w="405" h="277" extrusionOk="0">
                  <a:moveTo>
                    <a:pt x="242" y="0"/>
                  </a:moveTo>
                  <a:cubicBezTo>
                    <a:pt x="212" y="0"/>
                    <a:pt x="181" y="10"/>
                    <a:pt x="152" y="29"/>
                  </a:cubicBezTo>
                  <a:cubicBezTo>
                    <a:pt x="64" y="73"/>
                    <a:pt x="1" y="174"/>
                    <a:pt x="32" y="249"/>
                  </a:cubicBezTo>
                  <a:cubicBezTo>
                    <a:pt x="45" y="268"/>
                    <a:pt x="61" y="276"/>
                    <a:pt x="77" y="276"/>
                  </a:cubicBezTo>
                  <a:cubicBezTo>
                    <a:pt x="94" y="276"/>
                    <a:pt x="111" y="268"/>
                    <a:pt x="127" y="256"/>
                  </a:cubicBezTo>
                  <a:cubicBezTo>
                    <a:pt x="203" y="237"/>
                    <a:pt x="266" y="211"/>
                    <a:pt x="329" y="167"/>
                  </a:cubicBezTo>
                  <a:cubicBezTo>
                    <a:pt x="354" y="155"/>
                    <a:pt x="404" y="104"/>
                    <a:pt x="373" y="73"/>
                  </a:cubicBezTo>
                  <a:cubicBezTo>
                    <a:pt x="341" y="25"/>
                    <a:pt x="293" y="0"/>
                    <a:pt x="24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4" name="Google Shape;2864;p36"/>
            <p:cNvSpPr/>
            <p:nvPr/>
          </p:nvSpPr>
          <p:spPr>
            <a:xfrm>
              <a:off x="2527375" y="3257975"/>
              <a:ext cx="7925" cy="8000"/>
            </a:xfrm>
            <a:custGeom>
              <a:avLst/>
              <a:gdLst/>
              <a:ahLst/>
              <a:cxnLst/>
              <a:rect l="l" t="t" r="r" b="b"/>
              <a:pathLst>
                <a:path w="317" h="320" extrusionOk="0">
                  <a:moveTo>
                    <a:pt x="235" y="0"/>
                  </a:moveTo>
                  <a:cubicBezTo>
                    <a:pt x="225" y="0"/>
                    <a:pt x="214" y="1"/>
                    <a:pt x="203" y="4"/>
                  </a:cubicBezTo>
                  <a:cubicBezTo>
                    <a:pt x="133" y="23"/>
                    <a:pt x="70" y="79"/>
                    <a:pt x="39" y="149"/>
                  </a:cubicBezTo>
                  <a:cubicBezTo>
                    <a:pt x="20" y="187"/>
                    <a:pt x="1" y="275"/>
                    <a:pt x="64" y="288"/>
                  </a:cubicBezTo>
                  <a:cubicBezTo>
                    <a:pt x="64" y="281"/>
                    <a:pt x="66" y="278"/>
                    <a:pt x="68" y="278"/>
                  </a:cubicBezTo>
                  <a:cubicBezTo>
                    <a:pt x="70" y="278"/>
                    <a:pt x="73" y="281"/>
                    <a:pt x="77" y="288"/>
                  </a:cubicBezTo>
                  <a:cubicBezTo>
                    <a:pt x="89" y="310"/>
                    <a:pt x="105" y="319"/>
                    <a:pt x="124" y="319"/>
                  </a:cubicBezTo>
                  <a:cubicBezTo>
                    <a:pt x="171" y="319"/>
                    <a:pt x="230" y="257"/>
                    <a:pt x="253" y="212"/>
                  </a:cubicBezTo>
                  <a:cubicBezTo>
                    <a:pt x="291" y="174"/>
                    <a:pt x="310" y="130"/>
                    <a:pt x="316" y="73"/>
                  </a:cubicBezTo>
                  <a:cubicBezTo>
                    <a:pt x="316" y="22"/>
                    <a:pt x="279" y="0"/>
                    <a:pt x="23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5" name="Google Shape;2865;p36"/>
            <p:cNvSpPr/>
            <p:nvPr/>
          </p:nvSpPr>
          <p:spPr>
            <a:xfrm>
              <a:off x="2509400" y="3243425"/>
              <a:ext cx="8075" cy="6750"/>
            </a:xfrm>
            <a:custGeom>
              <a:avLst/>
              <a:gdLst/>
              <a:ahLst/>
              <a:cxnLst/>
              <a:rect l="l" t="t" r="r" b="b"/>
              <a:pathLst>
                <a:path w="323" h="270" extrusionOk="0">
                  <a:moveTo>
                    <a:pt x="221" y="1"/>
                  </a:moveTo>
                  <a:cubicBezTo>
                    <a:pt x="213" y="1"/>
                    <a:pt x="205" y="2"/>
                    <a:pt x="196" y="6"/>
                  </a:cubicBezTo>
                  <a:cubicBezTo>
                    <a:pt x="133" y="24"/>
                    <a:pt x="77" y="62"/>
                    <a:pt x="39" y="113"/>
                  </a:cubicBezTo>
                  <a:cubicBezTo>
                    <a:pt x="14" y="144"/>
                    <a:pt x="1" y="188"/>
                    <a:pt x="14" y="226"/>
                  </a:cubicBezTo>
                  <a:lnTo>
                    <a:pt x="14" y="233"/>
                  </a:lnTo>
                  <a:cubicBezTo>
                    <a:pt x="25" y="259"/>
                    <a:pt x="50" y="270"/>
                    <a:pt x="77" y="270"/>
                  </a:cubicBezTo>
                  <a:cubicBezTo>
                    <a:pt x="94" y="270"/>
                    <a:pt x="112" y="265"/>
                    <a:pt x="127" y="258"/>
                  </a:cubicBezTo>
                  <a:cubicBezTo>
                    <a:pt x="140" y="258"/>
                    <a:pt x="152" y="252"/>
                    <a:pt x="159" y="245"/>
                  </a:cubicBezTo>
                  <a:cubicBezTo>
                    <a:pt x="209" y="226"/>
                    <a:pt x="253" y="182"/>
                    <a:pt x="266" y="132"/>
                  </a:cubicBezTo>
                  <a:cubicBezTo>
                    <a:pt x="285" y="119"/>
                    <a:pt x="323" y="81"/>
                    <a:pt x="304" y="56"/>
                  </a:cubicBezTo>
                  <a:cubicBezTo>
                    <a:pt x="299" y="47"/>
                    <a:pt x="276" y="22"/>
                    <a:pt x="271" y="22"/>
                  </a:cubicBezTo>
                  <a:cubicBezTo>
                    <a:pt x="270" y="22"/>
                    <a:pt x="271" y="25"/>
                    <a:pt x="275" y="32"/>
                  </a:cubicBezTo>
                  <a:lnTo>
                    <a:pt x="275" y="32"/>
                  </a:lnTo>
                  <a:cubicBezTo>
                    <a:pt x="261" y="12"/>
                    <a:pt x="242" y="1"/>
                    <a:pt x="2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6" name="Google Shape;2866;p36"/>
            <p:cNvSpPr/>
            <p:nvPr/>
          </p:nvSpPr>
          <p:spPr>
            <a:xfrm>
              <a:off x="2443025" y="3212025"/>
              <a:ext cx="500" cy="650"/>
            </a:xfrm>
            <a:custGeom>
              <a:avLst/>
              <a:gdLst/>
              <a:ahLst/>
              <a:cxnLst/>
              <a:rect l="l" t="t" r="r" b="b"/>
              <a:pathLst>
                <a:path w="20" h="26" extrusionOk="0">
                  <a:moveTo>
                    <a:pt x="20" y="0"/>
                  </a:moveTo>
                  <a:lnTo>
                    <a:pt x="7" y="13"/>
                  </a:lnTo>
                  <a:cubicBezTo>
                    <a:pt x="7" y="19"/>
                    <a:pt x="1" y="19"/>
                    <a:pt x="1" y="25"/>
                  </a:cubicBezTo>
                  <a:cubicBezTo>
                    <a:pt x="7" y="19"/>
                    <a:pt x="13" y="6"/>
                    <a:pt x="2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7" name="Google Shape;2867;p36"/>
            <p:cNvSpPr/>
            <p:nvPr/>
          </p:nvSpPr>
          <p:spPr>
            <a:xfrm>
              <a:off x="2434525" y="3205500"/>
              <a:ext cx="10925" cy="10775"/>
            </a:xfrm>
            <a:custGeom>
              <a:avLst/>
              <a:gdLst/>
              <a:ahLst/>
              <a:cxnLst/>
              <a:rect l="l" t="t" r="r" b="b"/>
              <a:pathLst>
                <a:path w="437" h="431" extrusionOk="0">
                  <a:moveTo>
                    <a:pt x="302" y="0"/>
                  </a:moveTo>
                  <a:cubicBezTo>
                    <a:pt x="288" y="0"/>
                    <a:pt x="273" y="3"/>
                    <a:pt x="259" y="9"/>
                  </a:cubicBezTo>
                  <a:cubicBezTo>
                    <a:pt x="139" y="40"/>
                    <a:pt x="51" y="135"/>
                    <a:pt x="13" y="255"/>
                  </a:cubicBezTo>
                  <a:cubicBezTo>
                    <a:pt x="0" y="299"/>
                    <a:pt x="6" y="343"/>
                    <a:pt x="38" y="381"/>
                  </a:cubicBezTo>
                  <a:cubicBezTo>
                    <a:pt x="51" y="394"/>
                    <a:pt x="63" y="400"/>
                    <a:pt x="82" y="406"/>
                  </a:cubicBezTo>
                  <a:cubicBezTo>
                    <a:pt x="99" y="423"/>
                    <a:pt x="119" y="430"/>
                    <a:pt x="140" y="430"/>
                  </a:cubicBezTo>
                  <a:cubicBezTo>
                    <a:pt x="207" y="430"/>
                    <a:pt x="286" y="359"/>
                    <a:pt x="325" y="302"/>
                  </a:cubicBezTo>
                  <a:lnTo>
                    <a:pt x="325" y="302"/>
                  </a:lnTo>
                  <a:cubicBezTo>
                    <a:pt x="322" y="305"/>
                    <a:pt x="319" y="309"/>
                    <a:pt x="315" y="312"/>
                  </a:cubicBezTo>
                  <a:cubicBezTo>
                    <a:pt x="320" y="307"/>
                    <a:pt x="323" y="303"/>
                    <a:pt x="327" y="299"/>
                  </a:cubicBezTo>
                  <a:lnTo>
                    <a:pt x="327" y="299"/>
                  </a:lnTo>
                  <a:cubicBezTo>
                    <a:pt x="326" y="300"/>
                    <a:pt x="325" y="301"/>
                    <a:pt x="325" y="302"/>
                  </a:cubicBezTo>
                  <a:lnTo>
                    <a:pt x="325" y="302"/>
                  </a:lnTo>
                  <a:cubicBezTo>
                    <a:pt x="326" y="300"/>
                    <a:pt x="328" y="297"/>
                    <a:pt x="330" y="295"/>
                  </a:cubicBezTo>
                  <a:lnTo>
                    <a:pt x="330" y="295"/>
                  </a:lnTo>
                  <a:cubicBezTo>
                    <a:pt x="329" y="296"/>
                    <a:pt x="328" y="297"/>
                    <a:pt x="327" y="299"/>
                  </a:cubicBezTo>
                  <a:lnTo>
                    <a:pt x="327" y="299"/>
                  </a:lnTo>
                  <a:cubicBezTo>
                    <a:pt x="330" y="294"/>
                    <a:pt x="332" y="290"/>
                    <a:pt x="334" y="286"/>
                  </a:cubicBezTo>
                  <a:lnTo>
                    <a:pt x="334" y="286"/>
                  </a:lnTo>
                  <a:cubicBezTo>
                    <a:pt x="333" y="290"/>
                    <a:pt x="331" y="292"/>
                    <a:pt x="330" y="295"/>
                  </a:cubicBezTo>
                  <a:lnTo>
                    <a:pt x="330" y="295"/>
                  </a:lnTo>
                  <a:cubicBezTo>
                    <a:pt x="335" y="288"/>
                    <a:pt x="340" y="281"/>
                    <a:pt x="347" y="274"/>
                  </a:cubicBezTo>
                  <a:cubicBezTo>
                    <a:pt x="355" y="262"/>
                    <a:pt x="358" y="257"/>
                    <a:pt x="357" y="257"/>
                  </a:cubicBezTo>
                  <a:lnTo>
                    <a:pt x="357" y="257"/>
                  </a:lnTo>
                  <a:cubicBezTo>
                    <a:pt x="357" y="257"/>
                    <a:pt x="356" y="259"/>
                    <a:pt x="353" y="261"/>
                  </a:cubicBezTo>
                  <a:cubicBezTo>
                    <a:pt x="379" y="230"/>
                    <a:pt x="397" y="198"/>
                    <a:pt x="410" y="160"/>
                  </a:cubicBezTo>
                  <a:cubicBezTo>
                    <a:pt x="437" y="80"/>
                    <a:pt x="378" y="0"/>
                    <a:pt x="30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8" name="Google Shape;2868;p36"/>
            <p:cNvSpPr/>
            <p:nvPr/>
          </p:nvSpPr>
          <p:spPr>
            <a:xfrm>
              <a:off x="2415275" y="3192850"/>
              <a:ext cx="7600" cy="7025"/>
            </a:xfrm>
            <a:custGeom>
              <a:avLst/>
              <a:gdLst/>
              <a:ahLst/>
              <a:cxnLst/>
              <a:rect l="l" t="t" r="r" b="b"/>
              <a:pathLst>
                <a:path w="304" h="281" extrusionOk="0">
                  <a:moveTo>
                    <a:pt x="214" y="0"/>
                  </a:moveTo>
                  <a:cubicBezTo>
                    <a:pt x="132" y="0"/>
                    <a:pt x="36" y="121"/>
                    <a:pt x="20" y="181"/>
                  </a:cubicBezTo>
                  <a:cubicBezTo>
                    <a:pt x="1" y="252"/>
                    <a:pt x="40" y="281"/>
                    <a:pt x="89" y="281"/>
                  </a:cubicBezTo>
                  <a:cubicBezTo>
                    <a:pt x="123" y="281"/>
                    <a:pt x="162" y="267"/>
                    <a:pt x="190" y="244"/>
                  </a:cubicBezTo>
                  <a:cubicBezTo>
                    <a:pt x="209" y="231"/>
                    <a:pt x="228" y="218"/>
                    <a:pt x="247" y="200"/>
                  </a:cubicBezTo>
                  <a:cubicBezTo>
                    <a:pt x="284" y="168"/>
                    <a:pt x="303" y="111"/>
                    <a:pt x="297" y="61"/>
                  </a:cubicBezTo>
                  <a:cubicBezTo>
                    <a:pt x="291" y="42"/>
                    <a:pt x="272" y="23"/>
                    <a:pt x="253" y="10"/>
                  </a:cubicBezTo>
                  <a:cubicBezTo>
                    <a:pt x="241" y="3"/>
                    <a:pt x="228" y="0"/>
                    <a:pt x="2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9" name="Google Shape;2869;p36"/>
            <p:cNvSpPr/>
            <p:nvPr/>
          </p:nvSpPr>
          <p:spPr>
            <a:xfrm>
              <a:off x="2399800" y="3207275"/>
              <a:ext cx="8400" cy="5675"/>
            </a:xfrm>
            <a:custGeom>
              <a:avLst/>
              <a:gdLst/>
              <a:ahLst/>
              <a:cxnLst/>
              <a:rect l="l" t="t" r="r" b="b"/>
              <a:pathLst>
                <a:path w="336" h="227" extrusionOk="0">
                  <a:moveTo>
                    <a:pt x="191" y="1"/>
                  </a:moveTo>
                  <a:cubicBezTo>
                    <a:pt x="153" y="1"/>
                    <a:pt x="121" y="14"/>
                    <a:pt x="96" y="32"/>
                  </a:cubicBezTo>
                  <a:cubicBezTo>
                    <a:pt x="77" y="51"/>
                    <a:pt x="65" y="70"/>
                    <a:pt x="52" y="83"/>
                  </a:cubicBezTo>
                  <a:cubicBezTo>
                    <a:pt x="0" y="150"/>
                    <a:pt x="21" y="227"/>
                    <a:pt x="86" y="227"/>
                  </a:cubicBezTo>
                  <a:cubicBezTo>
                    <a:pt x="100" y="227"/>
                    <a:pt x="116" y="223"/>
                    <a:pt x="134" y="215"/>
                  </a:cubicBezTo>
                  <a:lnTo>
                    <a:pt x="134" y="215"/>
                  </a:lnTo>
                  <a:cubicBezTo>
                    <a:pt x="129" y="218"/>
                    <a:pt x="128" y="219"/>
                    <a:pt x="130" y="219"/>
                  </a:cubicBezTo>
                  <a:cubicBezTo>
                    <a:pt x="137" y="219"/>
                    <a:pt x="174" y="208"/>
                    <a:pt x="175" y="208"/>
                  </a:cubicBezTo>
                  <a:lnTo>
                    <a:pt x="175" y="208"/>
                  </a:lnTo>
                  <a:cubicBezTo>
                    <a:pt x="175" y="208"/>
                    <a:pt x="174" y="208"/>
                    <a:pt x="172" y="209"/>
                  </a:cubicBezTo>
                  <a:cubicBezTo>
                    <a:pt x="216" y="196"/>
                    <a:pt x="336" y="89"/>
                    <a:pt x="254" y="45"/>
                  </a:cubicBezTo>
                  <a:cubicBezTo>
                    <a:pt x="248" y="45"/>
                    <a:pt x="248" y="39"/>
                    <a:pt x="241" y="39"/>
                  </a:cubicBezTo>
                  <a:cubicBezTo>
                    <a:pt x="235" y="14"/>
                    <a:pt x="216"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0" name="Google Shape;2870;p36"/>
            <p:cNvSpPr/>
            <p:nvPr/>
          </p:nvSpPr>
          <p:spPr>
            <a:xfrm>
              <a:off x="2401450" y="3208225"/>
              <a:ext cx="600" cy="650"/>
            </a:xfrm>
            <a:custGeom>
              <a:avLst/>
              <a:gdLst/>
              <a:ahLst/>
              <a:cxnLst/>
              <a:rect l="l" t="t" r="r" b="b"/>
              <a:pathLst>
                <a:path w="24" h="26" extrusionOk="0">
                  <a:moveTo>
                    <a:pt x="24" y="1"/>
                  </a:moveTo>
                  <a:cubicBezTo>
                    <a:pt x="24" y="1"/>
                    <a:pt x="18" y="1"/>
                    <a:pt x="18" y="7"/>
                  </a:cubicBezTo>
                  <a:cubicBezTo>
                    <a:pt x="6" y="19"/>
                    <a:pt x="1" y="25"/>
                    <a:pt x="2" y="25"/>
                  </a:cubicBezTo>
                  <a:cubicBezTo>
                    <a:pt x="3" y="25"/>
                    <a:pt x="11" y="17"/>
                    <a:pt x="2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1" name="Google Shape;2871;p36"/>
            <p:cNvSpPr/>
            <p:nvPr/>
          </p:nvSpPr>
          <p:spPr>
            <a:xfrm>
              <a:off x="2402025" y="3207925"/>
              <a:ext cx="350" cy="325"/>
            </a:xfrm>
            <a:custGeom>
              <a:avLst/>
              <a:gdLst/>
              <a:ahLst/>
              <a:cxnLst/>
              <a:rect l="l" t="t" r="r" b="b"/>
              <a:pathLst>
                <a:path w="14" h="13" extrusionOk="0">
                  <a:moveTo>
                    <a:pt x="1" y="13"/>
                  </a:moveTo>
                  <a:lnTo>
                    <a:pt x="1" y="13"/>
                  </a:lnTo>
                  <a:cubicBezTo>
                    <a:pt x="1" y="13"/>
                    <a:pt x="7" y="6"/>
                    <a:pt x="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2" name="Google Shape;2872;p36"/>
            <p:cNvSpPr/>
            <p:nvPr/>
          </p:nvSpPr>
          <p:spPr>
            <a:xfrm>
              <a:off x="2396675" y="3170000"/>
              <a:ext cx="7600" cy="7725"/>
            </a:xfrm>
            <a:custGeom>
              <a:avLst/>
              <a:gdLst/>
              <a:ahLst/>
              <a:cxnLst/>
              <a:rect l="l" t="t" r="r" b="b"/>
              <a:pathLst>
                <a:path w="304" h="309" extrusionOk="0">
                  <a:moveTo>
                    <a:pt x="221" y="1"/>
                  </a:moveTo>
                  <a:cubicBezTo>
                    <a:pt x="191" y="1"/>
                    <a:pt x="162" y="12"/>
                    <a:pt x="139" y="35"/>
                  </a:cubicBezTo>
                  <a:cubicBezTo>
                    <a:pt x="51" y="79"/>
                    <a:pt x="0" y="174"/>
                    <a:pt x="13" y="275"/>
                  </a:cubicBezTo>
                  <a:cubicBezTo>
                    <a:pt x="19" y="299"/>
                    <a:pt x="33" y="308"/>
                    <a:pt x="51" y="308"/>
                  </a:cubicBezTo>
                  <a:cubicBezTo>
                    <a:pt x="90" y="308"/>
                    <a:pt x="145" y="265"/>
                    <a:pt x="171" y="231"/>
                  </a:cubicBezTo>
                  <a:cubicBezTo>
                    <a:pt x="209" y="212"/>
                    <a:pt x="234" y="186"/>
                    <a:pt x="259" y="155"/>
                  </a:cubicBezTo>
                  <a:cubicBezTo>
                    <a:pt x="284" y="117"/>
                    <a:pt x="297" y="79"/>
                    <a:pt x="297" y="35"/>
                  </a:cubicBezTo>
                  <a:cubicBezTo>
                    <a:pt x="303" y="29"/>
                    <a:pt x="291" y="22"/>
                    <a:pt x="278" y="16"/>
                  </a:cubicBezTo>
                  <a:cubicBezTo>
                    <a:pt x="260" y="6"/>
                    <a:pt x="241" y="1"/>
                    <a:pt x="2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3" name="Google Shape;2873;p36"/>
            <p:cNvSpPr/>
            <p:nvPr/>
          </p:nvSpPr>
          <p:spPr>
            <a:xfrm>
              <a:off x="2607175" y="3086025"/>
              <a:ext cx="11850" cy="9500"/>
            </a:xfrm>
            <a:custGeom>
              <a:avLst/>
              <a:gdLst/>
              <a:ahLst/>
              <a:cxnLst/>
              <a:rect l="l" t="t" r="r" b="b"/>
              <a:pathLst>
                <a:path w="474" h="380" extrusionOk="0">
                  <a:moveTo>
                    <a:pt x="287" y="0"/>
                  </a:moveTo>
                  <a:cubicBezTo>
                    <a:pt x="268" y="0"/>
                    <a:pt x="247" y="5"/>
                    <a:pt x="227" y="14"/>
                  </a:cubicBezTo>
                  <a:cubicBezTo>
                    <a:pt x="221" y="14"/>
                    <a:pt x="208" y="7"/>
                    <a:pt x="202" y="7"/>
                  </a:cubicBezTo>
                  <a:cubicBezTo>
                    <a:pt x="139" y="7"/>
                    <a:pt x="0" y="146"/>
                    <a:pt x="57" y="196"/>
                  </a:cubicBezTo>
                  <a:cubicBezTo>
                    <a:pt x="51" y="209"/>
                    <a:pt x="44" y="228"/>
                    <a:pt x="38" y="247"/>
                  </a:cubicBezTo>
                  <a:cubicBezTo>
                    <a:pt x="11" y="337"/>
                    <a:pt x="72" y="379"/>
                    <a:pt x="141" y="379"/>
                  </a:cubicBezTo>
                  <a:cubicBezTo>
                    <a:pt x="168" y="379"/>
                    <a:pt x="196" y="373"/>
                    <a:pt x="221" y="360"/>
                  </a:cubicBezTo>
                  <a:cubicBezTo>
                    <a:pt x="316" y="316"/>
                    <a:pt x="473" y="152"/>
                    <a:pt x="379" y="39"/>
                  </a:cubicBezTo>
                  <a:cubicBezTo>
                    <a:pt x="354" y="14"/>
                    <a:pt x="322" y="0"/>
                    <a:pt x="28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4" name="Google Shape;2874;p36"/>
            <p:cNvSpPr/>
            <p:nvPr/>
          </p:nvSpPr>
          <p:spPr>
            <a:xfrm>
              <a:off x="2610425" y="3111450"/>
              <a:ext cx="9700" cy="7925"/>
            </a:xfrm>
            <a:custGeom>
              <a:avLst/>
              <a:gdLst/>
              <a:ahLst/>
              <a:cxnLst/>
              <a:rect l="l" t="t" r="r" b="b"/>
              <a:pathLst>
                <a:path w="388" h="317" extrusionOk="0">
                  <a:moveTo>
                    <a:pt x="123" y="0"/>
                  </a:moveTo>
                  <a:cubicBezTo>
                    <a:pt x="74" y="0"/>
                    <a:pt x="0" y="86"/>
                    <a:pt x="15" y="132"/>
                  </a:cubicBezTo>
                  <a:cubicBezTo>
                    <a:pt x="34" y="189"/>
                    <a:pt x="34" y="264"/>
                    <a:pt x="78" y="296"/>
                  </a:cubicBezTo>
                  <a:cubicBezTo>
                    <a:pt x="96" y="311"/>
                    <a:pt x="117" y="317"/>
                    <a:pt x="139" y="317"/>
                  </a:cubicBezTo>
                  <a:cubicBezTo>
                    <a:pt x="199" y="317"/>
                    <a:pt x="266" y="267"/>
                    <a:pt x="299" y="220"/>
                  </a:cubicBezTo>
                  <a:cubicBezTo>
                    <a:pt x="337" y="157"/>
                    <a:pt x="387" y="119"/>
                    <a:pt x="293" y="88"/>
                  </a:cubicBezTo>
                  <a:cubicBezTo>
                    <a:pt x="223" y="56"/>
                    <a:pt x="211" y="94"/>
                    <a:pt x="154" y="18"/>
                  </a:cubicBezTo>
                  <a:cubicBezTo>
                    <a:pt x="147" y="6"/>
                    <a:pt x="136" y="0"/>
                    <a:pt x="1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5" name="Google Shape;2875;p36"/>
            <p:cNvSpPr/>
            <p:nvPr/>
          </p:nvSpPr>
          <p:spPr>
            <a:xfrm>
              <a:off x="2640575" y="3094625"/>
              <a:ext cx="11250" cy="9975"/>
            </a:xfrm>
            <a:custGeom>
              <a:avLst/>
              <a:gdLst/>
              <a:ahLst/>
              <a:cxnLst/>
              <a:rect l="l" t="t" r="r" b="b"/>
              <a:pathLst>
                <a:path w="450" h="399" extrusionOk="0">
                  <a:moveTo>
                    <a:pt x="336" y="0"/>
                  </a:moveTo>
                  <a:cubicBezTo>
                    <a:pt x="283" y="0"/>
                    <a:pt x="224" y="42"/>
                    <a:pt x="197" y="73"/>
                  </a:cubicBezTo>
                  <a:cubicBezTo>
                    <a:pt x="134" y="143"/>
                    <a:pt x="77" y="225"/>
                    <a:pt x="33" y="307"/>
                  </a:cubicBezTo>
                  <a:cubicBezTo>
                    <a:pt x="0" y="358"/>
                    <a:pt x="16" y="399"/>
                    <a:pt x="54" y="399"/>
                  </a:cubicBezTo>
                  <a:cubicBezTo>
                    <a:pt x="68" y="399"/>
                    <a:pt x="84" y="394"/>
                    <a:pt x="102" y="382"/>
                  </a:cubicBezTo>
                  <a:cubicBezTo>
                    <a:pt x="191" y="338"/>
                    <a:pt x="266" y="281"/>
                    <a:pt x="342" y="218"/>
                  </a:cubicBezTo>
                  <a:cubicBezTo>
                    <a:pt x="386" y="180"/>
                    <a:pt x="449" y="79"/>
                    <a:pt x="392" y="23"/>
                  </a:cubicBezTo>
                  <a:cubicBezTo>
                    <a:pt x="376" y="7"/>
                    <a:pt x="357" y="0"/>
                    <a:pt x="33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6" name="Google Shape;2876;p36"/>
            <p:cNvSpPr/>
            <p:nvPr/>
          </p:nvSpPr>
          <p:spPr>
            <a:xfrm>
              <a:off x="2631100" y="3049625"/>
              <a:ext cx="11575" cy="13400"/>
            </a:xfrm>
            <a:custGeom>
              <a:avLst/>
              <a:gdLst/>
              <a:ahLst/>
              <a:cxnLst/>
              <a:rect l="l" t="t" r="r" b="b"/>
              <a:pathLst>
                <a:path w="463" h="536" extrusionOk="0">
                  <a:moveTo>
                    <a:pt x="277" y="0"/>
                  </a:moveTo>
                  <a:cubicBezTo>
                    <a:pt x="147" y="0"/>
                    <a:pt x="0" y="198"/>
                    <a:pt x="33" y="303"/>
                  </a:cubicBezTo>
                  <a:cubicBezTo>
                    <a:pt x="71" y="410"/>
                    <a:pt x="191" y="410"/>
                    <a:pt x="235" y="505"/>
                  </a:cubicBezTo>
                  <a:cubicBezTo>
                    <a:pt x="245" y="526"/>
                    <a:pt x="260" y="535"/>
                    <a:pt x="277" y="535"/>
                  </a:cubicBezTo>
                  <a:cubicBezTo>
                    <a:pt x="331" y="535"/>
                    <a:pt x="407" y="454"/>
                    <a:pt x="412" y="416"/>
                  </a:cubicBezTo>
                  <a:cubicBezTo>
                    <a:pt x="437" y="284"/>
                    <a:pt x="462" y="88"/>
                    <a:pt x="330" y="13"/>
                  </a:cubicBezTo>
                  <a:cubicBezTo>
                    <a:pt x="313" y="4"/>
                    <a:pt x="295" y="0"/>
                    <a:pt x="27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7" name="Google Shape;2877;p36"/>
            <p:cNvSpPr/>
            <p:nvPr/>
          </p:nvSpPr>
          <p:spPr>
            <a:xfrm>
              <a:off x="2620725" y="3066250"/>
              <a:ext cx="11800" cy="12125"/>
            </a:xfrm>
            <a:custGeom>
              <a:avLst/>
              <a:gdLst/>
              <a:ahLst/>
              <a:cxnLst/>
              <a:rect l="l" t="t" r="r" b="b"/>
              <a:pathLst>
                <a:path w="472" h="485" extrusionOk="0">
                  <a:moveTo>
                    <a:pt x="346" y="0"/>
                  </a:moveTo>
                  <a:cubicBezTo>
                    <a:pt x="310" y="0"/>
                    <a:pt x="272" y="9"/>
                    <a:pt x="240" y="22"/>
                  </a:cubicBezTo>
                  <a:cubicBezTo>
                    <a:pt x="133" y="79"/>
                    <a:pt x="51" y="174"/>
                    <a:pt x="26" y="294"/>
                  </a:cubicBezTo>
                  <a:lnTo>
                    <a:pt x="26" y="300"/>
                  </a:lnTo>
                  <a:cubicBezTo>
                    <a:pt x="26" y="306"/>
                    <a:pt x="20" y="319"/>
                    <a:pt x="20" y="331"/>
                  </a:cubicBezTo>
                  <a:lnTo>
                    <a:pt x="20" y="313"/>
                  </a:lnTo>
                  <a:lnTo>
                    <a:pt x="20" y="313"/>
                  </a:lnTo>
                  <a:cubicBezTo>
                    <a:pt x="1" y="376"/>
                    <a:pt x="1" y="445"/>
                    <a:pt x="76" y="477"/>
                  </a:cubicBezTo>
                  <a:cubicBezTo>
                    <a:pt x="93" y="482"/>
                    <a:pt x="111" y="485"/>
                    <a:pt x="129" y="485"/>
                  </a:cubicBezTo>
                  <a:cubicBezTo>
                    <a:pt x="232" y="485"/>
                    <a:pt x="349" y="400"/>
                    <a:pt x="392" y="319"/>
                  </a:cubicBezTo>
                  <a:cubicBezTo>
                    <a:pt x="436" y="256"/>
                    <a:pt x="461" y="186"/>
                    <a:pt x="467" y="111"/>
                  </a:cubicBezTo>
                  <a:cubicBezTo>
                    <a:pt x="471" y="29"/>
                    <a:pt x="412" y="0"/>
                    <a:pt x="3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8" name="Google Shape;2878;p36"/>
            <p:cNvSpPr/>
            <p:nvPr/>
          </p:nvSpPr>
          <p:spPr>
            <a:xfrm>
              <a:off x="2621350" y="3073725"/>
              <a:ext cx="25" cy="200"/>
            </a:xfrm>
            <a:custGeom>
              <a:avLst/>
              <a:gdLst/>
              <a:ahLst/>
              <a:cxnLst/>
              <a:rect l="l" t="t" r="r" b="b"/>
              <a:pathLst>
                <a:path w="1" h="8" extrusionOk="0">
                  <a:moveTo>
                    <a:pt x="1" y="7"/>
                  </a:moveTo>
                  <a:lnTo>
                    <a:pt x="1" y="7"/>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9" name="Google Shape;2879;p36"/>
            <p:cNvSpPr/>
            <p:nvPr/>
          </p:nvSpPr>
          <p:spPr>
            <a:xfrm>
              <a:off x="2601375" y="3048775"/>
              <a:ext cx="8175" cy="7475"/>
            </a:xfrm>
            <a:custGeom>
              <a:avLst/>
              <a:gdLst/>
              <a:ahLst/>
              <a:cxnLst/>
              <a:rect l="l" t="t" r="r" b="b"/>
              <a:pathLst>
                <a:path w="327" h="299" extrusionOk="0">
                  <a:moveTo>
                    <a:pt x="264" y="1"/>
                  </a:moveTo>
                  <a:cubicBezTo>
                    <a:pt x="262" y="1"/>
                    <a:pt x="260" y="1"/>
                    <a:pt x="257" y="2"/>
                  </a:cubicBezTo>
                  <a:lnTo>
                    <a:pt x="239" y="2"/>
                  </a:lnTo>
                  <a:cubicBezTo>
                    <a:pt x="237" y="2"/>
                    <a:pt x="235" y="2"/>
                    <a:pt x="233" y="2"/>
                  </a:cubicBezTo>
                  <a:cubicBezTo>
                    <a:pt x="150" y="2"/>
                    <a:pt x="0" y="137"/>
                    <a:pt x="49" y="223"/>
                  </a:cubicBezTo>
                  <a:cubicBezTo>
                    <a:pt x="56" y="236"/>
                    <a:pt x="62" y="248"/>
                    <a:pt x="68" y="261"/>
                  </a:cubicBezTo>
                  <a:cubicBezTo>
                    <a:pt x="82" y="288"/>
                    <a:pt x="101" y="298"/>
                    <a:pt x="121" y="298"/>
                  </a:cubicBezTo>
                  <a:cubicBezTo>
                    <a:pt x="181" y="298"/>
                    <a:pt x="256" y="203"/>
                    <a:pt x="270" y="160"/>
                  </a:cubicBezTo>
                  <a:cubicBezTo>
                    <a:pt x="295" y="135"/>
                    <a:pt x="327" y="59"/>
                    <a:pt x="289" y="21"/>
                  </a:cubicBezTo>
                  <a:cubicBezTo>
                    <a:pt x="284" y="11"/>
                    <a:pt x="275" y="1"/>
                    <a:pt x="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880" name="Google Shape;2880;p36"/>
          <p:cNvSpPr txBox="1">
            <a:spLocks noGrp="1"/>
          </p:cNvSpPr>
          <p:nvPr>
            <p:ph type="title"/>
          </p:nvPr>
        </p:nvSpPr>
        <p:spPr>
          <a:xfrm>
            <a:off x="3875513" y="574669"/>
            <a:ext cx="4756800" cy="2618000"/>
          </a:xfrm>
          <a:prstGeom prst="rect">
            <a:avLst/>
          </a:prstGeom>
        </p:spPr>
        <p:txBody>
          <a:bodyPr spcFirstLastPara="1" vert="horz" wrap="square" lIns="121900" tIns="121900" rIns="121900" bIns="121900" rtlCol="0" anchor="b" anchorCtr="0">
            <a:noAutofit/>
          </a:bodyPr>
          <a:lstStyle/>
          <a:p>
            <a:r>
              <a:rPr lang="en" sz="8000" dirty="0">
                <a:solidFill>
                  <a:srgbClr val="FF0000"/>
                </a:solidFill>
                <a:latin typeface="Times New Roman" panose="02020603050405020304" pitchFamily="18" charset="0"/>
                <a:cs typeface="Times New Roman" panose="02020603050405020304" pitchFamily="18" charset="0"/>
              </a:rPr>
              <a:t>II.</a:t>
            </a:r>
            <a:endParaRPr sz="8000" dirty="0">
              <a:solidFill>
                <a:srgbClr val="FF0000"/>
              </a:solidFill>
              <a:latin typeface="Times New Roman" panose="02020603050405020304" pitchFamily="18" charset="0"/>
              <a:cs typeface="Times New Roman" panose="02020603050405020304" pitchFamily="18" charset="0"/>
            </a:endParaRPr>
          </a:p>
        </p:txBody>
      </p:sp>
      <p:sp>
        <p:nvSpPr>
          <p:cNvPr id="2881" name="Google Shape;2881;p36"/>
          <p:cNvSpPr txBox="1">
            <a:spLocks noGrp="1"/>
          </p:cNvSpPr>
          <p:nvPr>
            <p:ph type="title" idx="2"/>
          </p:nvPr>
        </p:nvSpPr>
        <p:spPr>
          <a:xfrm>
            <a:off x="2080085" y="3829326"/>
            <a:ext cx="9581828" cy="1610377"/>
          </a:xfrm>
          <a:prstGeom prst="rect">
            <a:avLst/>
          </a:prstGeom>
        </p:spPr>
        <p:txBody>
          <a:bodyPr spcFirstLastPara="1" vert="horz" wrap="square" lIns="121900" tIns="121900" rIns="121900" bIns="121900" rtlCol="0" anchor="ctr" anchorCtr="0">
            <a:noAutofit/>
          </a:bodyPr>
          <a:lstStyle/>
          <a:p>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r>
              <a:rPr lang="en-US" sz="6000" b="1" dirty="0">
                <a:solidFill>
                  <a:srgbClr val="FF0000"/>
                </a:solidFill>
                <a:latin typeface="Times New Roman" panose="02020603050405020304" pitchFamily="18" charset="0"/>
                <a:cs typeface="Times New Roman" panose="02020603050405020304" pitchFamily="18" charset="0"/>
              </a:rPr>
              <a:t>-</a:t>
            </a:r>
            <a:r>
              <a:rPr lang="en" sz="6000" b="1" dirty="0">
                <a:solidFill>
                  <a:srgbClr val="FF0000"/>
                </a:solidFill>
                <a:latin typeface="Times New Roman" panose="02020603050405020304" pitchFamily="18" charset="0"/>
                <a:cs typeface="Times New Roman" panose="02020603050405020304" pitchFamily="18" charset="0"/>
              </a:rPr>
              <a:t>Luyện tập</a:t>
            </a:r>
            <a:endParaRPr sz="6000" b="1" dirty="0">
              <a:solidFill>
                <a:srgbClr val="FF0000"/>
              </a:solidFill>
              <a:latin typeface="Times New Roman" panose="02020603050405020304" pitchFamily="18" charset="0"/>
              <a:cs typeface="Times New Roman" panose="02020603050405020304" pitchFamily="18" charset="0"/>
            </a:endParaRPr>
          </a:p>
        </p:txBody>
      </p:sp>
      <p:grpSp>
        <p:nvGrpSpPr>
          <p:cNvPr id="2883" name="Google Shape;2883;p36"/>
          <p:cNvGrpSpPr/>
          <p:nvPr/>
        </p:nvGrpSpPr>
        <p:grpSpPr>
          <a:xfrm>
            <a:off x="4629890" y="1964892"/>
            <a:ext cx="998540" cy="881105"/>
            <a:chOff x="1891175" y="2586225"/>
            <a:chExt cx="212100" cy="164375"/>
          </a:xfrm>
        </p:grpSpPr>
        <p:sp>
          <p:nvSpPr>
            <p:cNvPr id="2884" name="Google Shape;2884;p36"/>
            <p:cNvSpPr/>
            <p:nvPr/>
          </p:nvSpPr>
          <p:spPr>
            <a:xfrm>
              <a:off x="1891175" y="2586225"/>
              <a:ext cx="212100" cy="164375"/>
            </a:xfrm>
            <a:custGeom>
              <a:avLst/>
              <a:gdLst/>
              <a:ahLst/>
              <a:cxnLst/>
              <a:rect l="l" t="t" r="r" b="b"/>
              <a:pathLst>
                <a:path w="8484" h="6575" extrusionOk="0">
                  <a:moveTo>
                    <a:pt x="5004" y="0"/>
                  </a:moveTo>
                  <a:cubicBezTo>
                    <a:pt x="2188" y="0"/>
                    <a:pt x="0" y="2940"/>
                    <a:pt x="1646" y="5518"/>
                  </a:cubicBezTo>
                  <a:cubicBezTo>
                    <a:pt x="2131" y="6278"/>
                    <a:pt x="3024" y="6575"/>
                    <a:pt x="3970" y="6575"/>
                  </a:cubicBezTo>
                  <a:cubicBezTo>
                    <a:pt x="5066" y="6575"/>
                    <a:pt x="6235" y="6177"/>
                    <a:pt x="6925" y="5638"/>
                  </a:cubicBezTo>
                  <a:cubicBezTo>
                    <a:pt x="8332" y="4547"/>
                    <a:pt x="8483" y="769"/>
                    <a:pt x="6061" y="139"/>
                  </a:cubicBezTo>
                  <a:cubicBezTo>
                    <a:pt x="5703" y="44"/>
                    <a:pt x="5349" y="0"/>
                    <a:pt x="500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885" name="Google Shape;2885;p36"/>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6" name="Google Shape;2886;p36"/>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7" name="Google Shape;2887;p36"/>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8" name="Google Shape;2888;p36"/>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9" name="Google Shape;2889;p36"/>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0" name="Google Shape;2890;p36"/>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1" name="Google Shape;2891;p36"/>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2" name="Google Shape;2892;p36"/>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3" name="Google Shape;2893;p36"/>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4" name="Google Shape;2894;p36"/>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5" name="Google Shape;2895;p36"/>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6" name="Google Shape;2896;p36"/>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7" name="Google Shape;2897;p36"/>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8" name="Google Shape;2898;p36"/>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9" name="Google Shape;2899;p36"/>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0" name="Google Shape;2900;p36"/>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1" name="Google Shape;2901;p36"/>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2" name="Google Shape;2902;p36"/>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903" name="Google Shape;2903;p36"/>
          <p:cNvSpPr/>
          <p:nvPr/>
        </p:nvSpPr>
        <p:spPr>
          <a:xfrm rot="6359763">
            <a:off x="6755164" y="1100928"/>
            <a:ext cx="645267" cy="558539"/>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701965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DB7370F-805A-4E01-AEA6-D69BF7B05517}"/>
              </a:ext>
            </a:extLst>
          </p:cNvPr>
          <p:cNvGraphicFramePr>
            <a:graphicFrameLocks noGrp="1"/>
          </p:cNvGraphicFramePr>
          <p:nvPr>
            <p:extLst>
              <p:ext uri="{D42A27DB-BD31-4B8C-83A1-F6EECF244321}">
                <p14:modId xmlns:p14="http://schemas.microsoft.com/office/powerpoint/2010/main" val="3036574019"/>
              </p:ext>
            </p:extLst>
          </p:nvPr>
        </p:nvGraphicFramePr>
        <p:xfrm>
          <a:off x="225287" y="172279"/>
          <a:ext cx="11728174" cy="6654253"/>
        </p:xfrm>
        <a:graphic>
          <a:graphicData uri="http://schemas.openxmlformats.org/drawingml/2006/table">
            <a:tbl>
              <a:tblPr firstRow="1" firstCol="1" bandRow="1">
                <a:tableStyleId>{C4B1156A-380E-4F78-BDF5-A606A8083BF9}</a:tableStyleId>
              </a:tblPr>
              <a:tblGrid>
                <a:gridCol w="6957391">
                  <a:extLst>
                    <a:ext uri="{9D8B030D-6E8A-4147-A177-3AD203B41FA5}">
                      <a16:colId xmlns:a16="http://schemas.microsoft.com/office/drawing/2014/main" val="3547186160"/>
                    </a:ext>
                  </a:extLst>
                </a:gridCol>
                <a:gridCol w="4770783">
                  <a:extLst>
                    <a:ext uri="{9D8B030D-6E8A-4147-A177-3AD203B41FA5}">
                      <a16:colId xmlns:a16="http://schemas.microsoft.com/office/drawing/2014/main" val="2372768249"/>
                    </a:ext>
                  </a:extLst>
                </a:gridCol>
              </a:tblGrid>
              <a:tr h="990606">
                <a:tc gridSpan="2">
                  <a:txBody>
                    <a:bodyPr/>
                    <a:lstStyle/>
                    <a:p>
                      <a:pPr algn="ctr">
                        <a:lnSpc>
                          <a:spcPct val="107000"/>
                        </a:lnSpc>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BÀI TẬP DỰ ÁN</a:t>
                      </a:r>
                    </a:p>
                    <a:p>
                      <a:pPr algn="ctr">
                        <a:lnSpc>
                          <a:spcPct val="107000"/>
                        </a:lnSpc>
                        <a:spcAft>
                          <a:spcPts val="0"/>
                        </a:spcAft>
                      </a:pPr>
                      <a:r>
                        <a:rPr lang="en-US" sz="3200" i="1" dirty="0" err="1">
                          <a:solidFill>
                            <a:srgbClr val="FF0000"/>
                          </a:solidFill>
                          <a:effectLst/>
                          <a:latin typeface="Times New Roman" panose="02020603050405020304" pitchFamily="18" charset="0"/>
                          <a:cs typeface="Times New Roman" panose="02020603050405020304" pitchFamily="18" charset="0"/>
                        </a:rPr>
                        <a:t>Phân</a:t>
                      </a:r>
                      <a:r>
                        <a:rPr lang="en-US" sz="3200" i="1" dirty="0">
                          <a:solidFill>
                            <a:srgbClr val="FF0000"/>
                          </a:solidFill>
                          <a:effectLst/>
                          <a:latin typeface="Times New Roman" panose="02020603050405020304" pitchFamily="18" charset="0"/>
                          <a:cs typeface="Times New Roman" panose="02020603050405020304" pitchFamily="18" charset="0"/>
                        </a:rPr>
                        <a:t> </a:t>
                      </a:r>
                      <a:r>
                        <a:rPr lang="en-US" sz="3200" i="1" dirty="0" err="1">
                          <a:solidFill>
                            <a:srgbClr val="FF0000"/>
                          </a:solidFill>
                          <a:effectLst/>
                          <a:latin typeface="Times New Roman" panose="02020603050405020304" pitchFamily="18" charset="0"/>
                          <a:cs typeface="Times New Roman" panose="02020603050405020304" pitchFamily="18" charset="0"/>
                        </a:rPr>
                        <a:t>tích</a:t>
                      </a:r>
                      <a:r>
                        <a:rPr lang="en-US" sz="3200" i="1" dirty="0">
                          <a:solidFill>
                            <a:srgbClr val="FF0000"/>
                          </a:solidFill>
                          <a:effectLst/>
                          <a:latin typeface="Times New Roman" panose="02020603050405020304" pitchFamily="18" charset="0"/>
                          <a:cs typeface="Times New Roman" panose="02020603050405020304" pitchFamily="18" charset="0"/>
                        </a:rPr>
                        <a:t> </a:t>
                      </a:r>
                      <a:r>
                        <a:rPr lang="en-US" sz="3200" i="1" dirty="0" err="1">
                          <a:solidFill>
                            <a:srgbClr val="FF0000"/>
                          </a:solidFill>
                          <a:effectLst/>
                          <a:latin typeface="Times New Roman" panose="02020603050405020304" pitchFamily="18" charset="0"/>
                          <a:cs typeface="Times New Roman" panose="02020603050405020304" pitchFamily="18" charset="0"/>
                        </a:rPr>
                        <a:t>văn</a:t>
                      </a:r>
                      <a:r>
                        <a:rPr lang="en-US" sz="3200" i="1" dirty="0">
                          <a:solidFill>
                            <a:srgbClr val="FF0000"/>
                          </a:solidFill>
                          <a:effectLst/>
                          <a:latin typeface="Times New Roman" panose="02020603050405020304" pitchFamily="18" charset="0"/>
                          <a:cs typeface="Times New Roman" panose="02020603050405020304" pitchFamily="18" charset="0"/>
                        </a:rPr>
                        <a:t> </a:t>
                      </a:r>
                      <a:r>
                        <a:rPr lang="en-US" sz="3200" i="1" dirty="0" err="1">
                          <a:solidFill>
                            <a:srgbClr val="FF0000"/>
                          </a:solidFill>
                          <a:effectLst/>
                          <a:latin typeface="Times New Roman" panose="02020603050405020304" pitchFamily="18" charset="0"/>
                          <a:cs typeface="Times New Roman" panose="02020603050405020304" pitchFamily="18" charset="0"/>
                        </a:rPr>
                        <a:t>bản</a:t>
                      </a:r>
                      <a:r>
                        <a:rPr lang="en-US" sz="3200" i="1" dirty="0">
                          <a:solidFill>
                            <a:srgbClr val="FF0000"/>
                          </a:solidFill>
                          <a:effectLst/>
                          <a:latin typeface="Times New Roman" panose="02020603050405020304" pitchFamily="18" charset="0"/>
                          <a:cs typeface="Times New Roman" panose="02020603050405020304" pitchFamily="18" charset="0"/>
                        </a:rPr>
                        <a:t> Khan </a:t>
                      </a:r>
                      <a:r>
                        <a:rPr lang="en-US" sz="3200" i="1" dirty="0" err="1">
                          <a:solidFill>
                            <a:srgbClr val="FF0000"/>
                          </a:solidFill>
                          <a:effectLst/>
                          <a:latin typeface="Times New Roman" panose="02020603050405020304" pitchFamily="18" charset="0"/>
                          <a:cs typeface="Times New Roman" panose="02020603050405020304" pitchFamily="18" charset="0"/>
                        </a:rPr>
                        <a:t>hiếm</a:t>
                      </a:r>
                      <a:r>
                        <a:rPr lang="en-US" sz="3200" i="1" dirty="0">
                          <a:solidFill>
                            <a:srgbClr val="FF0000"/>
                          </a:solidFill>
                          <a:effectLst/>
                          <a:latin typeface="Times New Roman" panose="02020603050405020304" pitchFamily="18" charset="0"/>
                          <a:cs typeface="Times New Roman" panose="02020603050405020304" pitchFamily="18" charset="0"/>
                        </a:rPr>
                        <a:t> </a:t>
                      </a:r>
                      <a:r>
                        <a:rPr lang="en-US" sz="3200" i="1" dirty="0" err="1">
                          <a:solidFill>
                            <a:srgbClr val="FF0000"/>
                          </a:solidFill>
                          <a:effectLst/>
                          <a:latin typeface="Times New Roman" panose="02020603050405020304" pitchFamily="18" charset="0"/>
                          <a:cs typeface="Times New Roman" panose="02020603050405020304" pitchFamily="18" charset="0"/>
                        </a:rPr>
                        <a:t>nước</a:t>
                      </a:r>
                      <a:r>
                        <a:rPr lang="en-US" sz="3200" i="1" dirty="0">
                          <a:solidFill>
                            <a:srgbClr val="FF0000"/>
                          </a:solidFill>
                          <a:effectLst/>
                          <a:latin typeface="Times New Roman" panose="02020603050405020304" pitchFamily="18" charset="0"/>
                          <a:cs typeface="Times New Roman" panose="02020603050405020304" pitchFamily="18" charset="0"/>
                        </a:rPr>
                        <a:t> </a:t>
                      </a:r>
                      <a:r>
                        <a:rPr lang="en-US" sz="3200" i="1" dirty="0" err="1">
                          <a:solidFill>
                            <a:srgbClr val="FF0000"/>
                          </a:solidFill>
                          <a:effectLst/>
                          <a:latin typeface="Times New Roman" panose="02020603050405020304" pitchFamily="18" charset="0"/>
                          <a:cs typeface="Times New Roman" panose="02020603050405020304" pitchFamily="18" charset="0"/>
                        </a:rPr>
                        <a:t>ngọt</a:t>
                      </a:r>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tc hMerge="1">
                  <a:txBody>
                    <a:bodyPr/>
                    <a:lstStyle/>
                    <a:p>
                      <a:endParaRPr lang="en-US"/>
                    </a:p>
                  </a:txBody>
                  <a:tcPr/>
                </a:tc>
                <a:extLst>
                  <a:ext uri="{0D108BD9-81ED-4DB2-BD59-A6C34878D82A}">
                    <a16:rowId xmlns:a16="http://schemas.microsoft.com/office/drawing/2014/main" val="2422090072"/>
                  </a:ext>
                </a:extLst>
              </a:tr>
              <a:tr h="809008">
                <a:tc>
                  <a:txBody>
                    <a:bodyPr/>
                    <a:lstStyle/>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gì</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tc>
                  <a:txBody>
                    <a:bodyPr/>
                    <a:lstStyle/>
                    <a:p>
                      <a:pPr>
                        <a:lnSpc>
                          <a:spcPct val="107000"/>
                        </a:lnSpc>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extLst>
                  <a:ext uri="{0D108BD9-81ED-4DB2-BD59-A6C34878D82A}">
                    <a16:rowId xmlns:a16="http://schemas.microsoft.com/office/drawing/2014/main" val="2818503442"/>
                  </a:ext>
                </a:extLst>
              </a:tr>
              <a:tr h="1618015">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mỗi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tc>
                  <a:txBody>
                    <a:bodyPr/>
                    <a:lstStyle/>
                    <a:p>
                      <a:pPr>
                        <a:lnSpc>
                          <a:spcPct val="107000"/>
                        </a:lnSpc>
                        <a:spcAft>
                          <a:spcPts val="0"/>
                        </a:spcAft>
                      </a:pPr>
                      <a:endParaRPr lang="en-US" sz="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extLst>
                  <a:ext uri="{0D108BD9-81ED-4DB2-BD59-A6C34878D82A}">
                    <a16:rowId xmlns:a16="http://schemas.microsoft.com/office/drawing/2014/main" val="2914079761"/>
                  </a:ext>
                </a:extLst>
              </a:tr>
              <a:tr h="1497680">
                <a:tc>
                  <a:txBody>
                    <a:bodyPr/>
                    <a:lstStyle/>
                    <a:p>
                      <a:pPr>
                        <a:lnSpc>
                          <a:spcPct val="107000"/>
                        </a:lnSpc>
                        <a:spcAft>
                          <a:spcPts val="0"/>
                        </a:spcAft>
                      </a:pPr>
                      <a:endParaRPr lang="en-US" sz="3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thế</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tc>
                  <a:txBody>
                    <a:bodyPr/>
                    <a:lstStyle/>
                    <a:p>
                      <a:pPr>
                        <a:lnSpc>
                          <a:spcPct val="107000"/>
                        </a:lnSpc>
                        <a:spcAft>
                          <a:spcPts val="0"/>
                        </a:spcAft>
                      </a:pPr>
                      <a:endParaRPr lang="en-US" sz="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extLst>
                  <a:ext uri="{0D108BD9-81ED-4DB2-BD59-A6C34878D82A}">
                    <a16:rowId xmlns:a16="http://schemas.microsoft.com/office/drawing/2014/main" val="880295743"/>
                  </a:ext>
                </a:extLst>
              </a:tr>
              <a:tr h="1618015">
                <a:tc>
                  <a:txBody>
                    <a:bodyPr/>
                    <a:lstStyle/>
                    <a:p>
                      <a:pPr>
                        <a:lnSpc>
                          <a:spcPct val="107000"/>
                        </a:lnSpc>
                        <a:spcAft>
                          <a:spcPts val="0"/>
                        </a:spcAft>
                      </a:pPr>
                      <a:endParaRPr lang="en-US" sz="32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3200" dirty="0" err="1">
                          <a:effectLst/>
                          <a:latin typeface="Times New Roman" panose="02020603050405020304" pitchFamily="18" charset="0"/>
                          <a:cs typeface="Times New Roman" panose="02020603050405020304" pitchFamily="18" charset="0"/>
                        </a:rPr>
                        <a:t>d.Chỉ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phép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tc>
                  <a:txBody>
                    <a:bodyPr/>
                    <a:lstStyle/>
                    <a:p>
                      <a:pPr>
                        <a:lnSpc>
                          <a:spcPct val="107000"/>
                        </a:lnSpc>
                        <a:spcAft>
                          <a:spcPts val="0"/>
                        </a:spcAft>
                      </a:pPr>
                      <a:endParaRPr lang="en-US" sz="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786" marR="21786" marT="0" marB="0"/>
                </a:tc>
                <a:extLst>
                  <a:ext uri="{0D108BD9-81ED-4DB2-BD59-A6C34878D82A}">
                    <a16:rowId xmlns:a16="http://schemas.microsoft.com/office/drawing/2014/main" val="1366864366"/>
                  </a:ext>
                </a:extLst>
              </a:tr>
            </a:tbl>
          </a:graphicData>
        </a:graphic>
      </p:graphicFrame>
    </p:spTree>
    <p:extLst>
      <p:ext uri="{BB962C8B-B14F-4D97-AF65-F5344CB8AC3E}">
        <p14:creationId xmlns:p14="http://schemas.microsoft.com/office/powerpoint/2010/main" val="3499826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2;p25">
            <a:extLst>
              <a:ext uri="{FF2B5EF4-FFF2-40B4-BE49-F238E27FC236}">
                <a16:creationId xmlns:a16="http://schemas.microsoft.com/office/drawing/2014/main" id="{80F9BDDB-5B15-48E3-A688-9D7C54C14D40}"/>
              </a:ext>
            </a:extLst>
          </p:cNvPr>
          <p:cNvPicPr preferRelativeResize="0"/>
          <p:nvPr/>
        </p:nvPicPr>
        <p:blipFill>
          <a:blip r:embed="rId2">
            <a:alphaModFix/>
          </a:blip>
          <a:stretch>
            <a:fillRect/>
          </a:stretch>
        </p:blipFill>
        <p:spPr>
          <a:xfrm>
            <a:off x="3154680" y="871178"/>
            <a:ext cx="5161927" cy="4030891"/>
          </a:xfrm>
          <a:prstGeom prst="rect">
            <a:avLst/>
          </a:prstGeom>
          <a:noFill/>
          <a:ln>
            <a:noFill/>
          </a:ln>
        </p:spPr>
      </p:pic>
      <p:sp>
        <p:nvSpPr>
          <p:cNvPr id="3" name="Rectangle: Rounded Corners 2">
            <a:extLst>
              <a:ext uri="{FF2B5EF4-FFF2-40B4-BE49-F238E27FC236}">
                <a16:creationId xmlns:a16="http://schemas.microsoft.com/office/drawing/2014/main" id="{2A2096D9-AAE9-413F-83C9-D94C07D8F272}"/>
              </a:ext>
            </a:extLst>
          </p:cNvPr>
          <p:cNvSpPr/>
          <p:nvPr/>
        </p:nvSpPr>
        <p:spPr>
          <a:xfrm>
            <a:off x="3499493" y="2383991"/>
            <a:ext cx="4709502" cy="12737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VĂN BẢN: KHAN HIẾM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NGỌT</a:t>
            </a:r>
          </a:p>
          <a:p>
            <a:pPr algn="ctr"/>
            <a:r>
              <a:rPr lang="en-US" sz="2000" b="1" i="1" dirty="0" err="1">
                <a:solidFill>
                  <a:srgbClr val="FF0000"/>
                </a:solidFill>
                <a:latin typeface="Times New Roman" panose="02020603050405020304" pitchFamily="18" charset="0"/>
                <a:cs typeface="Times New Roman" panose="02020603050405020304" pitchFamily="18" charset="0"/>
              </a:rPr>
              <a:t>Chủ</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đề</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trạng</a:t>
            </a:r>
            <a:r>
              <a:rPr lang="en-US" sz="2000" b="1" i="1" dirty="0">
                <a:solidFill>
                  <a:srgbClr val="FF0000"/>
                </a:solidFill>
                <a:latin typeface="Times New Roman" panose="02020603050405020304" pitchFamily="18" charset="0"/>
                <a:cs typeface="Times New Roman" panose="02020603050405020304" pitchFamily="18" charset="0"/>
              </a:rPr>
              <a:t> khan </a:t>
            </a:r>
            <a:r>
              <a:rPr lang="en-US" sz="2000" b="1" i="1" dirty="0" err="1">
                <a:solidFill>
                  <a:srgbClr val="FF0000"/>
                </a:solidFill>
                <a:latin typeface="Times New Roman" panose="02020603050405020304" pitchFamily="18" charset="0"/>
                <a:cs typeface="Times New Roman" panose="02020603050405020304" pitchFamily="18" charset="0"/>
              </a:rPr>
              <a:t>hiếm</a:t>
            </a:r>
            <a:r>
              <a:rPr lang="en-US" sz="2000" b="1" i="1" dirty="0">
                <a:solidFill>
                  <a:srgbClr val="FF0000"/>
                </a:solidFill>
                <a:latin typeface="Times New Roman" panose="02020603050405020304" pitchFamily="18" charset="0"/>
                <a:cs typeface="Times New Roman" panose="02020603050405020304" pitchFamily="18" charset="0"/>
              </a:rPr>
              <a:t> n</a:t>
            </a:r>
            <a:r>
              <a:rPr lang="vi-VN" sz="2000" b="1" i="1" dirty="0">
                <a:solidFill>
                  <a:srgbClr val="FF0000"/>
                </a:solidFill>
                <a:latin typeface="Times New Roman" panose="02020603050405020304" pitchFamily="18" charset="0"/>
                <a:cs typeface="Times New Roman" panose="02020603050405020304" pitchFamily="18" charset="0"/>
              </a:rPr>
              <a:t>ư</a:t>
            </a:r>
            <a:r>
              <a:rPr lang="en-US" sz="2000" b="1" i="1" dirty="0" err="1">
                <a:solidFill>
                  <a:srgbClr val="FF0000"/>
                </a:solidFill>
                <a:latin typeface="Times New Roman" panose="02020603050405020304" pitchFamily="18" charset="0"/>
                <a:cs typeface="Times New Roman" panose="02020603050405020304" pitchFamily="18" charset="0"/>
              </a:rPr>
              <a:t>ớc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ngọt</a:t>
            </a:r>
            <a:r>
              <a:rPr lang="en-US" sz="2000" b="1" i="1" dirty="0">
                <a:solidFill>
                  <a:srgbClr val="FF0000"/>
                </a:solidFill>
                <a:latin typeface="Times New Roman" panose="02020603050405020304" pitchFamily="18" charset="0"/>
                <a:cs typeface="Times New Roman" panose="02020603050405020304" pitchFamily="18" charset="0"/>
              </a:rPr>
              <a:t> </a:t>
            </a:r>
          </a:p>
        </p:txBody>
      </p:sp>
      <p:grpSp>
        <p:nvGrpSpPr>
          <p:cNvPr id="6" name="Google Shape;365;p19">
            <a:extLst>
              <a:ext uri="{FF2B5EF4-FFF2-40B4-BE49-F238E27FC236}">
                <a16:creationId xmlns:a16="http://schemas.microsoft.com/office/drawing/2014/main" id="{E8E5DDDE-0A85-4881-86CE-F142997322E3}"/>
              </a:ext>
            </a:extLst>
          </p:cNvPr>
          <p:cNvGrpSpPr/>
          <p:nvPr/>
        </p:nvGrpSpPr>
        <p:grpSpPr>
          <a:xfrm>
            <a:off x="7633565" y="362966"/>
            <a:ext cx="4321552" cy="2448123"/>
            <a:chOff x="433540" y="532900"/>
            <a:chExt cx="2772851" cy="1487227"/>
          </a:xfrm>
        </p:grpSpPr>
        <p:sp>
          <p:nvSpPr>
            <p:cNvPr id="8" name="Google Shape;367;p19">
              <a:extLst>
                <a:ext uri="{FF2B5EF4-FFF2-40B4-BE49-F238E27FC236}">
                  <a16:creationId xmlns:a16="http://schemas.microsoft.com/office/drawing/2014/main" id="{8E18D88F-A90A-4CC7-B3C4-9F7CB3D699BC}"/>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10" name="Google Shape;369;p19">
              <a:extLst>
                <a:ext uri="{FF2B5EF4-FFF2-40B4-BE49-F238E27FC236}">
                  <a16:creationId xmlns:a16="http://schemas.microsoft.com/office/drawing/2014/main" id="{171294D9-AF56-4C62-88E7-06CB07F63E05}"/>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11" name="Google Shape;370;p19">
              <a:extLst>
                <a:ext uri="{FF2B5EF4-FFF2-40B4-BE49-F238E27FC236}">
                  <a16:creationId xmlns:a16="http://schemas.microsoft.com/office/drawing/2014/main" id="{02880643-44E9-40FE-924A-209983843751}"/>
                </a:ext>
              </a:extLst>
            </p:cNvPr>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12" name="Google Shape;371;p19">
              <a:extLst>
                <a:ext uri="{FF2B5EF4-FFF2-40B4-BE49-F238E27FC236}">
                  <a16:creationId xmlns:a16="http://schemas.microsoft.com/office/drawing/2014/main" id="{13BBCD5E-F4F3-4904-9B84-D64536743411}"/>
                </a:ext>
              </a:extLst>
            </p:cNvPr>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9Slide05 Braxton Regular" panose="03060000000000000000" pitchFamily="66" charset="0"/>
                <a:ea typeface="Fira Sans Extra Condensed"/>
                <a:cs typeface="Fira Sans Extra Condensed"/>
                <a:sym typeface="Fira Sans Extra Condensed"/>
              </a:endParaRPr>
            </a:p>
          </p:txBody>
        </p:sp>
        <p:sp>
          <p:nvSpPr>
            <p:cNvPr id="13" name="Google Shape;372;p19">
              <a:extLst>
                <a:ext uri="{FF2B5EF4-FFF2-40B4-BE49-F238E27FC236}">
                  <a16:creationId xmlns:a16="http://schemas.microsoft.com/office/drawing/2014/main" id="{E280CC88-8914-4EE6-918B-DB2D0BDC1ADB}"/>
                </a:ext>
              </a:extLst>
            </p:cNvPr>
            <p:cNvSpPr txBox="1"/>
            <p:nvPr/>
          </p:nvSpPr>
          <p:spPr>
            <a:xfrm>
              <a:off x="433540" y="769657"/>
              <a:ext cx="2772851" cy="12504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Từ</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đầu</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-&gt;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nhầm</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to</a:t>
              </a:r>
            </a:p>
            <a:p>
              <a:pPr marL="0" lvl="0" indent="0" algn="ctr" rtl="0">
                <a:spcBef>
                  <a:spcPts val="0"/>
                </a:spcBef>
                <a:spcAft>
                  <a:spcPts val="0"/>
                </a:spcAft>
                <a:buNone/>
              </a:pPr>
              <a:r>
                <a:rPr lang="en-US" sz="2400" dirty="0">
                  <a:solidFill>
                    <a:srgbClr val="0070C0"/>
                  </a:solidFill>
                  <a:latin typeface="Times New Roman" panose="02020603050405020304" pitchFamily="18" charset="0"/>
                  <a:ea typeface="Roboto"/>
                  <a:cs typeface="Times New Roman" panose="02020603050405020304" pitchFamily="18" charset="0"/>
                  <a:sym typeface="Roboto"/>
                </a:rPr>
                <a:t>ý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nghĩ</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cho</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rằng</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con ng</a:t>
              </a:r>
              <a:r>
                <a:rPr lang="vi-VN" sz="2400" dirty="0">
                  <a:solidFill>
                    <a:srgbClr val="0070C0"/>
                  </a:solidFill>
                  <a:latin typeface="Times New Roman" panose="02020603050405020304" pitchFamily="18" charset="0"/>
                  <a:ea typeface="Roboto"/>
                  <a:cs typeface="Times New Roman" panose="02020603050405020304" pitchFamily="18" charset="0"/>
                  <a:sym typeface="Roboto"/>
                </a:rPr>
                <a:t>ư</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ời</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và</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muôn</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loài</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không</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bao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giờ</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thiếu</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n</a:t>
              </a:r>
              <a:r>
                <a:rPr lang="vi-VN" sz="2400" dirty="0">
                  <a:solidFill>
                    <a:srgbClr val="0070C0"/>
                  </a:solidFill>
                  <a:latin typeface="Times New Roman" panose="02020603050405020304" pitchFamily="18" charset="0"/>
                  <a:ea typeface="Roboto"/>
                  <a:cs typeface="Times New Roman" panose="02020603050405020304" pitchFamily="18" charset="0"/>
                  <a:sym typeface="Roboto"/>
                </a:rPr>
                <a:t>ư</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ớc</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 </a:t>
              </a:r>
              <a:r>
                <a:rPr lang="en-US" sz="2400" dirty="0" err="1">
                  <a:solidFill>
                    <a:srgbClr val="0070C0"/>
                  </a:solidFill>
                  <a:latin typeface="Times New Roman" panose="02020603050405020304" pitchFamily="18" charset="0"/>
                  <a:ea typeface="Roboto"/>
                  <a:cs typeface="Times New Roman" panose="02020603050405020304" pitchFamily="18" charset="0"/>
                  <a:sym typeface="Roboto"/>
                </a:rPr>
                <a:t>ngọt</a:t>
              </a:r>
              <a:r>
                <a:rPr lang="en-US" sz="2400" dirty="0">
                  <a:solidFill>
                    <a:srgbClr val="0070C0"/>
                  </a:solidFill>
                  <a:latin typeface="Times New Roman" panose="02020603050405020304" pitchFamily="18" charset="0"/>
                  <a:ea typeface="Roboto"/>
                  <a:cs typeface="Times New Roman" panose="02020603050405020304" pitchFamily="18" charset="0"/>
                  <a:sym typeface="Roboto"/>
                </a:rPr>
                <a:t>.</a:t>
              </a:r>
              <a:endParaRPr sz="2400" dirty="0">
                <a:solidFill>
                  <a:srgbClr val="0070C0"/>
                </a:solidFill>
                <a:latin typeface="Times New Roman" panose="02020603050405020304" pitchFamily="18" charset="0"/>
                <a:ea typeface="Roboto"/>
                <a:cs typeface="Times New Roman" panose="02020603050405020304" pitchFamily="18" charset="0"/>
                <a:sym typeface="Roboto"/>
              </a:endParaRPr>
            </a:p>
          </p:txBody>
        </p:sp>
        <p:sp>
          <p:nvSpPr>
            <p:cNvPr id="14" name="Google Shape;373;p19">
              <a:extLst>
                <a:ext uri="{FF2B5EF4-FFF2-40B4-BE49-F238E27FC236}">
                  <a16:creationId xmlns:a16="http://schemas.microsoft.com/office/drawing/2014/main" id="{E1C19AAC-EE3D-440E-AE97-0E3BD076013C}"/>
                </a:ext>
              </a:extLst>
            </p:cNvPr>
            <p:cNvSpPr txBox="1"/>
            <p:nvPr/>
          </p:nvSpPr>
          <p:spPr>
            <a:xfrm>
              <a:off x="1000708" y="532900"/>
              <a:ext cx="1606414" cy="2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Đoạn</a:t>
              </a:r>
              <a:r>
                <a:rPr lang="en-US"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 1</a:t>
              </a:r>
              <a:endParaRPr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5" name="Google Shape;365;p19">
            <a:extLst>
              <a:ext uri="{FF2B5EF4-FFF2-40B4-BE49-F238E27FC236}">
                <a16:creationId xmlns:a16="http://schemas.microsoft.com/office/drawing/2014/main" id="{3D83031A-50F6-4E73-929D-9F5299578DAF}"/>
              </a:ext>
            </a:extLst>
          </p:cNvPr>
          <p:cNvGrpSpPr/>
          <p:nvPr/>
        </p:nvGrpSpPr>
        <p:grpSpPr>
          <a:xfrm>
            <a:off x="7752522" y="3297456"/>
            <a:ext cx="4475144" cy="2501345"/>
            <a:chOff x="510750" y="532909"/>
            <a:chExt cx="2843958" cy="1519559"/>
          </a:xfrm>
        </p:grpSpPr>
        <p:sp>
          <p:nvSpPr>
            <p:cNvPr id="17" name="Google Shape;367;p19">
              <a:extLst>
                <a:ext uri="{FF2B5EF4-FFF2-40B4-BE49-F238E27FC236}">
                  <a16:creationId xmlns:a16="http://schemas.microsoft.com/office/drawing/2014/main" id="{728FAC1C-529B-4034-85C7-31F84EC811E0}"/>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19" name="Google Shape;369;p19">
              <a:extLst>
                <a:ext uri="{FF2B5EF4-FFF2-40B4-BE49-F238E27FC236}">
                  <a16:creationId xmlns:a16="http://schemas.microsoft.com/office/drawing/2014/main" id="{1951431A-1D47-4709-8E89-8DA03C967E4F}"/>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20" name="Google Shape;370;p19">
              <a:extLst>
                <a:ext uri="{FF2B5EF4-FFF2-40B4-BE49-F238E27FC236}">
                  <a16:creationId xmlns:a16="http://schemas.microsoft.com/office/drawing/2014/main" id="{25F85AA8-EDF1-4B9D-81A1-C991AB19B563}"/>
                </a:ext>
              </a:extLst>
            </p:cNvPr>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21" name="Google Shape;371;p19">
              <a:extLst>
                <a:ext uri="{FF2B5EF4-FFF2-40B4-BE49-F238E27FC236}">
                  <a16:creationId xmlns:a16="http://schemas.microsoft.com/office/drawing/2014/main" id="{40AC1F84-3A66-4814-8975-5FA6E8B09E34}"/>
                </a:ext>
              </a:extLst>
            </p:cNvPr>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9Slide05 Braxton Regular" panose="03060000000000000000" pitchFamily="66" charset="0"/>
                <a:ea typeface="Fira Sans Extra Condensed"/>
                <a:cs typeface="Fira Sans Extra Condensed"/>
                <a:sym typeface="Fira Sans Extra Condensed"/>
              </a:endParaRPr>
            </a:p>
          </p:txBody>
        </p:sp>
        <p:sp>
          <p:nvSpPr>
            <p:cNvPr id="22" name="Google Shape;372;p19">
              <a:extLst>
                <a:ext uri="{FF2B5EF4-FFF2-40B4-BE49-F238E27FC236}">
                  <a16:creationId xmlns:a16="http://schemas.microsoft.com/office/drawing/2014/main" id="{7488A3E5-0BE4-4C6C-823B-EE3257A4DA75}"/>
                </a:ext>
              </a:extLst>
            </p:cNvPr>
            <p:cNvSpPr txBox="1"/>
            <p:nvPr/>
          </p:nvSpPr>
          <p:spPr>
            <a:xfrm>
              <a:off x="510750" y="801998"/>
              <a:ext cx="2843958" cy="12504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Tiếp</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-&gt; khan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hiếm</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h</a:t>
              </a:r>
              <a:r>
                <a:rPr lang="vi-VN" sz="2800" b="1" dirty="0">
                  <a:solidFill>
                    <a:srgbClr val="434343"/>
                  </a:solidFill>
                  <a:latin typeface="Times New Roman" panose="02020603050405020304" pitchFamily="18" charset="0"/>
                  <a:ea typeface="Roboto"/>
                  <a:cs typeface="Times New Roman" panose="02020603050405020304" pitchFamily="18" charset="0"/>
                  <a:sym typeface="Roboto"/>
                </a:rPr>
                <a:t>ơ</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n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nữa</a:t>
              </a:r>
              <a:endParaRPr lang="en-US" sz="2800" b="1" dirty="0">
                <a:solidFill>
                  <a:srgbClr val="434343"/>
                </a:solidFill>
                <a:latin typeface="Times New Roman" panose="02020603050405020304" pitchFamily="18" charset="0"/>
                <a:ea typeface="Roboto"/>
                <a:cs typeface="Times New Roman" panose="02020603050405020304" pitchFamily="18" charset="0"/>
                <a:sym typeface="Roboto"/>
              </a:endParaRPr>
            </a:p>
            <a:p>
              <a:pPr lvl="0" algn="ctr"/>
              <a:r>
                <a:rPr lang="fr-FR" sz="2400" dirty="0" err="1">
                  <a:solidFill>
                    <a:srgbClr val="FF0000"/>
                  </a:solidFill>
                  <a:latin typeface="Times New Roman" panose="02020603050405020304" pitchFamily="18" charset="0"/>
                  <a:cs typeface="Times New Roman" panose="02020603050405020304" pitchFamily="18" charset="0"/>
                </a:rPr>
                <a:t>Nước</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ngọt</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không</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phải</a:t>
              </a:r>
              <a:r>
                <a:rPr lang="fr-FR" sz="2400" dirty="0">
                  <a:solidFill>
                    <a:srgbClr val="FF0000"/>
                  </a:solidFill>
                  <a:latin typeface="Times New Roman" panose="02020603050405020304" pitchFamily="18" charset="0"/>
                  <a:cs typeface="Times New Roman" panose="02020603050405020304" pitchFamily="18" charset="0"/>
                </a:rPr>
                <a:t> là </a:t>
              </a:r>
              <a:r>
                <a:rPr lang="fr-FR" sz="2400" dirty="0" err="1">
                  <a:solidFill>
                    <a:srgbClr val="FF0000"/>
                  </a:solidFill>
                  <a:latin typeface="Times New Roman" panose="02020603050405020304" pitchFamily="18" charset="0"/>
                  <a:cs typeface="Times New Roman" panose="02020603050405020304" pitchFamily="18" charset="0"/>
                </a:rPr>
                <a:t>vô</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tận</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và</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ngày</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càng</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bị</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nhiễm</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bẩn</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bởi</a:t>
              </a:r>
              <a:r>
                <a:rPr lang="fr-FR" sz="2400" dirty="0">
                  <a:solidFill>
                    <a:srgbClr val="FF0000"/>
                  </a:solidFill>
                  <a:latin typeface="Times New Roman" panose="02020603050405020304" pitchFamily="18" charset="0"/>
                  <a:cs typeface="Times New Roman" panose="02020603050405020304" pitchFamily="18" charset="0"/>
                </a:rPr>
                <a:t> </a:t>
              </a:r>
              <a:r>
                <a:rPr lang="fr-FR" sz="2400" dirty="0" err="1">
                  <a:solidFill>
                    <a:srgbClr val="FF0000"/>
                  </a:solidFill>
                  <a:latin typeface="Times New Roman" panose="02020603050405020304" pitchFamily="18" charset="0"/>
                  <a:cs typeface="Times New Roman" panose="02020603050405020304" pitchFamily="18" charset="0"/>
                </a:rPr>
                <a:t>chính</a:t>
              </a:r>
              <a:r>
                <a:rPr lang="fr-FR" sz="2400" dirty="0">
                  <a:solidFill>
                    <a:srgbClr val="FF0000"/>
                  </a:solidFill>
                  <a:latin typeface="Times New Roman" panose="02020603050405020304" pitchFamily="18" charset="0"/>
                  <a:cs typeface="Times New Roman" panose="02020603050405020304" pitchFamily="18" charset="0"/>
                </a:rPr>
                <a:t> con </a:t>
              </a:r>
              <a:r>
                <a:rPr lang="fr-FR" sz="2400" dirty="0" err="1">
                  <a:solidFill>
                    <a:srgbClr val="FF0000"/>
                  </a:solidFill>
                  <a:latin typeface="Times New Roman" panose="02020603050405020304" pitchFamily="18" charset="0"/>
                  <a:cs typeface="Times New Roman" panose="02020603050405020304" pitchFamily="18" charset="0"/>
                </a:rPr>
                <a:t>người</a:t>
              </a:r>
              <a:endParaRPr lang="en-US" sz="2400" b="1" dirty="0">
                <a:solidFill>
                  <a:srgbClr val="FF0000"/>
                </a:solidFill>
                <a:latin typeface="Times New Roman" panose="02020603050405020304" pitchFamily="18" charset="0"/>
                <a:ea typeface="Roboto"/>
                <a:cs typeface="Times New Roman" panose="02020603050405020304" pitchFamily="18" charset="0"/>
                <a:sym typeface="Roboto"/>
              </a:endParaRPr>
            </a:p>
          </p:txBody>
        </p:sp>
        <p:sp>
          <p:nvSpPr>
            <p:cNvPr id="23" name="Google Shape;373;p19">
              <a:extLst>
                <a:ext uri="{FF2B5EF4-FFF2-40B4-BE49-F238E27FC236}">
                  <a16:creationId xmlns:a16="http://schemas.microsoft.com/office/drawing/2014/main" id="{132FBFBA-E438-4D31-BBA4-021BFEFDF220}"/>
                </a:ext>
              </a:extLst>
            </p:cNvPr>
            <p:cNvSpPr txBox="1"/>
            <p:nvPr/>
          </p:nvSpPr>
          <p:spPr>
            <a:xfrm>
              <a:off x="1111690" y="547898"/>
              <a:ext cx="1566540" cy="2559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Đoạn</a:t>
              </a:r>
              <a:r>
                <a:rPr lang="en-US"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 2</a:t>
              </a:r>
              <a:endParaRPr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24" name="Google Shape;365;p19">
            <a:extLst>
              <a:ext uri="{FF2B5EF4-FFF2-40B4-BE49-F238E27FC236}">
                <a16:creationId xmlns:a16="http://schemas.microsoft.com/office/drawing/2014/main" id="{35E15BE3-F153-4F81-ADB8-2F4C3BD98B48}"/>
              </a:ext>
            </a:extLst>
          </p:cNvPr>
          <p:cNvGrpSpPr/>
          <p:nvPr/>
        </p:nvGrpSpPr>
        <p:grpSpPr>
          <a:xfrm>
            <a:off x="3040345" y="5099040"/>
            <a:ext cx="5208104" cy="2270697"/>
            <a:chOff x="166502" y="694684"/>
            <a:chExt cx="3335474" cy="1379441"/>
          </a:xfrm>
        </p:grpSpPr>
        <p:sp>
          <p:nvSpPr>
            <p:cNvPr id="26" name="Google Shape;367;p19">
              <a:extLst>
                <a:ext uri="{FF2B5EF4-FFF2-40B4-BE49-F238E27FC236}">
                  <a16:creationId xmlns:a16="http://schemas.microsoft.com/office/drawing/2014/main" id="{B0EEC75A-9859-4680-B019-AA0C29D1CE4D}"/>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28" name="Google Shape;369;p19">
              <a:extLst>
                <a:ext uri="{FF2B5EF4-FFF2-40B4-BE49-F238E27FC236}">
                  <a16:creationId xmlns:a16="http://schemas.microsoft.com/office/drawing/2014/main" id="{2D20E9BF-B71A-4FC6-86D7-1F9ADA83E82D}"/>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30" name="Google Shape;371;p19">
              <a:extLst>
                <a:ext uri="{FF2B5EF4-FFF2-40B4-BE49-F238E27FC236}">
                  <a16:creationId xmlns:a16="http://schemas.microsoft.com/office/drawing/2014/main" id="{39732D6F-4F64-4142-B3C8-B6B2C90E7B8E}"/>
                </a:ext>
              </a:extLst>
            </p:cNvPr>
            <p:cNvSpPr/>
            <p:nvPr/>
          </p:nvSpPr>
          <p:spPr>
            <a:xfrm>
              <a:off x="1095948" y="694684"/>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9Slide05 Braxton Regular" panose="03060000000000000000" pitchFamily="66" charset="0"/>
                <a:ea typeface="Fira Sans Extra Condensed"/>
                <a:cs typeface="Fira Sans Extra Condensed"/>
                <a:sym typeface="Fira Sans Extra Condensed"/>
              </a:endParaRPr>
            </a:p>
          </p:txBody>
        </p:sp>
        <p:sp>
          <p:nvSpPr>
            <p:cNvPr id="31" name="Google Shape;372;p19">
              <a:extLst>
                <a:ext uri="{FF2B5EF4-FFF2-40B4-BE49-F238E27FC236}">
                  <a16:creationId xmlns:a16="http://schemas.microsoft.com/office/drawing/2014/main" id="{CD20D7A6-C74C-4BDD-979A-A3C7B7D78F64}"/>
                </a:ext>
              </a:extLst>
            </p:cNvPr>
            <p:cNvSpPr txBox="1"/>
            <p:nvPr/>
          </p:nvSpPr>
          <p:spPr>
            <a:xfrm>
              <a:off x="166502" y="694684"/>
              <a:ext cx="3335474" cy="137944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Tiếp</a:t>
              </a:r>
              <a:r>
                <a:rPr lang="en-US" sz="2600" b="1" dirty="0">
                  <a:solidFill>
                    <a:srgbClr val="434343"/>
                  </a:solidFill>
                  <a:latin typeface="Times New Roman" panose="02020603050405020304" pitchFamily="18" charset="0"/>
                  <a:ea typeface="Roboto"/>
                  <a:cs typeface="Times New Roman" panose="02020603050405020304" pitchFamily="18" charset="0"/>
                  <a:sym typeface="Roboto"/>
                </a:rPr>
                <a:t> -&gt; </a:t>
              </a: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muôn</a:t>
              </a:r>
              <a:r>
                <a:rPr lang="en-US" sz="26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vật</a:t>
              </a:r>
              <a:r>
                <a:rPr lang="en-US" sz="26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không</a:t>
              </a:r>
              <a:r>
                <a:rPr lang="en-US" sz="26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sống</a:t>
              </a:r>
              <a:r>
                <a:rPr lang="en-US" sz="26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600" b="1" dirty="0" err="1">
                  <a:solidFill>
                    <a:srgbClr val="434343"/>
                  </a:solidFill>
                  <a:latin typeface="Times New Roman" panose="02020603050405020304" pitchFamily="18" charset="0"/>
                  <a:ea typeface="Roboto"/>
                  <a:cs typeface="Times New Roman" panose="02020603050405020304" pitchFamily="18" charset="0"/>
                  <a:sym typeface="Roboto"/>
                </a:rPr>
                <a:t>nổi</a:t>
              </a:r>
              <a:endParaRPr lang="en-US" sz="2600" b="1" dirty="0">
                <a:solidFill>
                  <a:srgbClr val="434343"/>
                </a:solidFill>
                <a:latin typeface="Times New Roman" panose="02020603050405020304" pitchFamily="18" charset="0"/>
                <a:ea typeface="Roboto"/>
                <a:cs typeface="Times New Roman" panose="02020603050405020304" pitchFamily="18" charset="0"/>
                <a:sym typeface="Roboto"/>
              </a:endParaRPr>
            </a:p>
            <a:p>
              <a:pPr lvl="0" algn="ctr"/>
              <a:r>
                <a:rPr lang="fr-FR" sz="2400" b="1" dirty="0">
                  <a:solidFill>
                    <a:srgbClr val="00B0F0"/>
                  </a:solidFill>
                  <a:latin typeface="Times New Roman" panose="02020603050405020304" pitchFamily="18" charset="0"/>
                  <a:ea typeface="Roboto"/>
                  <a:cs typeface="Times New Roman" panose="02020603050405020304" pitchFamily="18" charset="0"/>
                  <a:sym typeface="Roboto"/>
                </a:rPr>
                <a:t>Con </a:t>
              </a:r>
              <a:r>
                <a:rPr lang="fr-FR" sz="2400" b="1" dirty="0" err="1">
                  <a:solidFill>
                    <a:srgbClr val="00B0F0"/>
                  </a:solidFill>
                  <a:latin typeface="Times New Roman" panose="02020603050405020304" pitchFamily="18" charset="0"/>
                  <a:ea typeface="Roboto"/>
                  <a:cs typeface="Times New Roman" panose="02020603050405020304" pitchFamily="18" charset="0"/>
                  <a:sym typeface="Roboto"/>
                </a:rPr>
                <a:t>ng</a:t>
              </a:r>
              <a:r>
                <a:rPr lang="vi-VN" sz="2400" b="1" dirty="0">
                  <a:solidFill>
                    <a:srgbClr val="00B0F0"/>
                  </a:solidFill>
                  <a:latin typeface="Times New Roman" panose="02020603050405020304" pitchFamily="18" charset="0"/>
                  <a:ea typeface="Roboto"/>
                  <a:cs typeface="Times New Roman" panose="02020603050405020304" pitchFamily="18" charset="0"/>
                  <a:sym typeface="Roboto"/>
                </a:rPr>
                <a:t>ư</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ời</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sống</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trong</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cảnh</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thiếu</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n</a:t>
              </a:r>
              <a:r>
                <a:rPr lang="vi-VN" sz="2400" b="1" dirty="0">
                  <a:solidFill>
                    <a:srgbClr val="00B0F0"/>
                  </a:solidFill>
                  <a:latin typeface="Times New Roman" panose="02020603050405020304" pitchFamily="18" charset="0"/>
                  <a:ea typeface="Roboto"/>
                  <a:cs typeface="Times New Roman" panose="02020603050405020304" pitchFamily="18" charset="0"/>
                  <a:sym typeface="Roboto"/>
                </a:rPr>
                <a:t>ư</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ớc</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ngọt</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để</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dùng</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trong</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sinh</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 </a:t>
              </a:r>
              <a:r>
                <a:rPr lang="en-US" sz="2400" b="1" dirty="0" err="1">
                  <a:solidFill>
                    <a:srgbClr val="00B0F0"/>
                  </a:solidFill>
                  <a:latin typeface="Times New Roman" panose="02020603050405020304" pitchFamily="18" charset="0"/>
                  <a:ea typeface="Roboto"/>
                  <a:cs typeface="Times New Roman" panose="02020603050405020304" pitchFamily="18" charset="0"/>
                  <a:sym typeface="Roboto"/>
                </a:rPr>
                <a:t>hoạt</a:t>
              </a:r>
              <a:r>
                <a:rPr lang="en-US" sz="2400" b="1" dirty="0">
                  <a:solidFill>
                    <a:srgbClr val="00B0F0"/>
                  </a:solidFill>
                  <a:latin typeface="Times New Roman" panose="02020603050405020304" pitchFamily="18" charset="0"/>
                  <a:ea typeface="Roboto"/>
                  <a:cs typeface="Times New Roman" panose="02020603050405020304" pitchFamily="18" charset="0"/>
                  <a:sym typeface="Roboto"/>
                </a:rPr>
                <a:t>.</a:t>
              </a:r>
            </a:p>
          </p:txBody>
        </p:sp>
        <p:sp>
          <p:nvSpPr>
            <p:cNvPr id="32" name="Google Shape;373;p19">
              <a:extLst>
                <a:ext uri="{FF2B5EF4-FFF2-40B4-BE49-F238E27FC236}">
                  <a16:creationId xmlns:a16="http://schemas.microsoft.com/office/drawing/2014/main" id="{A3DF4C19-2AF4-489A-BC6F-9B484E9E0345}"/>
                </a:ext>
              </a:extLst>
            </p:cNvPr>
            <p:cNvSpPr txBox="1"/>
            <p:nvPr/>
          </p:nvSpPr>
          <p:spPr>
            <a:xfrm>
              <a:off x="1113976" y="711859"/>
              <a:ext cx="1566540" cy="255900"/>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Đoạn</a:t>
              </a:r>
              <a:r>
                <a:rPr lang="en-US" sz="2800" b="1" dirty="0">
                  <a:solidFill>
                    <a:srgbClr val="FF0000"/>
                  </a:solidFill>
                  <a:latin typeface="Times New Roman" panose="02020603050405020304" pitchFamily="18" charset="0"/>
                  <a:ea typeface="Fira Sans Extra Condensed Medium"/>
                  <a:cs typeface="Times New Roman" panose="02020603050405020304" pitchFamily="18" charset="0"/>
                  <a:sym typeface="Fira Sans Extra Condensed Medium"/>
                </a:rPr>
                <a:t> 3</a:t>
              </a:r>
              <a:r>
                <a:rPr lang="en-US"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3</a:t>
              </a:r>
              <a:endParaRPr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33" name="Google Shape;365;p19">
            <a:extLst>
              <a:ext uri="{FF2B5EF4-FFF2-40B4-BE49-F238E27FC236}">
                <a16:creationId xmlns:a16="http://schemas.microsoft.com/office/drawing/2014/main" id="{DEC995E0-6FFE-4EC7-80D0-06D8A3369824}"/>
              </a:ext>
            </a:extLst>
          </p:cNvPr>
          <p:cNvGrpSpPr/>
          <p:nvPr/>
        </p:nvGrpSpPr>
        <p:grpSpPr>
          <a:xfrm>
            <a:off x="51867" y="398744"/>
            <a:ext cx="4036053" cy="2448123"/>
            <a:chOff x="433540" y="532900"/>
            <a:chExt cx="2772851" cy="1487227"/>
          </a:xfrm>
        </p:grpSpPr>
        <p:sp>
          <p:nvSpPr>
            <p:cNvPr id="34" name="Google Shape;367;p19">
              <a:extLst>
                <a:ext uri="{FF2B5EF4-FFF2-40B4-BE49-F238E27FC236}">
                  <a16:creationId xmlns:a16="http://schemas.microsoft.com/office/drawing/2014/main" id="{BF351A18-BD79-460C-B441-E868BCFE7235}"/>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35" name="Google Shape;369;p19">
              <a:extLst>
                <a:ext uri="{FF2B5EF4-FFF2-40B4-BE49-F238E27FC236}">
                  <a16:creationId xmlns:a16="http://schemas.microsoft.com/office/drawing/2014/main" id="{C19E8FF1-49C6-44DD-8239-5C1A5C7B0CFE}"/>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36" name="Google Shape;370;p19">
              <a:extLst>
                <a:ext uri="{FF2B5EF4-FFF2-40B4-BE49-F238E27FC236}">
                  <a16:creationId xmlns:a16="http://schemas.microsoft.com/office/drawing/2014/main" id="{1040BECE-389B-40F6-8CBC-B110891B871B}"/>
                </a:ext>
              </a:extLst>
            </p:cNvPr>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37" name="Google Shape;371;p19">
              <a:extLst>
                <a:ext uri="{FF2B5EF4-FFF2-40B4-BE49-F238E27FC236}">
                  <a16:creationId xmlns:a16="http://schemas.microsoft.com/office/drawing/2014/main" id="{FC5A20B4-8D29-42A5-B8FE-E3875706E601}"/>
                </a:ext>
              </a:extLst>
            </p:cNvPr>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9Slide05 Braxton Regular" panose="03060000000000000000" pitchFamily="66" charset="0"/>
                <a:ea typeface="Fira Sans Extra Condensed"/>
                <a:cs typeface="Fira Sans Extra Condensed"/>
                <a:sym typeface="Fira Sans Extra Condensed"/>
              </a:endParaRPr>
            </a:p>
          </p:txBody>
        </p:sp>
        <p:sp>
          <p:nvSpPr>
            <p:cNvPr id="38" name="Google Shape;372;p19">
              <a:extLst>
                <a:ext uri="{FF2B5EF4-FFF2-40B4-BE49-F238E27FC236}">
                  <a16:creationId xmlns:a16="http://schemas.microsoft.com/office/drawing/2014/main" id="{DAD0A9A6-E660-40F2-980D-90E373AA5A32}"/>
                </a:ext>
              </a:extLst>
            </p:cNvPr>
            <p:cNvSpPr txBox="1"/>
            <p:nvPr/>
          </p:nvSpPr>
          <p:spPr>
            <a:xfrm>
              <a:off x="433540" y="769657"/>
              <a:ext cx="2772851" cy="12504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Còn</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lại</a:t>
              </a:r>
              <a:endParaRPr lang="en-US" sz="2800" b="1" dirty="0">
                <a:solidFill>
                  <a:srgbClr val="434343"/>
                </a:solidFill>
                <a:latin typeface="Times New Roman" panose="02020603050405020304" pitchFamily="18" charset="0"/>
                <a:ea typeface="Roboto"/>
                <a:cs typeface="Times New Roman" panose="02020603050405020304" pitchFamily="18" charset="0"/>
                <a:sym typeface="Roboto"/>
              </a:endParaRPr>
            </a:p>
            <a:p>
              <a:pPr lvl="0" algn="ctr"/>
              <a:r>
                <a:rPr lang="fr-FR" sz="2800" dirty="0">
                  <a:solidFill>
                    <a:srgbClr val="0070C0"/>
                  </a:solidFill>
                  <a:latin typeface="Times New Roman" panose="02020603050405020304" pitchFamily="18" charset="0"/>
                  <a:cs typeface="Times New Roman" panose="02020603050405020304" pitchFamily="18" charset="0"/>
                </a:rPr>
                <a:t>L</a:t>
              </a:r>
              <a:r>
                <a:rPr lang="en-US" sz="2800" dirty="0" err="1">
                  <a:solidFill>
                    <a:srgbClr val="0070C0"/>
                  </a:solidFill>
                  <a:latin typeface="Times New Roman" panose="02020603050405020304" pitchFamily="18" charset="0"/>
                  <a:cs typeface="Times New Roman" panose="02020603050405020304" pitchFamily="18" charset="0"/>
                </a:rPr>
                <a:t>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kêu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gọi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mọi</a:t>
              </a:r>
              <a:r>
                <a:rPr lang="en-US" sz="2800" dirty="0">
                  <a:solidFill>
                    <a:srgbClr val="0070C0"/>
                  </a:solidFill>
                  <a:latin typeface="Times New Roman" panose="02020603050405020304" pitchFamily="18" charset="0"/>
                  <a:cs typeface="Times New Roman" panose="02020603050405020304" pitchFamily="18" charset="0"/>
                </a:rPr>
                <a:t> ng</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err="1">
                  <a:solidFill>
                    <a:srgbClr val="0070C0"/>
                  </a:solidFill>
                  <a:latin typeface="Times New Roman" panose="02020603050405020304" pitchFamily="18" charset="0"/>
                  <a:cs typeface="Times New Roman" panose="02020603050405020304" pitchFamily="18" charset="0"/>
                </a:rPr>
                <a:t>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sử</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dụng</a:t>
              </a:r>
              <a:r>
                <a:rPr lang="en-US" sz="2800" dirty="0">
                  <a:solidFill>
                    <a:srgbClr val="0070C0"/>
                  </a:solidFill>
                  <a:latin typeface="Times New Roman" panose="02020603050405020304" pitchFamily="18" charset="0"/>
                  <a:cs typeface="Times New Roman" panose="02020603050405020304" pitchFamily="18" charset="0"/>
                </a:rPr>
                <a:t> n</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err="1">
                  <a:solidFill>
                    <a:srgbClr val="0070C0"/>
                  </a:solidFill>
                  <a:latin typeface="Times New Roman" panose="02020603050405020304" pitchFamily="18" charset="0"/>
                  <a:cs typeface="Times New Roman" panose="02020603050405020304" pitchFamily="18" charset="0"/>
                </a:rPr>
                <a:t>ớc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hợp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lý</a:t>
              </a:r>
              <a:r>
                <a:rPr lang="en-US" sz="2800"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Roboto"/>
                <a:cs typeface="Times New Roman" panose="02020603050405020304" pitchFamily="18" charset="0"/>
                <a:sym typeface="Roboto"/>
              </a:endParaRPr>
            </a:p>
          </p:txBody>
        </p:sp>
        <p:sp>
          <p:nvSpPr>
            <p:cNvPr id="39" name="Google Shape;373;p19">
              <a:extLst>
                <a:ext uri="{FF2B5EF4-FFF2-40B4-BE49-F238E27FC236}">
                  <a16:creationId xmlns:a16="http://schemas.microsoft.com/office/drawing/2014/main" id="{6182A893-37C9-45F9-A992-0EBA215309F1}"/>
                </a:ext>
              </a:extLst>
            </p:cNvPr>
            <p:cNvSpPr txBox="1"/>
            <p:nvPr/>
          </p:nvSpPr>
          <p:spPr>
            <a:xfrm>
              <a:off x="869176" y="532900"/>
              <a:ext cx="1737946" cy="255900"/>
            </a:xfrm>
            <a:prstGeom prst="rect">
              <a:avLst/>
            </a:prstGeom>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Đoạn</a:t>
              </a:r>
              <a:r>
                <a:rPr lang="en-US"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 5</a:t>
              </a:r>
              <a:endParaRPr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40" name="Google Shape;365;p19">
            <a:extLst>
              <a:ext uri="{FF2B5EF4-FFF2-40B4-BE49-F238E27FC236}">
                <a16:creationId xmlns:a16="http://schemas.microsoft.com/office/drawing/2014/main" id="{931BB4AC-9889-4F6E-99E5-495D85917BA8}"/>
              </a:ext>
            </a:extLst>
          </p:cNvPr>
          <p:cNvGrpSpPr/>
          <p:nvPr/>
        </p:nvGrpSpPr>
        <p:grpSpPr>
          <a:xfrm>
            <a:off x="27899" y="3350678"/>
            <a:ext cx="4182825" cy="2448123"/>
            <a:chOff x="433540" y="532900"/>
            <a:chExt cx="2772851" cy="1487227"/>
          </a:xfrm>
        </p:grpSpPr>
        <p:sp>
          <p:nvSpPr>
            <p:cNvPr id="41" name="Google Shape;367;p19">
              <a:extLst>
                <a:ext uri="{FF2B5EF4-FFF2-40B4-BE49-F238E27FC236}">
                  <a16:creationId xmlns:a16="http://schemas.microsoft.com/office/drawing/2014/main" id="{C6463762-EDF8-494A-873D-70A6021DB5F4}"/>
                </a:ext>
              </a:extLst>
            </p:cNvPr>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42" name="Google Shape;369;p19">
              <a:extLst>
                <a:ext uri="{FF2B5EF4-FFF2-40B4-BE49-F238E27FC236}">
                  <a16:creationId xmlns:a16="http://schemas.microsoft.com/office/drawing/2014/main" id="{9181CDAB-3D55-43E4-966C-07C6BB8509FB}"/>
                </a:ext>
              </a:extLst>
            </p:cNvPr>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43" name="Google Shape;370;p19">
              <a:extLst>
                <a:ext uri="{FF2B5EF4-FFF2-40B4-BE49-F238E27FC236}">
                  <a16:creationId xmlns:a16="http://schemas.microsoft.com/office/drawing/2014/main" id="{C00E75C9-0A0B-4A03-AC79-F303D086DC8E}"/>
                </a:ext>
              </a:extLst>
            </p:cNvPr>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9Slide05 Braxton Regular" panose="03060000000000000000" pitchFamily="66" charset="0"/>
                <a:ea typeface="Fira Sans Extra Condensed"/>
                <a:cs typeface="Fira Sans Extra Condensed"/>
                <a:sym typeface="Fira Sans Extra Condensed"/>
              </a:endParaRPr>
            </a:p>
          </p:txBody>
        </p:sp>
        <p:sp>
          <p:nvSpPr>
            <p:cNvPr id="44" name="Google Shape;371;p19">
              <a:extLst>
                <a:ext uri="{FF2B5EF4-FFF2-40B4-BE49-F238E27FC236}">
                  <a16:creationId xmlns:a16="http://schemas.microsoft.com/office/drawing/2014/main" id="{C576FD20-A05A-4300-BA44-893A2622021A}"/>
                </a:ext>
              </a:extLst>
            </p:cNvPr>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9Slide05 Braxton Regular" panose="03060000000000000000" pitchFamily="66" charset="0"/>
                <a:ea typeface="Fira Sans Extra Condensed"/>
                <a:cs typeface="Fira Sans Extra Condensed"/>
                <a:sym typeface="Fira Sans Extra Condensed"/>
              </a:endParaRPr>
            </a:p>
          </p:txBody>
        </p:sp>
        <p:sp>
          <p:nvSpPr>
            <p:cNvPr id="45" name="Google Shape;372;p19">
              <a:extLst>
                <a:ext uri="{FF2B5EF4-FFF2-40B4-BE49-F238E27FC236}">
                  <a16:creationId xmlns:a16="http://schemas.microsoft.com/office/drawing/2014/main" id="{C623DC79-5787-4DAB-9182-47E96EECA0E6}"/>
                </a:ext>
              </a:extLst>
            </p:cNvPr>
            <p:cNvSpPr txBox="1"/>
            <p:nvPr/>
          </p:nvSpPr>
          <p:spPr>
            <a:xfrm>
              <a:off x="433540" y="769657"/>
              <a:ext cx="2772851" cy="125047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Tiếp</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-&gt;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trập</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trùng</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núi</a:t>
              </a:r>
              <a:r>
                <a:rPr lang="en-US" sz="2800" b="1" dirty="0">
                  <a:solidFill>
                    <a:srgbClr val="434343"/>
                  </a:solidFill>
                  <a:latin typeface="Times New Roman" panose="02020603050405020304" pitchFamily="18" charset="0"/>
                  <a:ea typeface="Roboto"/>
                  <a:cs typeface="Times New Roman" panose="02020603050405020304" pitchFamily="18" charset="0"/>
                  <a:sym typeface="Roboto"/>
                </a:rPr>
                <a:t> </a:t>
              </a:r>
              <a:r>
                <a:rPr lang="en-US" sz="2800" b="1" dirty="0" err="1">
                  <a:solidFill>
                    <a:srgbClr val="434343"/>
                  </a:solidFill>
                  <a:latin typeface="Times New Roman" panose="02020603050405020304" pitchFamily="18" charset="0"/>
                  <a:ea typeface="Roboto"/>
                  <a:cs typeface="Times New Roman" panose="02020603050405020304" pitchFamily="18" charset="0"/>
                  <a:sym typeface="Roboto"/>
                </a:rPr>
                <a:t>đá</a:t>
              </a:r>
              <a:endParaRPr lang="en-US" sz="2800" b="1" dirty="0">
                <a:solidFill>
                  <a:srgbClr val="434343"/>
                </a:solidFill>
                <a:latin typeface="Times New Roman" panose="02020603050405020304" pitchFamily="18" charset="0"/>
                <a:ea typeface="Roboto"/>
                <a:cs typeface="Times New Roman" panose="02020603050405020304" pitchFamily="18" charset="0"/>
                <a:sym typeface="Roboto"/>
              </a:endParaRPr>
            </a:p>
            <a:p>
              <a:pPr lvl="0" algn="ctr"/>
              <a:r>
                <a:rPr lang="fr-FR" sz="2800" dirty="0" err="1">
                  <a:solidFill>
                    <a:srgbClr val="FF0000"/>
                  </a:solidFill>
                  <a:latin typeface="Times New Roman" panose="02020603050405020304" pitchFamily="18" charset="0"/>
                  <a:cs typeface="Times New Roman" panose="02020603050405020304" pitchFamily="18" charset="0"/>
                </a:rPr>
                <a:t>Nước</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ngọt</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phân</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bố</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không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đồng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đều</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nơi</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thì</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ngập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nước</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nơi</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lại</a:t>
              </a:r>
              <a:r>
                <a:rPr lang="fr-FR" sz="2800" dirty="0">
                  <a:solidFill>
                    <a:srgbClr val="FF0000"/>
                  </a:solidFill>
                  <a:latin typeface="Times New Roman" panose="02020603050405020304" pitchFamily="18" charset="0"/>
                  <a:cs typeface="Times New Roman" panose="02020603050405020304" pitchFamily="18" charset="0"/>
                </a:rPr>
                <a:t> khan </a:t>
              </a:r>
              <a:r>
                <a:rPr lang="fr-FR" sz="2800" dirty="0" err="1">
                  <a:solidFill>
                    <a:srgbClr val="FF0000"/>
                  </a:solidFill>
                  <a:latin typeface="Times New Roman" panose="02020603050405020304" pitchFamily="18" charset="0"/>
                  <a:cs typeface="Times New Roman" panose="02020603050405020304" pitchFamily="18" charset="0"/>
                </a:rPr>
                <a:t>hiếm</a:t>
              </a:r>
              <a:endParaRPr lang="en-US" sz="2800" b="1" dirty="0">
                <a:solidFill>
                  <a:srgbClr val="FF0000"/>
                </a:solidFill>
                <a:latin typeface="Times New Roman" panose="02020603050405020304" pitchFamily="18" charset="0"/>
                <a:ea typeface="Roboto"/>
                <a:cs typeface="Times New Roman" panose="02020603050405020304" pitchFamily="18" charset="0"/>
                <a:sym typeface="Roboto"/>
              </a:endParaRPr>
            </a:p>
          </p:txBody>
        </p:sp>
        <p:sp>
          <p:nvSpPr>
            <p:cNvPr id="46" name="Google Shape;373;p19">
              <a:extLst>
                <a:ext uri="{FF2B5EF4-FFF2-40B4-BE49-F238E27FC236}">
                  <a16:creationId xmlns:a16="http://schemas.microsoft.com/office/drawing/2014/main" id="{BE88A87A-978F-4481-9B6E-2225A19D70A8}"/>
                </a:ext>
              </a:extLst>
            </p:cNvPr>
            <p:cNvSpPr txBox="1"/>
            <p:nvPr/>
          </p:nvSpPr>
          <p:spPr>
            <a:xfrm>
              <a:off x="869176" y="532900"/>
              <a:ext cx="1737946" cy="2559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Đoạn</a:t>
              </a:r>
              <a:r>
                <a:rPr lang="en-US"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rPr>
                <a:t> 4</a:t>
              </a:r>
              <a:endParaRPr sz="2800" b="1" dirty="0">
                <a:solidFill>
                  <a:schemeClr val="bg1"/>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47" name="Rectangle: Rounded Corners 46">
            <a:extLst>
              <a:ext uri="{FF2B5EF4-FFF2-40B4-BE49-F238E27FC236}">
                <a16:creationId xmlns:a16="http://schemas.microsoft.com/office/drawing/2014/main" id="{E9B5B42E-0AE6-4BB5-830D-BE69A226D848}"/>
              </a:ext>
            </a:extLst>
          </p:cNvPr>
          <p:cNvSpPr/>
          <p:nvPr/>
        </p:nvSpPr>
        <p:spPr>
          <a:xfrm>
            <a:off x="3346075" y="141071"/>
            <a:ext cx="4980039" cy="134618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buNone/>
            </a:pPr>
            <a:r>
              <a:rPr lang="fr-FR" sz="2400" dirty="0" err="1">
                <a:latin typeface="Times New Roman" panose="02020603050405020304" pitchFamily="18" charset="0"/>
                <a:cs typeface="Times New Roman" panose="02020603050405020304" pitchFamily="18" charset="0"/>
              </a:rPr>
              <a:t>Phép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lặp</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câu</a:t>
            </a:r>
            <a:r>
              <a:rPr lang="fr-FR" sz="2400" dirty="0">
                <a:latin typeface="Times New Roman" panose="02020603050405020304" pitchFamily="18" charset="0"/>
                <a:cs typeface="Times New Roman" panose="02020603050405020304" pitchFamily="18" charset="0"/>
              </a:rPr>
              <a:t> th</a:t>
            </a:r>
            <a:r>
              <a:rPr lang="en-US" sz="2400" dirty="0">
                <a:latin typeface="Times New Roman" panose="02020603050405020304" pitchFamily="18" charset="0"/>
                <a:cs typeface="Times New Roman" panose="02020603050405020304" pitchFamily="18" charset="0"/>
              </a:rPr>
              <a:t>ứ 2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n</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88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par>
                                <p:cTn id="30" presetID="14"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randombar(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10C62-B50B-47B2-83ED-054075B93540}"/>
              </a:ext>
            </a:extLst>
          </p:cNvPr>
          <p:cNvPicPr>
            <a:picLocks noChangeAspect="1"/>
          </p:cNvPicPr>
          <p:nvPr/>
        </p:nvPicPr>
        <p:blipFill>
          <a:blip r:embed="rId2"/>
          <a:stretch>
            <a:fillRect/>
          </a:stretch>
        </p:blipFill>
        <p:spPr>
          <a:xfrm>
            <a:off x="171893" y="174954"/>
            <a:ext cx="5649113" cy="6163535"/>
          </a:xfrm>
          <a:prstGeom prst="rect">
            <a:avLst/>
          </a:prstGeom>
        </p:spPr>
      </p:pic>
      <p:pic>
        <p:nvPicPr>
          <p:cNvPr id="7" name="Picture 6">
            <a:extLst>
              <a:ext uri="{FF2B5EF4-FFF2-40B4-BE49-F238E27FC236}">
                <a16:creationId xmlns:a16="http://schemas.microsoft.com/office/drawing/2014/main" id="{E585ED1C-EBA4-4938-B2B1-942A3C46557A}"/>
              </a:ext>
            </a:extLst>
          </p:cNvPr>
          <p:cNvPicPr>
            <a:picLocks noChangeAspect="1"/>
          </p:cNvPicPr>
          <p:nvPr/>
        </p:nvPicPr>
        <p:blipFill>
          <a:blip r:embed="rId3"/>
          <a:stretch>
            <a:fillRect/>
          </a:stretch>
        </p:blipFill>
        <p:spPr>
          <a:xfrm>
            <a:off x="5979647" y="174955"/>
            <a:ext cx="6199101" cy="6163534"/>
          </a:xfrm>
          <a:prstGeom prst="rect">
            <a:avLst/>
          </a:prstGeom>
        </p:spPr>
      </p:pic>
    </p:spTree>
    <p:extLst>
      <p:ext uri="{BB962C8B-B14F-4D97-AF65-F5344CB8AC3E}">
        <p14:creationId xmlns:p14="http://schemas.microsoft.com/office/powerpoint/2010/main" val="1121501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53;p39">
            <a:extLst>
              <a:ext uri="{FF2B5EF4-FFF2-40B4-BE49-F238E27FC236}">
                <a16:creationId xmlns:a16="http://schemas.microsoft.com/office/drawing/2014/main" id="{A6F10D60-24FD-465C-92B4-8A777EA2A7D7}"/>
              </a:ext>
            </a:extLst>
          </p:cNvPr>
          <p:cNvSpPr txBox="1">
            <a:spLocks/>
          </p:cNvSpPr>
          <p:nvPr/>
        </p:nvSpPr>
        <p:spPr>
          <a:xfrm>
            <a:off x="609600" y="399193"/>
            <a:ext cx="10972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số</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lưu</a:t>
            </a:r>
            <a:r>
              <a:rPr lang="en-US" sz="4800" dirty="0">
                <a:solidFill>
                  <a:srgbClr val="FF0000"/>
                </a:solidFill>
                <a:latin typeface="Times New Roman" panose="02020603050405020304" pitchFamily="18" charset="0"/>
                <a:cs typeface="Times New Roman" panose="02020603050405020304" pitchFamily="18" charset="0"/>
              </a:rPr>
              <a:t> ý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phân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văn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bản</a:t>
            </a:r>
            <a:endParaRPr lang="en-US" sz="4800" dirty="0">
              <a:solidFill>
                <a:srgbClr val="FF0000"/>
              </a:solidFill>
              <a:latin typeface="Times New Roman" panose="02020603050405020304" pitchFamily="18" charset="0"/>
              <a:cs typeface="Times New Roman" panose="02020603050405020304" pitchFamily="18" charset="0"/>
            </a:endParaRPr>
          </a:p>
        </p:txBody>
      </p:sp>
      <p:grpSp>
        <p:nvGrpSpPr>
          <p:cNvPr id="3" name="Google Shape;1854;p39">
            <a:extLst>
              <a:ext uri="{FF2B5EF4-FFF2-40B4-BE49-F238E27FC236}">
                <a16:creationId xmlns:a16="http://schemas.microsoft.com/office/drawing/2014/main" id="{CA465723-1AAC-4924-B77B-B297408FBF2B}"/>
              </a:ext>
            </a:extLst>
          </p:cNvPr>
          <p:cNvGrpSpPr/>
          <p:nvPr/>
        </p:nvGrpSpPr>
        <p:grpSpPr>
          <a:xfrm>
            <a:off x="352191" y="2129413"/>
            <a:ext cx="3755115" cy="3755115"/>
            <a:chOff x="3163832" y="1583879"/>
            <a:chExt cx="2816336" cy="2816336"/>
          </a:xfrm>
        </p:grpSpPr>
        <p:sp>
          <p:nvSpPr>
            <p:cNvPr id="4" name="Google Shape;1855;p39">
              <a:extLst>
                <a:ext uri="{FF2B5EF4-FFF2-40B4-BE49-F238E27FC236}">
                  <a16:creationId xmlns:a16="http://schemas.microsoft.com/office/drawing/2014/main" id="{6318517F-BD56-47D4-B721-B6FA8C60BF7F}"/>
                </a:ext>
              </a:extLst>
            </p:cNvPr>
            <p:cNvSpPr/>
            <p:nvPr/>
          </p:nvSpPr>
          <p:spPr>
            <a:xfrm rot="3599955">
              <a:off x="3163832" y="1583879"/>
              <a:ext cx="2816336" cy="2816336"/>
            </a:xfrm>
            <a:prstGeom prst="arc">
              <a:avLst>
                <a:gd name="adj1" fmla="val 14489131"/>
                <a:gd name="adj2" fmla="val 17664111"/>
              </a:avLst>
            </a:prstGeom>
            <a:noFill/>
            <a:ln w="38100" cap="rnd" cmpd="sng">
              <a:solidFill>
                <a:schemeClr val="accent2"/>
              </a:solidFill>
              <a:prstDash val="solid"/>
              <a:round/>
              <a:headEnd type="none" w="sm" len="sm"/>
              <a:tailEnd type="triangle" w="sm" len="sm"/>
            </a:ln>
          </p:spPr>
          <p:txBody>
            <a:bodyPr spcFirstLastPara="1" wrap="square" lIns="121900" tIns="121900" rIns="121900" bIns="121900" anchor="ctr" anchorCtr="0">
              <a:noAutofit/>
            </a:bodyPr>
            <a:lstStyle/>
            <a:p>
              <a:endParaRPr sz="2400"/>
            </a:p>
          </p:txBody>
        </p:sp>
        <p:sp>
          <p:nvSpPr>
            <p:cNvPr id="7" name="Google Shape;1858;p39">
              <a:extLst>
                <a:ext uri="{FF2B5EF4-FFF2-40B4-BE49-F238E27FC236}">
                  <a16:creationId xmlns:a16="http://schemas.microsoft.com/office/drawing/2014/main" id="{DED1C547-830D-4CF5-84C2-CFD5C7746A70}"/>
                </a:ext>
              </a:extLst>
            </p:cNvPr>
            <p:cNvSpPr/>
            <p:nvPr/>
          </p:nvSpPr>
          <p:spPr>
            <a:xfrm>
              <a:off x="5228100" y="1717550"/>
              <a:ext cx="171300" cy="171300"/>
            </a:xfrm>
            <a:prstGeom prst="ellipse">
              <a:avLst/>
            </a:pr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8" name="Google Shape;1859;p39">
            <a:extLst>
              <a:ext uri="{FF2B5EF4-FFF2-40B4-BE49-F238E27FC236}">
                <a16:creationId xmlns:a16="http://schemas.microsoft.com/office/drawing/2014/main" id="{A25C5A20-53CF-4CB0-ADA8-21E595D04101}"/>
              </a:ext>
            </a:extLst>
          </p:cNvPr>
          <p:cNvGrpSpPr/>
          <p:nvPr/>
        </p:nvGrpSpPr>
        <p:grpSpPr>
          <a:xfrm>
            <a:off x="313690" y="2075073"/>
            <a:ext cx="3880949" cy="3755099"/>
            <a:chOff x="3163838" y="1583884"/>
            <a:chExt cx="2910712" cy="2816324"/>
          </a:xfrm>
        </p:grpSpPr>
        <p:sp>
          <p:nvSpPr>
            <p:cNvPr id="9" name="Google Shape;1860;p39">
              <a:extLst>
                <a:ext uri="{FF2B5EF4-FFF2-40B4-BE49-F238E27FC236}">
                  <a16:creationId xmlns:a16="http://schemas.microsoft.com/office/drawing/2014/main" id="{3D8ED239-C6DA-45BA-857A-14D2398DB1E7}"/>
                </a:ext>
              </a:extLst>
            </p:cNvPr>
            <p:cNvSpPr/>
            <p:nvPr/>
          </p:nvSpPr>
          <p:spPr>
            <a:xfrm rot="7057940">
              <a:off x="3163838" y="1583884"/>
              <a:ext cx="2816324" cy="2816324"/>
            </a:xfrm>
            <a:prstGeom prst="arc">
              <a:avLst>
                <a:gd name="adj1" fmla="val 14489131"/>
                <a:gd name="adj2" fmla="val 17664111"/>
              </a:avLst>
            </a:prstGeom>
            <a:noFill/>
            <a:ln w="38100" cap="rnd" cmpd="sng">
              <a:solidFill>
                <a:schemeClr val="accent1"/>
              </a:solidFill>
              <a:prstDash val="solid"/>
              <a:round/>
              <a:headEnd type="none" w="sm" len="sm"/>
              <a:tailEnd type="triangle" w="sm" len="sm"/>
            </a:ln>
          </p:spPr>
          <p:txBody>
            <a:bodyPr spcFirstLastPara="1" wrap="square" lIns="121900" tIns="121900" rIns="121900" bIns="121900" anchor="ctr" anchorCtr="0">
              <a:noAutofit/>
            </a:bodyPr>
            <a:lstStyle/>
            <a:p>
              <a:endParaRPr sz="2400"/>
            </a:p>
          </p:txBody>
        </p:sp>
        <p:sp>
          <p:nvSpPr>
            <p:cNvPr id="12" name="Google Shape;1863;p39">
              <a:extLst>
                <a:ext uri="{FF2B5EF4-FFF2-40B4-BE49-F238E27FC236}">
                  <a16:creationId xmlns:a16="http://schemas.microsoft.com/office/drawing/2014/main" id="{D1947B0F-275E-4BEE-8180-3420CB0357BF}"/>
                </a:ext>
              </a:extLst>
            </p:cNvPr>
            <p:cNvSpPr/>
            <p:nvPr/>
          </p:nvSpPr>
          <p:spPr>
            <a:xfrm>
              <a:off x="5903250" y="2903986"/>
              <a:ext cx="171300" cy="1713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3" name="Google Shape;1864;p39">
            <a:extLst>
              <a:ext uri="{FF2B5EF4-FFF2-40B4-BE49-F238E27FC236}">
                <a16:creationId xmlns:a16="http://schemas.microsoft.com/office/drawing/2014/main" id="{0F27CAC8-F4EA-497D-B3FB-C470F3A2791F}"/>
              </a:ext>
            </a:extLst>
          </p:cNvPr>
          <p:cNvGrpSpPr/>
          <p:nvPr/>
        </p:nvGrpSpPr>
        <p:grpSpPr>
          <a:xfrm>
            <a:off x="280891" y="2145859"/>
            <a:ext cx="3755200" cy="3755200"/>
            <a:chOff x="3163800" y="1583847"/>
            <a:chExt cx="2816400" cy="2816400"/>
          </a:xfrm>
        </p:grpSpPr>
        <p:sp>
          <p:nvSpPr>
            <p:cNvPr id="14" name="Google Shape;1865;p39">
              <a:extLst>
                <a:ext uri="{FF2B5EF4-FFF2-40B4-BE49-F238E27FC236}">
                  <a16:creationId xmlns:a16="http://schemas.microsoft.com/office/drawing/2014/main" id="{DF507926-BB7F-4654-8357-DD9ED2667CFB}"/>
                </a:ext>
              </a:extLst>
            </p:cNvPr>
            <p:cNvSpPr/>
            <p:nvPr/>
          </p:nvSpPr>
          <p:spPr>
            <a:xfrm rot="10800000">
              <a:off x="3163800" y="1583847"/>
              <a:ext cx="2816400" cy="2816400"/>
            </a:xfrm>
            <a:prstGeom prst="arc">
              <a:avLst>
                <a:gd name="adj1" fmla="val 14202589"/>
                <a:gd name="adj2" fmla="val 17744921"/>
              </a:avLst>
            </a:prstGeom>
            <a:noFill/>
            <a:ln w="38100" cap="rnd" cmpd="sng">
              <a:solidFill>
                <a:schemeClr val="lt2"/>
              </a:solidFill>
              <a:prstDash val="solid"/>
              <a:round/>
              <a:headEnd type="none" w="sm" len="sm"/>
              <a:tailEnd type="triangle" w="sm" len="sm"/>
            </a:ln>
          </p:spPr>
          <p:txBody>
            <a:bodyPr spcFirstLastPara="1" wrap="square" lIns="121900" tIns="121900" rIns="121900" bIns="121900" anchor="ctr" anchorCtr="0">
              <a:noAutofit/>
            </a:bodyPr>
            <a:lstStyle/>
            <a:p>
              <a:endParaRPr sz="2400"/>
            </a:p>
          </p:txBody>
        </p:sp>
        <p:sp>
          <p:nvSpPr>
            <p:cNvPr id="17" name="Google Shape;1868;p39">
              <a:extLst>
                <a:ext uri="{FF2B5EF4-FFF2-40B4-BE49-F238E27FC236}">
                  <a16:creationId xmlns:a16="http://schemas.microsoft.com/office/drawing/2014/main" id="{702CB8BE-5ADC-4A30-9553-D8388F88848D}"/>
                </a:ext>
              </a:extLst>
            </p:cNvPr>
            <p:cNvSpPr/>
            <p:nvPr/>
          </p:nvSpPr>
          <p:spPr>
            <a:xfrm>
              <a:off x="5228100" y="4090422"/>
              <a:ext cx="171300" cy="1713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grpSp>
      <p:grpSp>
        <p:nvGrpSpPr>
          <p:cNvPr id="18" name="Google Shape;1869;p39">
            <a:extLst>
              <a:ext uri="{FF2B5EF4-FFF2-40B4-BE49-F238E27FC236}">
                <a16:creationId xmlns:a16="http://schemas.microsoft.com/office/drawing/2014/main" id="{7F2F8966-9DA1-4B68-85D5-89EBDF639135}"/>
              </a:ext>
            </a:extLst>
          </p:cNvPr>
          <p:cNvGrpSpPr/>
          <p:nvPr/>
        </p:nvGrpSpPr>
        <p:grpSpPr>
          <a:xfrm>
            <a:off x="1467025" y="2624835"/>
            <a:ext cx="1606303" cy="2420748"/>
            <a:chOff x="4988824" y="1604428"/>
            <a:chExt cx="313445" cy="472310"/>
          </a:xfrm>
        </p:grpSpPr>
        <p:sp>
          <p:nvSpPr>
            <p:cNvPr id="19" name="Google Shape;1870;p39">
              <a:extLst>
                <a:ext uri="{FF2B5EF4-FFF2-40B4-BE49-F238E27FC236}">
                  <a16:creationId xmlns:a16="http://schemas.microsoft.com/office/drawing/2014/main" id="{B0C873F4-FA55-4A4B-89D9-3C9FFB01677B}"/>
                </a:ext>
              </a:extLst>
            </p:cNvPr>
            <p:cNvSpPr/>
            <p:nvPr/>
          </p:nvSpPr>
          <p:spPr>
            <a:xfrm rot="-5400000">
              <a:off x="5118732" y="1979662"/>
              <a:ext cx="54430" cy="139723"/>
            </a:xfrm>
            <a:custGeom>
              <a:avLst/>
              <a:gdLst/>
              <a:ahLst/>
              <a:cxnLst/>
              <a:rect l="l" t="t" r="r" b="b"/>
              <a:pathLst>
                <a:path w="3125" h="8022" extrusionOk="0">
                  <a:moveTo>
                    <a:pt x="2728" y="1"/>
                  </a:moveTo>
                  <a:cubicBezTo>
                    <a:pt x="0" y="1"/>
                    <a:pt x="454" y="2895"/>
                    <a:pt x="454" y="5087"/>
                  </a:cubicBezTo>
                  <a:cubicBezTo>
                    <a:pt x="454" y="6992"/>
                    <a:pt x="1131" y="8021"/>
                    <a:pt x="2906" y="8021"/>
                  </a:cubicBezTo>
                  <a:cubicBezTo>
                    <a:pt x="2977" y="8021"/>
                    <a:pt x="3050" y="8019"/>
                    <a:pt x="3125" y="8016"/>
                  </a:cubicBezTo>
                  <a:lnTo>
                    <a:pt x="2909" y="5"/>
                  </a:lnTo>
                  <a:cubicBezTo>
                    <a:pt x="2848" y="2"/>
                    <a:pt x="2787" y="1"/>
                    <a:pt x="272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0" name="Google Shape;1871;p39">
              <a:extLst>
                <a:ext uri="{FF2B5EF4-FFF2-40B4-BE49-F238E27FC236}">
                  <a16:creationId xmlns:a16="http://schemas.microsoft.com/office/drawing/2014/main" id="{88BB610E-2D6F-4EDF-BB29-639CEAA32368}"/>
                </a:ext>
              </a:extLst>
            </p:cNvPr>
            <p:cNvSpPr/>
            <p:nvPr/>
          </p:nvSpPr>
          <p:spPr>
            <a:xfrm rot="-5400000">
              <a:off x="4981996" y="1611256"/>
              <a:ext cx="327101" cy="313445"/>
            </a:xfrm>
            <a:custGeom>
              <a:avLst/>
              <a:gdLst/>
              <a:ahLst/>
              <a:cxnLst/>
              <a:rect l="l" t="t" r="r" b="b"/>
              <a:pathLst>
                <a:path w="18780" h="17996" extrusionOk="0">
                  <a:moveTo>
                    <a:pt x="10469" y="1"/>
                  </a:moveTo>
                  <a:cubicBezTo>
                    <a:pt x="8819" y="1"/>
                    <a:pt x="7078" y="276"/>
                    <a:pt x="5728" y="1138"/>
                  </a:cubicBezTo>
                  <a:cubicBezTo>
                    <a:pt x="4651" y="1827"/>
                    <a:pt x="3962" y="2818"/>
                    <a:pt x="3273" y="3895"/>
                  </a:cubicBezTo>
                  <a:cubicBezTo>
                    <a:pt x="2872" y="4661"/>
                    <a:pt x="2037" y="5149"/>
                    <a:pt x="1162" y="5149"/>
                  </a:cubicBezTo>
                  <a:cubicBezTo>
                    <a:pt x="1005" y="5149"/>
                    <a:pt x="846" y="5134"/>
                    <a:pt x="689" y="5101"/>
                  </a:cubicBezTo>
                  <a:cubicBezTo>
                    <a:pt x="662" y="5097"/>
                    <a:pt x="637" y="5095"/>
                    <a:pt x="613" y="5095"/>
                  </a:cubicBezTo>
                  <a:cubicBezTo>
                    <a:pt x="130" y="5095"/>
                    <a:pt x="155" y="5880"/>
                    <a:pt x="689" y="5962"/>
                  </a:cubicBezTo>
                  <a:cubicBezTo>
                    <a:pt x="878" y="5997"/>
                    <a:pt x="1069" y="6014"/>
                    <a:pt x="1260" y="6014"/>
                  </a:cubicBezTo>
                  <a:cubicBezTo>
                    <a:pt x="2022" y="6014"/>
                    <a:pt x="2773" y="5738"/>
                    <a:pt x="3359" y="5187"/>
                  </a:cubicBezTo>
                  <a:cubicBezTo>
                    <a:pt x="4005" y="4584"/>
                    <a:pt x="4350" y="3722"/>
                    <a:pt x="4910" y="3033"/>
                  </a:cubicBezTo>
                  <a:cubicBezTo>
                    <a:pt x="5728" y="2043"/>
                    <a:pt x="6848" y="1353"/>
                    <a:pt x="8140" y="1138"/>
                  </a:cubicBezTo>
                  <a:cubicBezTo>
                    <a:pt x="8921" y="952"/>
                    <a:pt x="9774" y="839"/>
                    <a:pt x="10626" y="839"/>
                  </a:cubicBezTo>
                  <a:cubicBezTo>
                    <a:pt x="11749" y="839"/>
                    <a:pt x="12871" y="1036"/>
                    <a:pt x="13826" y="1526"/>
                  </a:cubicBezTo>
                  <a:cubicBezTo>
                    <a:pt x="16798" y="3033"/>
                    <a:pt x="17746" y="6694"/>
                    <a:pt x="17444" y="9753"/>
                  </a:cubicBezTo>
                  <a:cubicBezTo>
                    <a:pt x="17056" y="13801"/>
                    <a:pt x="13955" y="17118"/>
                    <a:pt x="9777" y="17118"/>
                  </a:cubicBezTo>
                  <a:cubicBezTo>
                    <a:pt x="9632" y="17129"/>
                    <a:pt x="9487" y="17134"/>
                    <a:pt x="9343" y="17134"/>
                  </a:cubicBezTo>
                  <a:cubicBezTo>
                    <a:pt x="8336" y="17134"/>
                    <a:pt x="7365" y="16870"/>
                    <a:pt x="6460" y="16343"/>
                  </a:cubicBezTo>
                  <a:cubicBezTo>
                    <a:pt x="5599" y="15740"/>
                    <a:pt x="5082" y="14792"/>
                    <a:pt x="4436" y="13931"/>
                  </a:cubicBezTo>
                  <a:cubicBezTo>
                    <a:pt x="4091" y="13371"/>
                    <a:pt x="3575" y="12897"/>
                    <a:pt x="2929" y="12639"/>
                  </a:cubicBezTo>
                  <a:cubicBezTo>
                    <a:pt x="2153" y="12466"/>
                    <a:pt x="1335" y="12423"/>
                    <a:pt x="516" y="12423"/>
                  </a:cubicBezTo>
                  <a:cubicBezTo>
                    <a:pt x="492" y="12419"/>
                    <a:pt x="468" y="12417"/>
                    <a:pt x="446" y="12417"/>
                  </a:cubicBezTo>
                  <a:cubicBezTo>
                    <a:pt x="1" y="12417"/>
                    <a:pt x="24" y="13203"/>
                    <a:pt x="516" y="13285"/>
                  </a:cubicBezTo>
                  <a:cubicBezTo>
                    <a:pt x="1206" y="13328"/>
                    <a:pt x="2153" y="13242"/>
                    <a:pt x="2799" y="13500"/>
                  </a:cubicBezTo>
                  <a:cubicBezTo>
                    <a:pt x="3402" y="13758"/>
                    <a:pt x="3962" y="14749"/>
                    <a:pt x="4350" y="15309"/>
                  </a:cubicBezTo>
                  <a:cubicBezTo>
                    <a:pt x="4824" y="16041"/>
                    <a:pt x="5470" y="16644"/>
                    <a:pt x="6159" y="17161"/>
                  </a:cubicBezTo>
                  <a:cubicBezTo>
                    <a:pt x="7064" y="17678"/>
                    <a:pt x="8097" y="17936"/>
                    <a:pt x="9131" y="17980"/>
                  </a:cubicBezTo>
                  <a:cubicBezTo>
                    <a:pt x="9309" y="17990"/>
                    <a:pt x="9486" y="17996"/>
                    <a:pt x="9663" y="17996"/>
                  </a:cubicBezTo>
                  <a:cubicBezTo>
                    <a:pt x="13667" y="17996"/>
                    <a:pt x="17183" y="15221"/>
                    <a:pt x="18090" y="11260"/>
                  </a:cubicBezTo>
                  <a:cubicBezTo>
                    <a:pt x="18779" y="8116"/>
                    <a:pt x="18219" y="4239"/>
                    <a:pt x="15850" y="1913"/>
                  </a:cubicBezTo>
                  <a:cubicBezTo>
                    <a:pt x="14601" y="750"/>
                    <a:pt x="12921" y="61"/>
                    <a:pt x="11199" y="18"/>
                  </a:cubicBezTo>
                  <a:cubicBezTo>
                    <a:pt x="10958" y="7"/>
                    <a:pt x="10715" y="1"/>
                    <a:pt x="104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1" name="Google Shape;1872;p39">
              <a:extLst>
                <a:ext uri="{FF2B5EF4-FFF2-40B4-BE49-F238E27FC236}">
                  <a16:creationId xmlns:a16="http://schemas.microsoft.com/office/drawing/2014/main" id="{E2560FD0-0AF3-4DB2-957D-C3F863685DAF}"/>
                </a:ext>
              </a:extLst>
            </p:cNvPr>
            <p:cNvSpPr/>
            <p:nvPr/>
          </p:nvSpPr>
          <p:spPr>
            <a:xfrm rot="-5400000">
              <a:off x="5121171" y="1853507"/>
              <a:ext cx="49535" cy="187569"/>
            </a:xfrm>
            <a:custGeom>
              <a:avLst/>
              <a:gdLst/>
              <a:ahLst/>
              <a:cxnLst/>
              <a:rect l="l" t="t" r="r" b="b"/>
              <a:pathLst>
                <a:path w="2844" h="10769" extrusionOk="0">
                  <a:moveTo>
                    <a:pt x="1" y="0"/>
                  </a:moveTo>
                  <a:lnTo>
                    <a:pt x="1" y="10768"/>
                  </a:lnTo>
                  <a:lnTo>
                    <a:pt x="2843" y="10768"/>
                  </a:lnTo>
                  <a:lnTo>
                    <a:pt x="2843"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2" name="Google Shape;1873;p39">
              <a:extLst>
                <a:ext uri="{FF2B5EF4-FFF2-40B4-BE49-F238E27FC236}">
                  <a16:creationId xmlns:a16="http://schemas.microsoft.com/office/drawing/2014/main" id="{9ABC919E-EEC6-4B73-BB98-0D8B27437D4C}"/>
                </a:ext>
              </a:extLst>
            </p:cNvPr>
            <p:cNvSpPr/>
            <p:nvPr/>
          </p:nvSpPr>
          <p:spPr>
            <a:xfrm rot="-5400000">
              <a:off x="5112967" y="1845303"/>
              <a:ext cx="65943" cy="202583"/>
            </a:xfrm>
            <a:custGeom>
              <a:avLst/>
              <a:gdLst/>
              <a:ahLst/>
              <a:cxnLst/>
              <a:rect l="l" t="t" r="r" b="b"/>
              <a:pathLst>
                <a:path w="3786" h="11631" extrusionOk="0">
                  <a:moveTo>
                    <a:pt x="2844" y="862"/>
                  </a:moveTo>
                  <a:lnTo>
                    <a:pt x="2844" y="10769"/>
                  </a:lnTo>
                  <a:lnTo>
                    <a:pt x="867" y="10769"/>
                  </a:lnTo>
                  <a:cubicBezTo>
                    <a:pt x="901" y="7479"/>
                    <a:pt x="866" y="4188"/>
                    <a:pt x="863" y="862"/>
                  </a:cubicBezTo>
                  <a:close/>
                  <a:moveTo>
                    <a:pt x="432" y="1"/>
                  </a:moveTo>
                  <a:cubicBezTo>
                    <a:pt x="173" y="1"/>
                    <a:pt x="1" y="216"/>
                    <a:pt x="1" y="431"/>
                  </a:cubicBezTo>
                  <a:cubicBezTo>
                    <a:pt x="1" y="4006"/>
                    <a:pt x="44" y="7581"/>
                    <a:pt x="1" y="11199"/>
                  </a:cubicBezTo>
                  <a:cubicBezTo>
                    <a:pt x="1" y="11415"/>
                    <a:pt x="173" y="11630"/>
                    <a:pt x="432" y="11630"/>
                  </a:cubicBezTo>
                  <a:lnTo>
                    <a:pt x="3274" y="11630"/>
                  </a:lnTo>
                  <a:cubicBezTo>
                    <a:pt x="3533" y="11630"/>
                    <a:pt x="3705" y="11415"/>
                    <a:pt x="3705" y="11199"/>
                  </a:cubicBezTo>
                  <a:lnTo>
                    <a:pt x="3705" y="570"/>
                  </a:lnTo>
                  <a:lnTo>
                    <a:pt x="3705" y="570"/>
                  </a:lnTo>
                  <a:cubicBezTo>
                    <a:pt x="3785" y="320"/>
                    <a:pt x="3642" y="1"/>
                    <a:pt x="327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3" name="Google Shape;1874;p39">
              <a:extLst>
                <a:ext uri="{FF2B5EF4-FFF2-40B4-BE49-F238E27FC236}">
                  <a16:creationId xmlns:a16="http://schemas.microsoft.com/office/drawing/2014/main" id="{38DA01E8-9833-44B3-BB98-5851B0970975}"/>
                </a:ext>
              </a:extLst>
            </p:cNvPr>
            <p:cNvSpPr/>
            <p:nvPr/>
          </p:nvSpPr>
          <p:spPr>
            <a:xfrm rot="-5400000">
              <a:off x="5120805" y="1900395"/>
              <a:ext cx="50267" cy="187569"/>
            </a:xfrm>
            <a:custGeom>
              <a:avLst/>
              <a:gdLst/>
              <a:ahLst/>
              <a:cxnLst/>
              <a:rect l="l" t="t" r="r" b="b"/>
              <a:pathLst>
                <a:path w="2886" h="10769" extrusionOk="0">
                  <a:moveTo>
                    <a:pt x="0" y="0"/>
                  </a:moveTo>
                  <a:lnTo>
                    <a:pt x="0" y="10768"/>
                  </a:lnTo>
                  <a:lnTo>
                    <a:pt x="2886" y="10768"/>
                  </a:lnTo>
                  <a:lnTo>
                    <a:pt x="288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4" name="Google Shape;1875;p39">
              <a:extLst>
                <a:ext uri="{FF2B5EF4-FFF2-40B4-BE49-F238E27FC236}">
                  <a16:creationId xmlns:a16="http://schemas.microsoft.com/office/drawing/2014/main" id="{96FA6C87-DE0B-45A6-A483-40380AAE57A5}"/>
                </a:ext>
              </a:extLst>
            </p:cNvPr>
            <p:cNvSpPr/>
            <p:nvPr/>
          </p:nvSpPr>
          <p:spPr>
            <a:xfrm rot="-5400000">
              <a:off x="5113298" y="1892888"/>
              <a:ext cx="65281" cy="202583"/>
            </a:xfrm>
            <a:custGeom>
              <a:avLst/>
              <a:gdLst/>
              <a:ahLst/>
              <a:cxnLst/>
              <a:rect l="l" t="t" r="r" b="b"/>
              <a:pathLst>
                <a:path w="3748" h="11631" extrusionOk="0">
                  <a:moveTo>
                    <a:pt x="2886" y="862"/>
                  </a:moveTo>
                  <a:lnTo>
                    <a:pt x="2886" y="10769"/>
                  </a:lnTo>
                  <a:lnTo>
                    <a:pt x="867" y="10769"/>
                  </a:lnTo>
                  <a:cubicBezTo>
                    <a:pt x="900" y="7479"/>
                    <a:pt x="865" y="4188"/>
                    <a:pt x="862" y="862"/>
                  </a:cubicBezTo>
                  <a:close/>
                  <a:moveTo>
                    <a:pt x="431" y="1"/>
                  </a:moveTo>
                  <a:cubicBezTo>
                    <a:pt x="216" y="1"/>
                    <a:pt x="0" y="173"/>
                    <a:pt x="0" y="431"/>
                  </a:cubicBezTo>
                  <a:cubicBezTo>
                    <a:pt x="0" y="4006"/>
                    <a:pt x="43" y="7581"/>
                    <a:pt x="0" y="11199"/>
                  </a:cubicBezTo>
                  <a:cubicBezTo>
                    <a:pt x="0" y="11415"/>
                    <a:pt x="216" y="11630"/>
                    <a:pt x="431" y="11630"/>
                  </a:cubicBezTo>
                  <a:lnTo>
                    <a:pt x="3317" y="11630"/>
                  </a:lnTo>
                  <a:cubicBezTo>
                    <a:pt x="3532" y="11630"/>
                    <a:pt x="3748" y="11415"/>
                    <a:pt x="3748" y="11199"/>
                  </a:cubicBezTo>
                  <a:lnTo>
                    <a:pt x="3748" y="431"/>
                  </a:lnTo>
                  <a:cubicBezTo>
                    <a:pt x="3748" y="297"/>
                    <a:pt x="3698" y="195"/>
                    <a:pt x="3623" y="125"/>
                  </a:cubicBezTo>
                  <a:lnTo>
                    <a:pt x="3623" y="125"/>
                  </a:lnTo>
                  <a:cubicBezTo>
                    <a:pt x="3553" y="50"/>
                    <a:pt x="3451" y="1"/>
                    <a:pt x="3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5" name="Google Shape;1876;p39">
              <a:extLst>
                <a:ext uri="{FF2B5EF4-FFF2-40B4-BE49-F238E27FC236}">
                  <a16:creationId xmlns:a16="http://schemas.microsoft.com/office/drawing/2014/main" id="{9B817320-C7D4-4DBA-92CC-031DEC405CA8}"/>
                </a:ext>
              </a:extLst>
            </p:cNvPr>
            <p:cNvSpPr/>
            <p:nvPr/>
          </p:nvSpPr>
          <p:spPr>
            <a:xfrm rot="-5400000">
              <a:off x="5021900" y="1815162"/>
              <a:ext cx="165553" cy="62372"/>
            </a:xfrm>
            <a:custGeom>
              <a:avLst/>
              <a:gdLst/>
              <a:ahLst/>
              <a:cxnLst/>
              <a:rect l="l" t="t" r="r" b="b"/>
              <a:pathLst>
                <a:path w="9505" h="3581" extrusionOk="0">
                  <a:moveTo>
                    <a:pt x="8927" y="1"/>
                  </a:moveTo>
                  <a:cubicBezTo>
                    <a:pt x="8880" y="1"/>
                    <a:pt x="8830" y="8"/>
                    <a:pt x="8778" y="24"/>
                  </a:cubicBezTo>
                  <a:lnTo>
                    <a:pt x="1541" y="2393"/>
                  </a:lnTo>
                  <a:lnTo>
                    <a:pt x="508" y="2738"/>
                  </a:lnTo>
                  <a:cubicBezTo>
                    <a:pt x="1" y="2894"/>
                    <a:pt x="165" y="3580"/>
                    <a:pt x="584" y="3580"/>
                  </a:cubicBezTo>
                  <a:cubicBezTo>
                    <a:pt x="628" y="3580"/>
                    <a:pt x="674" y="3573"/>
                    <a:pt x="723" y="3556"/>
                  </a:cubicBezTo>
                  <a:lnTo>
                    <a:pt x="7959" y="1187"/>
                  </a:lnTo>
                  <a:lnTo>
                    <a:pt x="9036" y="843"/>
                  </a:lnTo>
                  <a:cubicBezTo>
                    <a:pt x="9504" y="687"/>
                    <a:pt x="9372" y="1"/>
                    <a:pt x="892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6" name="Google Shape;1877;p39">
              <a:extLst>
                <a:ext uri="{FF2B5EF4-FFF2-40B4-BE49-F238E27FC236}">
                  <a16:creationId xmlns:a16="http://schemas.microsoft.com/office/drawing/2014/main" id="{5B73D92C-2756-4C23-9C25-94C3FDB40D6F}"/>
                </a:ext>
              </a:extLst>
            </p:cNvPr>
            <p:cNvSpPr/>
            <p:nvPr/>
          </p:nvSpPr>
          <p:spPr>
            <a:xfrm rot="-5400000">
              <a:off x="5095210" y="1822878"/>
              <a:ext cx="165989" cy="46992"/>
            </a:xfrm>
            <a:custGeom>
              <a:avLst/>
              <a:gdLst/>
              <a:ahLst/>
              <a:cxnLst/>
              <a:rect l="l" t="t" r="r" b="b"/>
              <a:pathLst>
                <a:path w="9530" h="2698" extrusionOk="0">
                  <a:moveTo>
                    <a:pt x="633" y="0"/>
                  </a:moveTo>
                  <a:cubicBezTo>
                    <a:pt x="188" y="0"/>
                    <a:pt x="1" y="754"/>
                    <a:pt x="522" y="875"/>
                  </a:cubicBezTo>
                  <a:lnTo>
                    <a:pt x="7758" y="2468"/>
                  </a:lnTo>
                  <a:lnTo>
                    <a:pt x="8792" y="2684"/>
                  </a:lnTo>
                  <a:cubicBezTo>
                    <a:pt x="8832" y="2693"/>
                    <a:pt x="8871" y="2698"/>
                    <a:pt x="8908" y="2698"/>
                  </a:cubicBezTo>
                  <a:cubicBezTo>
                    <a:pt x="9379" y="2698"/>
                    <a:pt x="9529" y="1985"/>
                    <a:pt x="9050" y="1865"/>
                  </a:cubicBezTo>
                  <a:lnTo>
                    <a:pt x="1771" y="272"/>
                  </a:lnTo>
                  <a:lnTo>
                    <a:pt x="737" y="13"/>
                  </a:lnTo>
                  <a:cubicBezTo>
                    <a:pt x="701" y="4"/>
                    <a:pt x="667" y="0"/>
                    <a:pt x="63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7" name="Google Shape;1878;p39">
              <a:extLst>
                <a:ext uri="{FF2B5EF4-FFF2-40B4-BE49-F238E27FC236}">
                  <a16:creationId xmlns:a16="http://schemas.microsoft.com/office/drawing/2014/main" id="{41231C12-EFB6-4C0C-8DC1-E00803E1A4E5}"/>
                </a:ext>
              </a:extLst>
            </p:cNvPr>
            <p:cNvSpPr/>
            <p:nvPr/>
          </p:nvSpPr>
          <p:spPr>
            <a:xfrm rot="-5400000">
              <a:off x="5100034" y="1698796"/>
              <a:ext cx="75784" cy="121139"/>
            </a:xfrm>
            <a:custGeom>
              <a:avLst/>
              <a:gdLst/>
              <a:ahLst/>
              <a:cxnLst/>
              <a:rect l="l" t="t" r="r" b="b"/>
              <a:pathLst>
                <a:path w="4351" h="6955" extrusionOk="0">
                  <a:moveTo>
                    <a:pt x="3037" y="2016"/>
                  </a:moveTo>
                  <a:cubicBezTo>
                    <a:pt x="3151" y="2016"/>
                    <a:pt x="3259" y="2025"/>
                    <a:pt x="3360" y="2042"/>
                  </a:cubicBezTo>
                  <a:lnTo>
                    <a:pt x="3576" y="2085"/>
                  </a:lnTo>
                  <a:lnTo>
                    <a:pt x="3662" y="2128"/>
                  </a:lnTo>
                  <a:cubicBezTo>
                    <a:pt x="3662" y="2128"/>
                    <a:pt x="3662" y="2128"/>
                    <a:pt x="3662" y="2128"/>
                  </a:cubicBezTo>
                  <a:lnTo>
                    <a:pt x="3662" y="2128"/>
                  </a:lnTo>
                  <a:cubicBezTo>
                    <a:pt x="3683" y="2150"/>
                    <a:pt x="3683" y="2161"/>
                    <a:pt x="3678" y="2161"/>
                  </a:cubicBezTo>
                  <a:cubicBezTo>
                    <a:pt x="3673" y="2161"/>
                    <a:pt x="3662" y="2150"/>
                    <a:pt x="3662" y="2128"/>
                  </a:cubicBezTo>
                  <a:cubicBezTo>
                    <a:pt x="3662" y="2214"/>
                    <a:pt x="3662" y="2301"/>
                    <a:pt x="3662" y="2387"/>
                  </a:cubicBezTo>
                  <a:cubicBezTo>
                    <a:pt x="3619" y="2473"/>
                    <a:pt x="3576" y="2559"/>
                    <a:pt x="3533" y="2602"/>
                  </a:cubicBezTo>
                  <a:cubicBezTo>
                    <a:pt x="3446" y="2731"/>
                    <a:pt x="3274" y="2774"/>
                    <a:pt x="3102" y="2774"/>
                  </a:cubicBezTo>
                  <a:cubicBezTo>
                    <a:pt x="2887" y="2774"/>
                    <a:pt x="2671" y="2688"/>
                    <a:pt x="2456" y="2602"/>
                  </a:cubicBezTo>
                  <a:cubicBezTo>
                    <a:pt x="2235" y="2523"/>
                    <a:pt x="2031" y="2421"/>
                    <a:pt x="1845" y="2298"/>
                  </a:cubicBezTo>
                  <a:lnTo>
                    <a:pt x="1845" y="2298"/>
                  </a:lnTo>
                  <a:cubicBezTo>
                    <a:pt x="2214" y="2114"/>
                    <a:pt x="2653" y="2016"/>
                    <a:pt x="3037" y="2016"/>
                  </a:cubicBezTo>
                  <a:close/>
                  <a:moveTo>
                    <a:pt x="2807" y="4324"/>
                  </a:moveTo>
                  <a:cubicBezTo>
                    <a:pt x="2934" y="4324"/>
                    <a:pt x="3061" y="4338"/>
                    <a:pt x="3188" y="4368"/>
                  </a:cubicBezTo>
                  <a:cubicBezTo>
                    <a:pt x="3317" y="4411"/>
                    <a:pt x="3403" y="4497"/>
                    <a:pt x="3533" y="4540"/>
                  </a:cubicBezTo>
                  <a:cubicBezTo>
                    <a:pt x="3403" y="4713"/>
                    <a:pt x="3188" y="4842"/>
                    <a:pt x="2973" y="4885"/>
                  </a:cubicBezTo>
                  <a:cubicBezTo>
                    <a:pt x="2865" y="4909"/>
                    <a:pt x="2757" y="4920"/>
                    <a:pt x="2650" y="4920"/>
                  </a:cubicBezTo>
                  <a:cubicBezTo>
                    <a:pt x="2344" y="4920"/>
                    <a:pt x="2044" y="4827"/>
                    <a:pt x="1788" y="4662"/>
                  </a:cubicBezTo>
                  <a:lnTo>
                    <a:pt x="1788" y="4662"/>
                  </a:lnTo>
                  <a:cubicBezTo>
                    <a:pt x="2077" y="4446"/>
                    <a:pt x="2437" y="4324"/>
                    <a:pt x="2807" y="4324"/>
                  </a:cubicBezTo>
                  <a:close/>
                  <a:moveTo>
                    <a:pt x="1349" y="1"/>
                  </a:moveTo>
                  <a:cubicBezTo>
                    <a:pt x="1318" y="1"/>
                    <a:pt x="1285" y="6"/>
                    <a:pt x="1250" y="18"/>
                  </a:cubicBezTo>
                  <a:cubicBezTo>
                    <a:pt x="517" y="190"/>
                    <a:pt x="1" y="793"/>
                    <a:pt x="345" y="1568"/>
                  </a:cubicBezTo>
                  <a:cubicBezTo>
                    <a:pt x="474" y="1810"/>
                    <a:pt x="633" y="2039"/>
                    <a:pt x="819" y="2247"/>
                  </a:cubicBezTo>
                  <a:lnTo>
                    <a:pt x="819" y="2247"/>
                  </a:lnTo>
                  <a:cubicBezTo>
                    <a:pt x="405" y="2717"/>
                    <a:pt x="265" y="3393"/>
                    <a:pt x="517" y="4024"/>
                  </a:cubicBezTo>
                  <a:cubicBezTo>
                    <a:pt x="607" y="4271"/>
                    <a:pt x="734" y="4495"/>
                    <a:pt x="892" y="4692"/>
                  </a:cubicBezTo>
                  <a:lnTo>
                    <a:pt x="891" y="4692"/>
                  </a:lnTo>
                  <a:cubicBezTo>
                    <a:pt x="866" y="4727"/>
                    <a:pt x="842" y="4763"/>
                    <a:pt x="819" y="4799"/>
                  </a:cubicBezTo>
                  <a:cubicBezTo>
                    <a:pt x="259" y="5574"/>
                    <a:pt x="216" y="6823"/>
                    <a:pt x="1422" y="6952"/>
                  </a:cubicBezTo>
                  <a:cubicBezTo>
                    <a:pt x="1435" y="6954"/>
                    <a:pt x="1447" y="6955"/>
                    <a:pt x="1458" y="6955"/>
                  </a:cubicBezTo>
                  <a:cubicBezTo>
                    <a:pt x="1809" y="6955"/>
                    <a:pt x="1797" y="6348"/>
                    <a:pt x="1422" y="6306"/>
                  </a:cubicBezTo>
                  <a:cubicBezTo>
                    <a:pt x="1207" y="6306"/>
                    <a:pt x="1077" y="6177"/>
                    <a:pt x="1077" y="6005"/>
                  </a:cubicBezTo>
                  <a:cubicBezTo>
                    <a:pt x="1077" y="5703"/>
                    <a:pt x="1164" y="5445"/>
                    <a:pt x="1336" y="5186"/>
                  </a:cubicBezTo>
                  <a:cubicBezTo>
                    <a:pt x="1345" y="5170"/>
                    <a:pt x="1354" y="5154"/>
                    <a:pt x="1363" y="5138"/>
                  </a:cubicBezTo>
                  <a:lnTo>
                    <a:pt x="1363" y="5138"/>
                  </a:lnTo>
                  <a:cubicBezTo>
                    <a:pt x="1752" y="5415"/>
                    <a:pt x="2223" y="5572"/>
                    <a:pt x="2713" y="5572"/>
                  </a:cubicBezTo>
                  <a:cubicBezTo>
                    <a:pt x="2856" y="5572"/>
                    <a:pt x="3000" y="5559"/>
                    <a:pt x="3145" y="5531"/>
                  </a:cubicBezTo>
                  <a:cubicBezTo>
                    <a:pt x="3533" y="5445"/>
                    <a:pt x="3834" y="5186"/>
                    <a:pt x="4049" y="4885"/>
                  </a:cubicBezTo>
                  <a:cubicBezTo>
                    <a:pt x="4222" y="4583"/>
                    <a:pt x="4136" y="4153"/>
                    <a:pt x="3834" y="3980"/>
                  </a:cubicBezTo>
                  <a:cubicBezTo>
                    <a:pt x="3527" y="3754"/>
                    <a:pt x="3179" y="3655"/>
                    <a:pt x="2827" y="3655"/>
                  </a:cubicBezTo>
                  <a:cubicBezTo>
                    <a:pt x="2296" y="3655"/>
                    <a:pt x="1755" y="3879"/>
                    <a:pt x="1332" y="4226"/>
                  </a:cubicBezTo>
                  <a:lnTo>
                    <a:pt x="1332" y="4226"/>
                  </a:lnTo>
                  <a:cubicBezTo>
                    <a:pt x="1243" y="4100"/>
                    <a:pt x="1171" y="3960"/>
                    <a:pt x="1121" y="3808"/>
                  </a:cubicBezTo>
                  <a:cubicBezTo>
                    <a:pt x="935" y="3359"/>
                    <a:pt x="1044" y="2983"/>
                    <a:pt x="1306" y="2692"/>
                  </a:cubicBezTo>
                  <a:lnTo>
                    <a:pt x="1306" y="2692"/>
                  </a:lnTo>
                  <a:cubicBezTo>
                    <a:pt x="1511" y="2845"/>
                    <a:pt x="1737" y="2975"/>
                    <a:pt x="1982" y="3076"/>
                  </a:cubicBezTo>
                  <a:cubicBezTo>
                    <a:pt x="2319" y="3257"/>
                    <a:pt x="2765" y="3423"/>
                    <a:pt x="3180" y="3423"/>
                  </a:cubicBezTo>
                  <a:cubicBezTo>
                    <a:pt x="3454" y="3423"/>
                    <a:pt x="3714" y="3351"/>
                    <a:pt x="3920" y="3162"/>
                  </a:cubicBezTo>
                  <a:cubicBezTo>
                    <a:pt x="4222" y="2861"/>
                    <a:pt x="4351" y="2516"/>
                    <a:pt x="4308" y="2171"/>
                  </a:cubicBezTo>
                  <a:cubicBezTo>
                    <a:pt x="4308" y="1827"/>
                    <a:pt x="4049" y="1525"/>
                    <a:pt x="3748" y="1439"/>
                  </a:cubicBezTo>
                  <a:cubicBezTo>
                    <a:pt x="3514" y="1390"/>
                    <a:pt x="3277" y="1365"/>
                    <a:pt x="3041" y="1365"/>
                  </a:cubicBezTo>
                  <a:cubicBezTo>
                    <a:pt x="2451" y="1365"/>
                    <a:pt x="1871" y="1519"/>
                    <a:pt x="1379" y="1827"/>
                  </a:cubicBezTo>
                  <a:cubicBezTo>
                    <a:pt x="1361" y="1835"/>
                    <a:pt x="1343" y="1844"/>
                    <a:pt x="1325" y="1854"/>
                  </a:cubicBezTo>
                  <a:lnTo>
                    <a:pt x="1325" y="1854"/>
                  </a:lnTo>
                  <a:cubicBezTo>
                    <a:pt x="1220" y="1739"/>
                    <a:pt x="1123" y="1615"/>
                    <a:pt x="1034" y="1482"/>
                  </a:cubicBezTo>
                  <a:cubicBezTo>
                    <a:pt x="948" y="1396"/>
                    <a:pt x="905" y="1267"/>
                    <a:pt x="862" y="1181"/>
                  </a:cubicBezTo>
                  <a:cubicBezTo>
                    <a:pt x="862" y="1095"/>
                    <a:pt x="862" y="1051"/>
                    <a:pt x="862" y="965"/>
                  </a:cubicBezTo>
                  <a:cubicBezTo>
                    <a:pt x="905" y="922"/>
                    <a:pt x="948" y="836"/>
                    <a:pt x="991" y="793"/>
                  </a:cubicBezTo>
                  <a:cubicBezTo>
                    <a:pt x="1121" y="707"/>
                    <a:pt x="1250" y="664"/>
                    <a:pt x="1422" y="621"/>
                  </a:cubicBezTo>
                  <a:cubicBezTo>
                    <a:pt x="1775" y="542"/>
                    <a:pt x="1664" y="1"/>
                    <a:pt x="13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28" name="Google Shape;1879;p39">
            <a:extLst>
              <a:ext uri="{FF2B5EF4-FFF2-40B4-BE49-F238E27FC236}">
                <a16:creationId xmlns:a16="http://schemas.microsoft.com/office/drawing/2014/main" id="{DEEF81C7-3BA5-4174-9756-E7DB14758CD8}"/>
              </a:ext>
            </a:extLst>
          </p:cNvPr>
          <p:cNvGrpSpPr/>
          <p:nvPr/>
        </p:nvGrpSpPr>
        <p:grpSpPr>
          <a:xfrm>
            <a:off x="145719" y="2101983"/>
            <a:ext cx="3880949" cy="3755099"/>
            <a:chOff x="3069450" y="1583884"/>
            <a:chExt cx="2910712" cy="2816324"/>
          </a:xfrm>
        </p:grpSpPr>
        <p:sp>
          <p:nvSpPr>
            <p:cNvPr id="29" name="Google Shape;1880;p39">
              <a:extLst>
                <a:ext uri="{FF2B5EF4-FFF2-40B4-BE49-F238E27FC236}">
                  <a16:creationId xmlns:a16="http://schemas.microsoft.com/office/drawing/2014/main" id="{3C036E8F-278C-41B2-B52E-8A2B6A3106F2}"/>
                </a:ext>
              </a:extLst>
            </p:cNvPr>
            <p:cNvSpPr/>
            <p:nvPr/>
          </p:nvSpPr>
          <p:spPr>
            <a:xfrm rot="-3742060">
              <a:off x="3163838" y="1583884"/>
              <a:ext cx="2816324" cy="2816324"/>
            </a:xfrm>
            <a:prstGeom prst="arc">
              <a:avLst>
                <a:gd name="adj1" fmla="val 14489131"/>
                <a:gd name="adj2" fmla="val 17664111"/>
              </a:avLst>
            </a:prstGeom>
            <a:noFill/>
            <a:ln w="38100" cap="rnd" cmpd="sng">
              <a:solidFill>
                <a:schemeClr val="accent3"/>
              </a:solidFill>
              <a:prstDash val="solid"/>
              <a:round/>
              <a:headEnd type="none" w="sm" len="sm"/>
              <a:tailEnd type="triangle" w="sm" len="sm"/>
            </a:ln>
          </p:spPr>
          <p:txBody>
            <a:bodyPr spcFirstLastPara="1" wrap="square" lIns="121900" tIns="121900" rIns="121900" bIns="121900" anchor="ctr" anchorCtr="0">
              <a:noAutofit/>
            </a:bodyPr>
            <a:lstStyle/>
            <a:p>
              <a:endParaRPr sz="2400"/>
            </a:p>
          </p:txBody>
        </p:sp>
        <p:sp>
          <p:nvSpPr>
            <p:cNvPr id="32" name="Google Shape;1883;p39">
              <a:extLst>
                <a:ext uri="{FF2B5EF4-FFF2-40B4-BE49-F238E27FC236}">
                  <a16:creationId xmlns:a16="http://schemas.microsoft.com/office/drawing/2014/main" id="{4F35AFE1-7EE6-4C1E-8E4D-B0FE163F61EF}"/>
                </a:ext>
              </a:extLst>
            </p:cNvPr>
            <p:cNvSpPr/>
            <p:nvPr/>
          </p:nvSpPr>
          <p:spPr>
            <a:xfrm>
              <a:off x="3069450" y="2903986"/>
              <a:ext cx="171300" cy="171300"/>
            </a:xfrm>
            <a:prstGeom prst="ellipse">
              <a:avLst/>
            </a:pr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33" name="Google Shape;1884;p39">
            <a:extLst>
              <a:ext uri="{FF2B5EF4-FFF2-40B4-BE49-F238E27FC236}">
                <a16:creationId xmlns:a16="http://schemas.microsoft.com/office/drawing/2014/main" id="{C3B17BB4-B061-4384-B810-5F09B8BA917F}"/>
              </a:ext>
            </a:extLst>
          </p:cNvPr>
          <p:cNvGrpSpPr/>
          <p:nvPr/>
        </p:nvGrpSpPr>
        <p:grpSpPr>
          <a:xfrm>
            <a:off x="242969" y="2101933"/>
            <a:ext cx="3760984" cy="3755115"/>
            <a:chOff x="3159725" y="1584979"/>
            <a:chExt cx="2820738" cy="2816336"/>
          </a:xfrm>
        </p:grpSpPr>
        <p:sp>
          <p:nvSpPr>
            <p:cNvPr id="34" name="Google Shape;1885;p39">
              <a:extLst>
                <a:ext uri="{FF2B5EF4-FFF2-40B4-BE49-F238E27FC236}">
                  <a16:creationId xmlns:a16="http://schemas.microsoft.com/office/drawing/2014/main" id="{629A8EE1-A900-44BB-9ACB-8AABD0116212}"/>
                </a:ext>
              </a:extLst>
            </p:cNvPr>
            <p:cNvSpPr/>
            <p:nvPr/>
          </p:nvSpPr>
          <p:spPr>
            <a:xfrm rot="14399955">
              <a:off x="3161926" y="1582778"/>
              <a:ext cx="2816336" cy="2820738"/>
            </a:xfrm>
            <a:prstGeom prst="arc">
              <a:avLst>
                <a:gd name="adj1" fmla="val 14489131"/>
                <a:gd name="adj2" fmla="val 17664111"/>
              </a:avLst>
            </a:prstGeom>
            <a:noFill/>
            <a:ln w="38100" cap="rnd" cmpd="sng">
              <a:solidFill>
                <a:srgbClr val="B889DB"/>
              </a:solidFill>
              <a:prstDash val="solid"/>
              <a:round/>
              <a:headEnd type="none" w="sm" len="sm"/>
              <a:tailEnd type="triangle" w="sm" len="sm"/>
            </a:ln>
          </p:spPr>
          <p:txBody>
            <a:bodyPr spcFirstLastPara="1" wrap="square" lIns="121900" tIns="121900" rIns="121900" bIns="121900" anchor="ctr" anchorCtr="0">
              <a:noAutofit/>
            </a:bodyPr>
            <a:lstStyle/>
            <a:p>
              <a:endParaRPr sz="2400" dirty="0"/>
            </a:p>
          </p:txBody>
        </p:sp>
        <p:sp>
          <p:nvSpPr>
            <p:cNvPr id="37" name="Google Shape;1888;p39">
              <a:extLst>
                <a:ext uri="{FF2B5EF4-FFF2-40B4-BE49-F238E27FC236}">
                  <a16:creationId xmlns:a16="http://schemas.microsoft.com/office/drawing/2014/main" id="{26BA1D90-D3CC-45FB-A578-1510A526092A}"/>
                </a:ext>
              </a:extLst>
            </p:cNvPr>
            <p:cNvSpPr/>
            <p:nvPr/>
          </p:nvSpPr>
          <p:spPr>
            <a:xfrm>
              <a:off x="3744600" y="4090422"/>
              <a:ext cx="171300" cy="1713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grpSp>
        <p:nvGrpSpPr>
          <p:cNvPr id="38" name="Google Shape;1889;p39">
            <a:extLst>
              <a:ext uri="{FF2B5EF4-FFF2-40B4-BE49-F238E27FC236}">
                <a16:creationId xmlns:a16="http://schemas.microsoft.com/office/drawing/2014/main" id="{02AE9C70-CD2D-4814-921E-CE0F05BB2924}"/>
              </a:ext>
            </a:extLst>
          </p:cNvPr>
          <p:cNvGrpSpPr/>
          <p:nvPr/>
        </p:nvGrpSpPr>
        <p:grpSpPr>
          <a:xfrm>
            <a:off x="325239" y="2127560"/>
            <a:ext cx="3755200" cy="3755200"/>
            <a:chOff x="3163800" y="1583847"/>
            <a:chExt cx="2816400" cy="2816400"/>
          </a:xfrm>
        </p:grpSpPr>
        <p:sp>
          <p:nvSpPr>
            <p:cNvPr id="39" name="Google Shape;1890;p39">
              <a:extLst>
                <a:ext uri="{FF2B5EF4-FFF2-40B4-BE49-F238E27FC236}">
                  <a16:creationId xmlns:a16="http://schemas.microsoft.com/office/drawing/2014/main" id="{C7CDB5F2-D50D-45D8-8F26-A81CF4046129}"/>
                </a:ext>
              </a:extLst>
            </p:cNvPr>
            <p:cNvSpPr/>
            <p:nvPr/>
          </p:nvSpPr>
          <p:spPr>
            <a:xfrm>
              <a:off x="3744600" y="1717550"/>
              <a:ext cx="171300" cy="1713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2" name="Google Shape;1893;p39">
              <a:extLst>
                <a:ext uri="{FF2B5EF4-FFF2-40B4-BE49-F238E27FC236}">
                  <a16:creationId xmlns:a16="http://schemas.microsoft.com/office/drawing/2014/main" id="{C4CB9B72-B82F-4670-B3F5-3A02AF742EB8}"/>
                </a:ext>
              </a:extLst>
            </p:cNvPr>
            <p:cNvSpPr/>
            <p:nvPr/>
          </p:nvSpPr>
          <p:spPr>
            <a:xfrm>
              <a:off x="3163800" y="1583847"/>
              <a:ext cx="2816400" cy="2816400"/>
            </a:xfrm>
            <a:prstGeom prst="arc">
              <a:avLst>
                <a:gd name="adj1" fmla="val 14202589"/>
                <a:gd name="adj2" fmla="val 17664111"/>
              </a:avLst>
            </a:prstGeom>
            <a:noFill/>
            <a:ln w="38100" cap="rnd" cmpd="sng">
              <a:solidFill>
                <a:schemeClr val="accent4"/>
              </a:solidFill>
              <a:prstDash val="solid"/>
              <a:round/>
              <a:headEnd type="none" w="sm" len="sm"/>
              <a:tailEnd type="triangle" w="sm" len="sm"/>
            </a:ln>
          </p:spPr>
          <p:txBody>
            <a:bodyPr spcFirstLastPara="1" wrap="square" lIns="121900" tIns="121900" rIns="121900" bIns="121900" anchor="ctr" anchorCtr="0">
              <a:noAutofit/>
            </a:bodyPr>
            <a:lstStyle/>
            <a:p>
              <a:endParaRPr sz="2400"/>
            </a:p>
          </p:txBody>
        </p:sp>
      </p:grpSp>
      <p:sp>
        <p:nvSpPr>
          <p:cNvPr id="43" name="Google Shape;1866;p39">
            <a:extLst>
              <a:ext uri="{FF2B5EF4-FFF2-40B4-BE49-F238E27FC236}">
                <a16:creationId xmlns:a16="http://schemas.microsoft.com/office/drawing/2014/main" id="{7F53C485-BC10-499C-9BA5-D0FB89662D47}"/>
              </a:ext>
            </a:extLst>
          </p:cNvPr>
          <p:cNvSpPr/>
          <p:nvPr/>
        </p:nvSpPr>
        <p:spPr>
          <a:xfrm flipH="1">
            <a:off x="4105200" y="4356066"/>
            <a:ext cx="1095389" cy="871237"/>
          </a:xfrm>
          <a:prstGeom prst="roundRect">
            <a:avLst>
              <a:gd name="adj" fmla="val 50000"/>
            </a:avLst>
          </a:prstGeom>
          <a:solidFill>
            <a:srgbClr val="B889DB"/>
          </a:solidFill>
          <a:ln>
            <a:noFill/>
          </a:ln>
        </p:spPr>
        <p:txBody>
          <a:bodyPr spcFirstLastPara="1" wrap="square" lIns="121900" tIns="121900" rIns="121900" bIns="121900" anchor="ctr" anchorCtr="0">
            <a:noAutofit/>
          </a:bodyPr>
          <a:lstStyle/>
          <a:p>
            <a:pPr algn="ctr"/>
            <a:r>
              <a:rPr lang="en" sz="24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(3)</a:t>
            </a:r>
            <a:endParaRPr sz="2400" dirty="0">
              <a:solidFill>
                <a:srgbClr val="FFFFFF"/>
              </a:solidFill>
              <a:latin typeface="Times New Roman" panose="02020603050405020304" pitchFamily="18" charset="0"/>
              <a:cs typeface="Times New Roman" panose="02020603050405020304" pitchFamily="18" charset="0"/>
            </a:endParaRPr>
          </a:p>
        </p:txBody>
      </p:sp>
      <p:sp>
        <p:nvSpPr>
          <p:cNvPr id="44" name="Google Shape;1867;p39">
            <a:extLst>
              <a:ext uri="{FF2B5EF4-FFF2-40B4-BE49-F238E27FC236}">
                <a16:creationId xmlns:a16="http://schemas.microsoft.com/office/drawing/2014/main" id="{90052E83-F451-488F-866F-6BBF70DA180A}"/>
              </a:ext>
            </a:extLst>
          </p:cNvPr>
          <p:cNvSpPr txBox="1"/>
          <p:nvPr/>
        </p:nvSpPr>
        <p:spPr>
          <a:xfrm flipH="1">
            <a:off x="5417252" y="3960017"/>
            <a:ext cx="6615720" cy="1482507"/>
          </a:xfrm>
          <a:prstGeom prst="rect">
            <a:avLst/>
          </a:prstGeom>
          <a:noFill/>
          <a:ln>
            <a:noFill/>
          </a:ln>
        </p:spPr>
        <p:txBody>
          <a:bodyPr spcFirstLastPara="1" wrap="square" lIns="121900" tIns="121900" rIns="121900" bIns="121900" anchor="ctr" anchorCtr="0">
            <a:noAutofit/>
          </a:bodyPr>
          <a:lstStyle/>
          <a:p>
            <a:pPr algn="just"/>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Chỉ</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ra</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tính</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thống</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nhất</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của</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chủ</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văn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bản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thể</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hiện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ở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mối</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quan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hệ</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về</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nội</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dung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giữa</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các</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đoạn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văn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a:t>
            </a:r>
            <a:endParaRPr sz="320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45" name="Google Shape;1861;p39">
            <a:extLst>
              <a:ext uri="{FF2B5EF4-FFF2-40B4-BE49-F238E27FC236}">
                <a16:creationId xmlns:a16="http://schemas.microsoft.com/office/drawing/2014/main" id="{D8C63EC1-6B39-461F-852F-4177322962B3}"/>
              </a:ext>
            </a:extLst>
          </p:cNvPr>
          <p:cNvSpPr/>
          <p:nvPr/>
        </p:nvSpPr>
        <p:spPr>
          <a:xfrm flipH="1">
            <a:off x="4105403" y="2950891"/>
            <a:ext cx="1095389" cy="956642"/>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algn="ctr"/>
            <a:r>
              <a:rPr lang="en" sz="24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(2)</a:t>
            </a:r>
            <a:endParaRPr sz="2400" dirty="0">
              <a:solidFill>
                <a:srgbClr val="FFFFFF"/>
              </a:solidFill>
              <a:latin typeface="Times New Roman" panose="02020603050405020304" pitchFamily="18" charset="0"/>
              <a:cs typeface="Times New Roman" panose="02020603050405020304" pitchFamily="18" charset="0"/>
            </a:endParaRPr>
          </a:p>
        </p:txBody>
      </p:sp>
      <p:sp>
        <p:nvSpPr>
          <p:cNvPr id="46" name="Google Shape;1862;p39">
            <a:extLst>
              <a:ext uri="{FF2B5EF4-FFF2-40B4-BE49-F238E27FC236}">
                <a16:creationId xmlns:a16="http://schemas.microsoft.com/office/drawing/2014/main" id="{494E7EB1-1BE2-47A6-B8A2-0895FF6E5FEC}"/>
              </a:ext>
            </a:extLst>
          </p:cNvPr>
          <p:cNvSpPr txBox="1"/>
          <p:nvPr/>
        </p:nvSpPr>
        <p:spPr>
          <a:xfrm flipH="1">
            <a:off x="5454840" y="3070500"/>
            <a:ext cx="6578133" cy="717000"/>
          </a:xfrm>
          <a:prstGeom prst="rect">
            <a:avLst/>
          </a:prstGeom>
          <a:noFill/>
          <a:ln>
            <a:noFill/>
          </a:ln>
        </p:spPr>
        <p:txBody>
          <a:bodyPr spcFirstLastPara="1" wrap="square" lIns="121900" tIns="121900" rIns="121900" bIns="121900" anchor="ctr" anchorCtr="0">
            <a:noAutofit/>
          </a:bodyPr>
          <a:lstStyle/>
          <a:p>
            <a:pPr algn="just"/>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Xác</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định</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các</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đoạn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văn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và</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chủ</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của</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mỗi</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đoạn</a:t>
            </a:r>
            <a:endParaRPr sz="320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47" name="Google Shape;1856;p39">
            <a:extLst>
              <a:ext uri="{FF2B5EF4-FFF2-40B4-BE49-F238E27FC236}">
                <a16:creationId xmlns:a16="http://schemas.microsoft.com/office/drawing/2014/main" id="{B33EDE87-9335-4823-9E73-00FC913254CE}"/>
              </a:ext>
            </a:extLst>
          </p:cNvPr>
          <p:cNvSpPr/>
          <p:nvPr/>
        </p:nvSpPr>
        <p:spPr>
          <a:xfrm flipH="1">
            <a:off x="4053194" y="1802546"/>
            <a:ext cx="1095389" cy="8689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algn="ctr"/>
            <a:r>
              <a:rPr lang="en" sz="24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(1)</a:t>
            </a:r>
            <a:endParaRPr sz="2400" dirty="0">
              <a:solidFill>
                <a:srgbClr val="FFFFFF"/>
              </a:solidFill>
              <a:latin typeface="Times New Roman" panose="02020603050405020304" pitchFamily="18" charset="0"/>
              <a:cs typeface="Times New Roman" panose="02020603050405020304" pitchFamily="18" charset="0"/>
            </a:endParaRPr>
          </a:p>
        </p:txBody>
      </p:sp>
      <p:sp>
        <p:nvSpPr>
          <p:cNvPr id="48" name="Google Shape;1857;p39">
            <a:extLst>
              <a:ext uri="{FF2B5EF4-FFF2-40B4-BE49-F238E27FC236}">
                <a16:creationId xmlns:a16="http://schemas.microsoft.com/office/drawing/2014/main" id="{9AE3569E-522F-4166-AB61-DE1A056FBE00}"/>
              </a:ext>
            </a:extLst>
          </p:cNvPr>
          <p:cNvSpPr txBox="1"/>
          <p:nvPr/>
        </p:nvSpPr>
        <p:spPr>
          <a:xfrm flipH="1">
            <a:off x="5343610" y="1747526"/>
            <a:ext cx="6382225" cy="931200"/>
          </a:xfrm>
          <a:prstGeom prst="rect">
            <a:avLst/>
          </a:prstGeom>
          <a:noFill/>
          <a:ln>
            <a:noFill/>
          </a:ln>
        </p:spPr>
        <p:txBody>
          <a:bodyPr spcFirstLastPara="1" wrap="square" lIns="121900" tIns="121900" rIns="121900" bIns="121900" anchor="ctr" anchorCtr="0">
            <a:noAutofit/>
          </a:bodyPr>
          <a:lstStyle/>
          <a:p>
            <a:pPr algn="just"/>
            <a:r>
              <a:rPr lang="en" sz="3200" dirty="0">
                <a:solidFill>
                  <a:schemeClr val="dk1"/>
                </a:solidFill>
                <a:latin typeface="Times New Roman" panose="02020603050405020304" pitchFamily="18" charset="0"/>
                <a:ea typeface="Roboto"/>
                <a:cs typeface="Times New Roman" panose="02020603050405020304" pitchFamily="18" charset="0"/>
                <a:sym typeface="Roboto"/>
              </a:rPr>
              <a:t>Xác định chủ đề của văn bản</a:t>
            </a:r>
            <a:endParaRPr sz="320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40" name="Google Shape;1866;p39">
            <a:extLst>
              <a:ext uri="{FF2B5EF4-FFF2-40B4-BE49-F238E27FC236}">
                <a16:creationId xmlns:a16="http://schemas.microsoft.com/office/drawing/2014/main" id="{F16173E4-B68A-49D7-9C0D-8BA09607D26F}"/>
              </a:ext>
            </a:extLst>
          </p:cNvPr>
          <p:cNvSpPr/>
          <p:nvPr/>
        </p:nvSpPr>
        <p:spPr>
          <a:xfrm flipH="1">
            <a:off x="4083424" y="5655585"/>
            <a:ext cx="1095389" cy="760275"/>
          </a:xfrm>
          <a:prstGeom prst="roundRect">
            <a:avLst>
              <a:gd name="adj" fmla="val 50000"/>
            </a:avLst>
          </a:pr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lgn="ctr"/>
            <a:r>
              <a:rPr lang="en" sz="2400" dirty="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(4</a:t>
            </a:r>
            <a:r>
              <a:rPr lang="en" sz="2400" dirty="0">
                <a:solidFill>
                  <a:srgbClr val="FFFFFF"/>
                </a:solidFill>
                <a:latin typeface="#9Slide03 Arima Madurai" panose="00000500000000000000" pitchFamily="2" charset="0"/>
                <a:ea typeface="Fira Sans Extra Condensed Medium"/>
                <a:cs typeface="#9Slide03 Arima Madurai" panose="00000500000000000000" pitchFamily="2" charset="0"/>
                <a:sym typeface="Fira Sans Extra Condensed Medium"/>
              </a:rPr>
              <a:t>)</a:t>
            </a:r>
            <a:endParaRPr sz="2400" dirty="0">
              <a:solidFill>
                <a:srgbClr val="FFFFFF"/>
              </a:solidFill>
              <a:latin typeface="#9Slide03 Arima Madurai" panose="00000500000000000000" pitchFamily="2" charset="0"/>
              <a:cs typeface="#9Slide03 Arima Madurai" panose="00000500000000000000" pitchFamily="2" charset="0"/>
            </a:endParaRPr>
          </a:p>
        </p:txBody>
      </p:sp>
      <p:sp>
        <p:nvSpPr>
          <p:cNvPr id="41" name="Google Shape;1867;p39">
            <a:extLst>
              <a:ext uri="{FF2B5EF4-FFF2-40B4-BE49-F238E27FC236}">
                <a16:creationId xmlns:a16="http://schemas.microsoft.com/office/drawing/2014/main" id="{78DAC94F-E439-49BC-B888-0A610B9180AA}"/>
              </a:ext>
            </a:extLst>
          </p:cNvPr>
          <p:cNvSpPr txBox="1"/>
          <p:nvPr/>
        </p:nvSpPr>
        <p:spPr>
          <a:xfrm flipH="1">
            <a:off x="5307239" y="5427185"/>
            <a:ext cx="6884760" cy="1482507"/>
          </a:xfrm>
          <a:prstGeom prst="rect">
            <a:avLst/>
          </a:prstGeom>
          <a:noFill/>
          <a:ln>
            <a:noFill/>
          </a:ln>
        </p:spPr>
        <p:txBody>
          <a:bodyPr spcFirstLastPara="1" wrap="square" lIns="121900" tIns="121900" rIns="121900" bIns="121900" anchor="ctr" anchorCtr="0">
            <a:noAutofit/>
          </a:bodyPr>
          <a:lstStyle/>
          <a:p>
            <a:pPr algn="just"/>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Chỉ</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ra</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và</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phân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tích</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phép</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liên</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3200" dirty="0" err="1">
                <a:solidFill>
                  <a:schemeClr val="dk1"/>
                </a:solidFill>
                <a:latin typeface="Times New Roman" panose="02020603050405020304" pitchFamily="18" charset="0"/>
                <a:ea typeface="Roboto"/>
                <a:cs typeface="Times New Roman" panose="02020603050405020304" pitchFamily="18" charset="0"/>
                <a:sym typeface="Roboto"/>
              </a:rPr>
              <a:t>kết</a:t>
            </a:r>
            <a:r>
              <a:rPr lang="en-US" sz="3200" dirty="0">
                <a:solidFill>
                  <a:schemeClr val="dk1"/>
                </a:solidFill>
                <a:latin typeface="Times New Roman" panose="02020603050405020304" pitchFamily="18" charset="0"/>
                <a:ea typeface="Roboto"/>
                <a:cs typeface="Times New Roman" panose="02020603050405020304" pitchFamily="18" charset="0"/>
                <a:sym typeface="Roboto"/>
              </a:rPr>
              <a:t>.</a:t>
            </a:r>
            <a:endParaRPr sz="3200" dirty="0">
              <a:solidFill>
                <a:schemeClr val="dk1"/>
              </a:solidFill>
              <a:latin typeface="Times New Roman" panose="02020603050405020304" pitchFamily="18" charset="0"/>
              <a:ea typeface="Roboto"/>
              <a:cs typeface="Times New Roman" panose="02020603050405020304" pitchFamily="18" charset="0"/>
              <a:sym typeface="Roboto"/>
            </a:endParaRPr>
          </a:p>
        </p:txBody>
      </p:sp>
    </p:spTree>
    <p:extLst>
      <p:ext uri="{BB962C8B-B14F-4D97-AF65-F5344CB8AC3E}">
        <p14:creationId xmlns:p14="http://schemas.microsoft.com/office/powerpoint/2010/main" val="39612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animBg="1"/>
      <p:bldP spid="44" grpId="0"/>
      <p:bldP spid="45" grpId="0" animBg="1"/>
      <p:bldP spid="46" grpId="0"/>
      <p:bldP spid="47" grpId="0" animBg="1"/>
      <p:bldP spid="48" grpId="0"/>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61BF9EEF-3623-4C30-BF2A-E076B67DF486}"/>
              </a:ext>
            </a:extLst>
          </p:cNvPr>
          <p:cNvSpPr/>
          <p:nvPr/>
        </p:nvSpPr>
        <p:spPr>
          <a:xfrm>
            <a:off x="1" y="1820119"/>
            <a:ext cx="12192000" cy="3155220"/>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dirty="0">
              <a:latin typeface="思源黑体 CN Regular" panose="020B0500000000000000" pitchFamily="34" charset="-122"/>
              <a:ea typeface="思源黑体 CN Regular" panose="020B0500000000000000" pitchFamily="34" charset="-122"/>
            </a:endParaRPr>
          </a:p>
        </p:txBody>
      </p:sp>
      <p:sp>
        <p:nvSpPr>
          <p:cNvPr id="3" name="Rectangle 23">
            <a:extLst>
              <a:ext uri="{FF2B5EF4-FFF2-40B4-BE49-F238E27FC236}">
                <a16:creationId xmlns:a16="http://schemas.microsoft.com/office/drawing/2014/main" id="{7C9DB1DB-5414-487E-8DB4-96BD3A26E452}"/>
              </a:ext>
            </a:extLst>
          </p:cNvPr>
          <p:cNvSpPr/>
          <p:nvPr/>
        </p:nvSpPr>
        <p:spPr>
          <a:xfrm>
            <a:off x="557805" y="1820119"/>
            <a:ext cx="3110000" cy="3155220"/>
          </a:xfrm>
          <a:prstGeom prst="rect">
            <a:avLst/>
          </a:prstGeom>
          <a:solidFill>
            <a:schemeClr val="tx2">
              <a:lumMod val="95000"/>
            </a:schemeClr>
          </a:solidFill>
          <a:ln>
            <a:noFill/>
          </a:ln>
          <a:effectLst>
            <a:outerShdw blurRad="482600" sx="106000" sy="106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dirty="0">
              <a:latin typeface="思源黑体 CN Regular" panose="020B0500000000000000" pitchFamily="34" charset="-122"/>
              <a:ea typeface="思源黑体 CN Regular" panose="020B0500000000000000" pitchFamily="34" charset="-122"/>
            </a:endParaRPr>
          </a:p>
        </p:txBody>
      </p:sp>
      <p:sp>
        <p:nvSpPr>
          <p:cNvPr id="4" name="文本框 8">
            <a:extLst>
              <a:ext uri="{FF2B5EF4-FFF2-40B4-BE49-F238E27FC236}">
                <a16:creationId xmlns:a16="http://schemas.microsoft.com/office/drawing/2014/main" id="{CF3593C6-F3C0-4C0A-A46E-F32A6E6D1A21}"/>
              </a:ext>
            </a:extLst>
          </p:cNvPr>
          <p:cNvSpPr txBox="1"/>
          <p:nvPr/>
        </p:nvSpPr>
        <p:spPr>
          <a:xfrm>
            <a:off x="664809" y="2120456"/>
            <a:ext cx="289599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8000" b="1" dirty="0">
                <a:solidFill>
                  <a:schemeClr val="accent1">
                    <a:lumMod val="75000"/>
                  </a:schemeClr>
                </a:solidFill>
                <a:latin typeface="Times New Roman" panose="02020603050405020304" pitchFamily="18" charset="0"/>
                <a:ea typeface="思源黑体 CN Heavy" panose="02010600030101010101" charset="-122"/>
                <a:cs typeface="Times New Roman" panose="02020603050405020304" pitchFamily="18" charset="0"/>
              </a:rPr>
              <a:t>TRÒ CHƠI</a:t>
            </a:r>
            <a:endParaRPr lang="zh-CN" altLang="en-US" sz="8000" b="1" dirty="0">
              <a:solidFill>
                <a:schemeClr val="accent1">
                  <a:lumMod val="75000"/>
                </a:schemeClr>
              </a:solidFill>
              <a:latin typeface="Times New Roman" panose="02020603050405020304" pitchFamily="18" charset="0"/>
              <a:ea typeface="思源黑体 CN Heavy" panose="02010600030101010101" charset="-122"/>
              <a:cs typeface="Times New Roman" panose="02020603050405020304" pitchFamily="18" charset="0"/>
            </a:endParaRPr>
          </a:p>
        </p:txBody>
      </p:sp>
      <p:sp>
        <p:nvSpPr>
          <p:cNvPr id="5" name="TextBox 4">
            <a:extLst>
              <a:ext uri="{FF2B5EF4-FFF2-40B4-BE49-F238E27FC236}">
                <a16:creationId xmlns:a16="http://schemas.microsoft.com/office/drawing/2014/main" id="{5FE152DC-A093-4E0D-BABF-1B4CDFE55B2C}"/>
              </a:ext>
            </a:extLst>
          </p:cNvPr>
          <p:cNvSpPr txBox="1"/>
          <p:nvPr/>
        </p:nvSpPr>
        <p:spPr>
          <a:xfrm>
            <a:off x="3667805" y="2635981"/>
            <a:ext cx="8524195" cy="1477328"/>
          </a:xfrm>
          <a:prstGeom prst="rect">
            <a:avLst/>
          </a:prstGeom>
          <a:noFill/>
        </p:spPr>
        <p:txBody>
          <a:bodyPr wrap="square">
            <a:spAutoFit/>
          </a:bodyPr>
          <a:lstStyle/>
          <a:p>
            <a:pPr algn="ctr"/>
            <a:r>
              <a:rPr lang="en-US" sz="9000" dirty="0">
                <a:solidFill>
                  <a:srgbClr val="FF0000"/>
                </a:solidFill>
                <a:latin typeface="Times New Roman" panose="02020603050405020304" pitchFamily="18" charset="0"/>
                <a:cs typeface="Times New Roman" panose="02020603050405020304" pitchFamily="18" charset="0"/>
              </a:rPr>
              <a:t>Ai </a:t>
            </a:r>
            <a:r>
              <a:rPr lang="en-US" sz="9000" dirty="0" err="1">
                <a:solidFill>
                  <a:srgbClr val="FF0000"/>
                </a:solidFill>
                <a:latin typeface="Times New Roman" panose="02020603050405020304" pitchFamily="18" charset="0"/>
                <a:cs typeface="Times New Roman" panose="02020603050405020304" pitchFamily="18" charset="0"/>
              </a:rPr>
              <a:t>nhanh</a:t>
            </a:r>
            <a:r>
              <a:rPr lang="en-US" sz="9000" dirty="0">
                <a:solidFill>
                  <a:srgbClr val="FF0000"/>
                </a:solidFill>
                <a:latin typeface="Times New Roman" panose="02020603050405020304" pitchFamily="18" charset="0"/>
                <a:cs typeface="Times New Roman" panose="02020603050405020304" pitchFamily="18" charset="0"/>
              </a:rPr>
              <a:t> </a:t>
            </a:r>
            <a:r>
              <a:rPr lang="en-US" sz="9000" dirty="0" err="1">
                <a:solidFill>
                  <a:srgbClr val="FF0000"/>
                </a:solidFill>
                <a:latin typeface="Times New Roman" panose="02020603050405020304" pitchFamily="18" charset="0"/>
                <a:cs typeface="Times New Roman" panose="02020603050405020304" pitchFamily="18" charset="0"/>
              </a:rPr>
              <a:t>hơn</a:t>
            </a:r>
            <a:r>
              <a:rPr lang="en-US" sz="9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15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57FFEB-FF8C-44F1-9571-00E55E8D34EF}"/>
              </a:ext>
            </a:extLst>
          </p:cNvPr>
          <p:cNvSpPr/>
          <p:nvPr/>
        </p:nvSpPr>
        <p:spPr>
          <a:xfrm>
            <a:off x="324428" y="394425"/>
            <a:ext cx="11433313" cy="5723467"/>
          </a:xfrm>
          <a:prstGeom prst="rect">
            <a:avLst/>
          </a:prstGeom>
          <a:solidFill>
            <a:srgbClr val="DE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2000" dirty="0">
              <a:solidFill>
                <a:schemeClr val="dk1"/>
              </a:solidFill>
              <a:latin typeface="Times New Roman" panose="02020603050405020304" pitchFamily="18" charset="0"/>
              <a:ea typeface="Roboto"/>
              <a:cs typeface="Times New Roman" panose="02020603050405020304" pitchFamily="18" charset="0"/>
              <a:sym typeface="Roboto"/>
            </a:endParaRPr>
          </a:p>
        </p:txBody>
      </p:sp>
      <p:cxnSp>
        <p:nvCxnSpPr>
          <p:cNvPr id="3" name="Straight Connector 2">
            <a:extLst>
              <a:ext uri="{FF2B5EF4-FFF2-40B4-BE49-F238E27FC236}">
                <a16:creationId xmlns:a16="http://schemas.microsoft.com/office/drawing/2014/main" id="{594B2313-29A4-49D7-8E35-BAE31AF7945A}"/>
              </a:ext>
            </a:extLst>
          </p:cNvPr>
          <p:cNvCxnSpPr>
            <a:cxnSpLocks/>
          </p:cNvCxnSpPr>
          <p:nvPr/>
        </p:nvCxnSpPr>
        <p:spPr>
          <a:xfrm>
            <a:off x="3936396" y="567641"/>
            <a:ext cx="63465" cy="5723467"/>
          </a:xfrm>
          <a:prstGeom prst="line">
            <a:avLst/>
          </a:prstGeom>
          <a:ln w="28575">
            <a:solidFill>
              <a:srgbClr val="02BDC7"/>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28CBDC4D-A6D7-499E-B965-6860FE2843CB}"/>
              </a:ext>
            </a:extLst>
          </p:cNvPr>
          <p:cNvSpPr/>
          <p:nvPr/>
        </p:nvSpPr>
        <p:spPr>
          <a:xfrm>
            <a:off x="-179749" y="740108"/>
            <a:ext cx="3565736" cy="3507200"/>
          </a:xfrm>
          <a:prstGeom prst="ellipse">
            <a:avLst/>
          </a:prstGeom>
          <a:solidFill>
            <a:srgbClr val="02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lumMod val="50000"/>
                </a:schemeClr>
              </a:solidFill>
            </a:endParaRPr>
          </a:p>
        </p:txBody>
      </p:sp>
      <p:sp>
        <p:nvSpPr>
          <p:cNvPr id="5" name="Google Shape;532;p31">
            <a:extLst>
              <a:ext uri="{FF2B5EF4-FFF2-40B4-BE49-F238E27FC236}">
                <a16:creationId xmlns:a16="http://schemas.microsoft.com/office/drawing/2014/main" id="{9A248B15-FB5C-459B-84C9-FBB03D417BDA}"/>
              </a:ext>
            </a:extLst>
          </p:cNvPr>
          <p:cNvSpPr txBox="1">
            <a:spLocks/>
          </p:cNvSpPr>
          <p:nvPr/>
        </p:nvSpPr>
        <p:spPr>
          <a:xfrm>
            <a:off x="-107895" y="897017"/>
            <a:ext cx="3263888" cy="3507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267" b="1" dirty="0">
                <a:solidFill>
                  <a:schemeClr val="bg1"/>
                </a:solidFill>
                <a:latin typeface="+mj-lt"/>
                <a:ea typeface="Times New Roman" panose="02020603050405020304" pitchFamily="18" charset="0"/>
                <a:cs typeface="#9Slide03 Arima Madurai Black" panose="00000A00000000000000" pitchFamily="2" charset="0"/>
              </a:rPr>
              <a:t>Luật chơi</a:t>
            </a:r>
            <a:endParaRPr lang="vi-VN" sz="4267" dirty="0">
              <a:solidFill>
                <a:schemeClr val="bg1"/>
              </a:solidFill>
              <a:latin typeface="+mj-lt"/>
              <a:cs typeface="#9Slide03 Arima Madurai Black" panose="00000A00000000000000" pitchFamily="2" charset="0"/>
            </a:endParaRPr>
          </a:p>
        </p:txBody>
      </p:sp>
      <p:sp>
        <p:nvSpPr>
          <p:cNvPr id="6" name="Oval 5">
            <a:extLst>
              <a:ext uri="{FF2B5EF4-FFF2-40B4-BE49-F238E27FC236}">
                <a16:creationId xmlns:a16="http://schemas.microsoft.com/office/drawing/2014/main" id="{061C5260-E6E9-48CF-8719-DB6394FE0CD4}"/>
              </a:ext>
            </a:extLst>
          </p:cNvPr>
          <p:cNvSpPr/>
          <p:nvPr/>
        </p:nvSpPr>
        <p:spPr>
          <a:xfrm>
            <a:off x="337397" y="3867376"/>
            <a:ext cx="808000" cy="771581"/>
          </a:xfrm>
          <a:prstGeom prst="ellipse">
            <a:avLst/>
          </a:prstGeom>
          <a:solidFill>
            <a:srgbClr val="F66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54203D9E-13C8-4564-9C22-86AF586DB871}"/>
              </a:ext>
            </a:extLst>
          </p:cNvPr>
          <p:cNvSpPr/>
          <p:nvPr/>
        </p:nvSpPr>
        <p:spPr>
          <a:xfrm>
            <a:off x="2267940" y="296151"/>
            <a:ext cx="1236133" cy="12017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28C59356-3C5D-4263-92C8-EED77DCCB58F}"/>
              </a:ext>
            </a:extLst>
          </p:cNvPr>
          <p:cNvSpPr/>
          <p:nvPr/>
        </p:nvSpPr>
        <p:spPr>
          <a:xfrm>
            <a:off x="1767408" y="307315"/>
            <a:ext cx="359768" cy="407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31A82FFA-1375-4800-91D1-2F0B6259DD26}"/>
              </a:ext>
            </a:extLst>
          </p:cNvPr>
          <p:cNvSpPr/>
          <p:nvPr/>
        </p:nvSpPr>
        <p:spPr>
          <a:xfrm>
            <a:off x="1947293" y="-304799"/>
            <a:ext cx="524975" cy="5591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endParaRPr>
          </a:p>
        </p:txBody>
      </p:sp>
      <p:sp>
        <p:nvSpPr>
          <p:cNvPr id="10" name="Google Shape;529;p31">
            <a:extLst>
              <a:ext uri="{FF2B5EF4-FFF2-40B4-BE49-F238E27FC236}">
                <a16:creationId xmlns:a16="http://schemas.microsoft.com/office/drawing/2014/main" id="{446F6A81-A627-437D-ACE9-7EB3F69F383E}"/>
              </a:ext>
            </a:extLst>
          </p:cNvPr>
          <p:cNvSpPr/>
          <p:nvPr/>
        </p:nvSpPr>
        <p:spPr>
          <a:xfrm>
            <a:off x="3408885" y="2665641"/>
            <a:ext cx="1236133" cy="1201735"/>
          </a:xfrm>
          <a:prstGeom prst="ellipse">
            <a:avLst/>
          </a:prstGeom>
          <a:solidFill>
            <a:srgbClr val="FFFFFF"/>
          </a:solidFill>
          <a:ln>
            <a:noFill/>
          </a:ln>
        </p:spPr>
        <p:txBody>
          <a:bodyPr spcFirstLastPara="1" wrap="square" lIns="121900" tIns="121900" rIns="121900" bIns="121900" anchor="ctr" anchorCtr="0">
            <a:noAutofit/>
          </a:bodyPr>
          <a:lstStyle/>
          <a:p>
            <a:pPr algn="ctr"/>
            <a:r>
              <a:rPr lang="en" sz="4267" dirty="0">
                <a:solidFill>
                  <a:srgbClr val="4A5C65"/>
                </a:solidFill>
                <a:latin typeface="#9Slide05 SVNCookie" panose="020B0606040200020203" pitchFamily="34" charset="0"/>
                <a:ea typeface="Lato Light"/>
                <a:cs typeface="Lato Light"/>
                <a:sym typeface="Lato Light"/>
              </a:rPr>
              <a:t>02</a:t>
            </a:r>
            <a:endParaRPr sz="4267" dirty="0">
              <a:solidFill>
                <a:srgbClr val="4A5C65"/>
              </a:solidFill>
              <a:latin typeface="#9Slide05 SVNCookie" panose="020B0606040200020203" pitchFamily="34" charset="0"/>
              <a:ea typeface="Lato Light"/>
              <a:cs typeface="Lato Light"/>
              <a:sym typeface="Lato Light"/>
            </a:endParaRPr>
          </a:p>
        </p:txBody>
      </p:sp>
      <p:sp>
        <p:nvSpPr>
          <p:cNvPr id="12" name="Google Shape;531;p31">
            <a:extLst>
              <a:ext uri="{FF2B5EF4-FFF2-40B4-BE49-F238E27FC236}">
                <a16:creationId xmlns:a16="http://schemas.microsoft.com/office/drawing/2014/main" id="{7DCC6EED-DD74-414A-A0E0-BE499300F6C4}"/>
              </a:ext>
            </a:extLst>
          </p:cNvPr>
          <p:cNvSpPr/>
          <p:nvPr/>
        </p:nvSpPr>
        <p:spPr>
          <a:xfrm>
            <a:off x="3385987" y="1069994"/>
            <a:ext cx="1236133" cy="1201735"/>
          </a:xfrm>
          <a:prstGeom prst="ellipse">
            <a:avLst/>
          </a:prstGeom>
          <a:solidFill>
            <a:srgbClr val="FFFFFF"/>
          </a:solidFill>
          <a:ln>
            <a:noFill/>
          </a:ln>
        </p:spPr>
        <p:txBody>
          <a:bodyPr spcFirstLastPara="1" wrap="square" lIns="121900" tIns="121900" rIns="121900" bIns="121900" anchor="ctr" anchorCtr="0">
            <a:noAutofit/>
          </a:bodyPr>
          <a:lstStyle/>
          <a:p>
            <a:pPr algn="ctr"/>
            <a:r>
              <a:rPr lang="en" sz="4267" dirty="0">
                <a:solidFill>
                  <a:srgbClr val="4A5C65"/>
                </a:solidFill>
                <a:latin typeface="#9Slide05 SVNCookie" panose="020B0606040200020203" pitchFamily="34" charset="0"/>
                <a:ea typeface="Lato Light"/>
                <a:cs typeface="Lato Light"/>
                <a:sym typeface="Lato Light"/>
              </a:rPr>
              <a:t>01</a:t>
            </a:r>
            <a:endParaRPr sz="4267" dirty="0">
              <a:solidFill>
                <a:srgbClr val="4A5C65"/>
              </a:solidFill>
              <a:latin typeface="#9Slide05 SVNCookie" panose="020B0606040200020203" pitchFamily="34" charset="0"/>
              <a:ea typeface="Lato Light"/>
              <a:cs typeface="Lato Light"/>
              <a:sym typeface="Lato Light"/>
            </a:endParaRPr>
          </a:p>
        </p:txBody>
      </p:sp>
      <p:sp>
        <p:nvSpPr>
          <p:cNvPr id="13" name="Rectangle 12">
            <a:extLst>
              <a:ext uri="{FF2B5EF4-FFF2-40B4-BE49-F238E27FC236}">
                <a16:creationId xmlns:a16="http://schemas.microsoft.com/office/drawing/2014/main" id="{BDE14DF6-1FCF-4560-8909-61DBBD1C4564}"/>
              </a:ext>
            </a:extLst>
          </p:cNvPr>
          <p:cNvSpPr/>
          <p:nvPr/>
        </p:nvSpPr>
        <p:spPr>
          <a:xfrm>
            <a:off x="4956313" y="1252825"/>
            <a:ext cx="6692348" cy="769441"/>
          </a:xfrm>
          <a:prstGeom prst="rect">
            <a:avLst/>
          </a:prstGeom>
        </p:spPr>
        <p:txBody>
          <a:bodyPr wrap="square">
            <a:spAutoFit/>
          </a:bodyPr>
          <a:lstStyle/>
          <a:p>
            <a:pPr algn="just">
              <a:buSzPts val="1000"/>
              <a:tabLst>
                <a:tab pos="609570" algn="l"/>
              </a:tabLst>
            </a:pPr>
            <a:r>
              <a:rPr lang="en-US" sz="4267" dirty="0">
                <a:latin typeface="Times New Roman" panose="02020603050405020304" pitchFamily="18" charset="0"/>
                <a:ea typeface="Times New Roman" panose="02020603050405020304" pitchFamily="18" charset="0"/>
                <a:cs typeface="Times New Roman" panose="02020603050405020304" pitchFamily="18" charset="0"/>
              </a:rPr>
              <a:t>GV</a:t>
            </a:r>
            <a:r>
              <a:rPr lang="en" sz="4400" dirty="0">
                <a:solidFill>
                  <a:schemeClr val="dk1"/>
                </a:solidFill>
                <a:latin typeface="Times New Roman" panose="02020603050405020304" pitchFamily="18" charset="0"/>
                <a:ea typeface="Roboto"/>
                <a:cs typeface="Times New Roman" panose="02020603050405020304" pitchFamily="18" charset="0"/>
                <a:sym typeface="Roboto"/>
              </a:rPr>
              <a:t> chiếu một văn bản</a:t>
            </a:r>
            <a:endParaRPr lang="en-US" sz="4267"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869402E-91CF-497D-B7D6-FD94025A1BC2}"/>
              </a:ext>
            </a:extLst>
          </p:cNvPr>
          <p:cNvSpPr/>
          <p:nvPr/>
        </p:nvSpPr>
        <p:spPr>
          <a:xfrm>
            <a:off x="5324633" y="2493708"/>
            <a:ext cx="6158336" cy="748988"/>
          </a:xfrm>
          <a:prstGeom prst="rect">
            <a:avLst/>
          </a:prstGeom>
        </p:spPr>
        <p:txBody>
          <a:bodyPr wrap="square">
            <a:spAutoFit/>
          </a:bodyPr>
          <a:lstStyle/>
          <a:p>
            <a:pPr lvl="0" algn="just"/>
            <a:endParaRPr lang="en-US" sz="4267" dirty="0">
              <a:latin typeface="#9Slide05 SVNCookie" panose="020B0606040200020203"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CDF78F8-E496-4DF1-AC98-2729EF922743}"/>
              </a:ext>
            </a:extLst>
          </p:cNvPr>
          <p:cNvSpPr/>
          <p:nvPr/>
        </p:nvSpPr>
        <p:spPr>
          <a:xfrm>
            <a:off x="4780263" y="2535753"/>
            <a:ext cx="7074339" cy="2103204"/>
          </a:xfrm>
          <a:prstGeom prst="rect">
            <a:avLst/>
          </a:prstGeom>
        </p:spPr>
        <p:txBody>
          <a:bodyPr wrap="square">
            <a:spAutoFit/>
          </a:bodyPr>
          <a:lstStyle/>
          <a:p>
            <a:pPr algn="just">
              <a:buSzPts val="1000"/>
              <a:tabLst>
                <a:tab pos="609570" algn="l"/>
              </a:tabLst>
            </a:pPr>
            <a:r>
              <a:rPr lang="en-US" sz="4400" dirty="0">
                <a:solidFill>
                  <a:schemeClr val="dk1"/>
                </a:solidFill>
                <a:latin typeface="Times New Roman" panose="02020603050405020304" pitchFamily="18" charset="0"/>
                <a:ea typeface="Roboto"/>
                <a:cs typeface="Times New Roman" panose="02020603050405020304" pitchFamily="18" charset="0"/>
                <a:sym typeface="Roboto"/>
              </a:rPr>
              <a:t>Sau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khi</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đọc</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xong</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HS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xác</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định</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chủ</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văn</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400" dirty="0" err="1">
                <a:solidFill>
                  <a:schemeClr val="dk1"/>
                </a:solidFill>
                <a:latin typeface="Times New Roman" panose="02020603050405020304" pitchFamily="18" charset="0"/>
                <a:ea typeface="Roboto"/>
                <a:cs typeface="Times New Roman" panose="02020603050405020304" pitchFamily="18" charset="0"/>
                <a:sym typeface="Roboto"/>
              </a:rPr>
              <a:t>bản</a:t>
            </a:r>
            <a:r>
              <a:rPr lang="en-US" sz="4400" dirty="0">
                <a:solidFill>
                  <a:schemeClr val="dk1"/>
                </a:solidFill>
                <a:latin typeface="Times New Roman" panose="02020603050405020304" pitchFamily="18" charset="0"/>
                <a:ea typeface="Roboto"/>
                <a:cs typeface="Times New Roman" panose="02020603050405020304" pitchFamily="18" charset="0"/>
                <a:sym typeface="Roboto"/>
              </a:rPr>
              <a:t>.</a:t>
            </a:r>
          </a:p>
          <a:p>
            <a:pPr algn="just">
              <a:buSzPts val="1000"/>
              <a:tabLst>
                <a:tab pos="609570" algn="l"/>
              </a:tabLst>
            </a:pPr>
            <a:endParaRPr lang="en-US" sz="4267"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DDF0E1B9-84A6-4F65-B53E-257AB4772DE0}"/>
              </a:ext>
            </a:extLst>
          </p:cNvPr>
          <p:cNvSpPr/>
          <p:nvPr/>
        </p:nvSpPr>
        <p:spPr>
          <a:xfrm>
            <a:off x="4757365" y="4247308"/>
            <a:ext cx="7285261" cy="1323439"/>
          </a:xfrm>
          <a:prstGeom prst="rect">
            <a:avLst/>
          </a:prstGeom>
        </p:spPr>
        <p:txBody>
          <a:bodyPr wrap="square">
            <a:spAutoFit/>
          </a:bodyPr>
          <a:lstStyle/>
          <a:p>
            <a:pPr algn="just">
              <a:buSzPts val="1000"/>
              <a:tabLst>
                <a:tab pos="609570" algn="l"/>
              </a:tabLst>
            </a:pPr>
            <a:r>
              <a:rPr lang="en-US" sz="4000" dirty="0">
                <a:solidFill>
                  <a:schemeClr val="dk1"/>
                </a:solidFill>
                <a:latin typeface="Times New Roman" panose="02020603050405020304" pitchFamily="18" charset="0"/>
                <a:ea typeface="Roboto"/>
                <a:cs typeface="Times New Roman" panose="02020603050405020304" pitchFamily="18" charset="0"/>
                <a:sym typeface="Roboto"/>
              </a:rPr>
              <a:t>HS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suy</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nghĩ</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và</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viết</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ra</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những</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nhan</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đề</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phù</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hợp</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nhất</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trong</a:t>
            </a:r>
            <a:r>
              <a:rPr lang="en-US" sz="4000" dirty="0">
                <a:solidFill>
                  <a:schemeClr val="dk1"/>
                </a:solidFill>
                <a:latin typeface="Times New Roman" panose="02020603050405020304" pitchFamily="18" charset="0"/>
                <a:ea typeface="Roboto"/>
                <a:cs typeface="Times New Roman" panose="02020603050405020304" pitchFamily="18" charset="0"/>
                <a:sym typeface="Roboto"/>
              </a:rPr>
              <a:t> 2 </a:t>
            </a:r>
            <a:r>
              <a:rPr lang="en-US" sz="4000" dirty="0" err="1">
                <a:solidFill>
                  <a:schemeClr val="dk1"/>
                </a:solidFill>
                <a:latin typeface="Times New Roman" panose="02020603050405020304" pitchFamily="18" charset="0"/>
                <a:ea typeface="Roboto"/>
                <a:cs typeface="Times New Roman" panose="02020603050405020304" pitchFamily="18" charset="0"/>
                <a:sym typeface="Roboto"/>
              </a:rPr>
              <a:t>phút</a:t>
            </a:r>
            <a:endParaRPr lang="en-US" sz="4267"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Google Shape;529;p31">
            <a:extLst>
              <a:ext uri="{FF2B5EF4-FFF2-40B4-BE49-F238E27FC236}">
                <a16:creationId xmlns:a16="http://schemas.microsoft.com/office/drawing/2014/main" id="{451D3304-2EE6-4456-BFDC-1D2449C3744D}"/>
              </a:ext>
            </a:extLst>
          </p:cNvPr>
          <p:cNvSpPr/>
          <p:nvPr/>
        </p:nvSpPr>
        <p:spPr>
          <a:xfrm>
            <a:off x="3440878" y="4401898"/>
            <a:ext cx="1236133" cy="1201735"/>
          </a:xfrm>
          <a:prstGeom prst="ellipse">
            <a:avLst/>
          </a:prstGeom>
          <a:solidFill>
            <a:srgbClr val="FFFFFF"/>
          </a:solidFill>
          <a:ln>
            <a:noFill/>
          </a:ln>
        </p:spPr>
        <p:txBody>
          <a:bodyPr spcFirstLastPara="1" wrap="square" lIns="121900" tIns="121900" rIns="121900" bIns="121900" anchor="ctr" anchorCtr="0">
            <a:noAutofit/>
          </a:bodyPr>
          <a:lstStyle/>
          <a:p>
            <a:pPr algn="ctr"/>
            <a:r>
              <a:rPr lang="en" sz="4267" dirty="0">
                <a:solidFill>
                  <a:srgbClr val="4A5C65"/>
                </a:solidFill>
                <a:latin typeface="#9Slide05 SVNCookie" panose="020B0606040200020203" pitchFamily="34" charset="0"/>
                <a:ea typeface="Lato Light"/>
                <a:cs typeface="Lato Light"/>
                <a:sym typeface="Lato Light"/>
              </a:rPr>
              <a:t>03</a:t>
            </a:r>
            <a:endParaRPr sz="4267" dirty="0">
              <a:solidFill>
                <a:srgbClr val="4A5C65"/>
              </a:solidFill>
              <a:latin typeface="#9Slide05 SVNCookie" panose="020B0606040200020203" pitchFamily="34" charset="0"/>
              <a:ea typeface="Lato Light"/>
              <a:cs typeface="Lato Light"/>
              <a:sym typeface="Lato Light"/>
            </a:endParaRPr>
          </a:p>
        </p:txBody>
      </p:sp>
    </p:spTree>
    <p:extLst>
      <p:ext uri="{BB962C8B-B14F-4D97-AF65-F5344CB8AC3E}">
        <p14:creationId xmlns:p14="http://schemas.microsoft.com/office/powerpoint/2010/main" val="18039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A90A78CC-95D1-7254-E09E-DAEFAB16E005}"/>
              </a:ext>
            </a:extLst>
          </p:cNvPr>
          <p:cNvSpPr/>
          <p:nvPr/>
        </p:nvSpPr>
        <p:spPr>
          <a:xfrm>
            <a:off x="2385391" y="198881"/>
            <a:ext cx="9649279" cy="5638817"/>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2E5E93FF-A3D9-A872-AB72-8345A4804812}"/>
              </a:ext>
            </a:extLst>
          </p:cNvPr>
          <p:cNvSpPr txBox="1"/>
          <p:nvPr/>
        </p:nvSpPr>
        <p:spPr>
          <a:xfrm>
            <a:off x="2402658" y="335845"/>
            <a:ext cx="9490253" cy="5632311"/>
          </a:xfrm>
          <a:prstGeom prst="rect">
            <a:avLst/>
          </a:prstGeom>
          <a:noFill/>
        </p:spPr>
        <p:txBody>
          <a:bodyPr wrap="square">
            <a:spAutoFit/>
          </a:bodyPr>
          <a:lstStyle/>
          <a:p>
            <a:pPr algn="just"/>
            <a:r>
              <a:rPr lang="en-US" sz="3067" dirty="0">
                <a:solidFill>
                  <a:srgbClr val="262626"/>
                </a:solidFill>
                <a:latin typeface="#9Slide03 AmpleSoft" panose="02000000000000000000" pitchFamily="2" charset="0"/>
              </a:rPr>
              <a:t>   </a:t>
            </a:r>
            <a:r>
              <a:rPr lang="vi-VN" sz="3600" dirty="0">
                <a:solidFill>
                  <a:srgbClr val="262626"/>
                </a:solidFill>
                <a:latin typeface="Times New Roman" panose="02020603050405020304" pitchFamily="18" charset="0"/>
                <a:cs typeface="Times New Roman" panose="02020603050405020304" pitchFamily="18" charset="0"/>
              </a:rPr>
              <a:t>Một buổi tối, tôi cùng Gia-ca-ri-a, đứa con trai lên tám của tôi, đọc tạp chí truyền hình để chọn chương trình xem. </a:t>
            </a:r>
            <a:endParaRPr lang="en-US" sz="3600" dirty="0">
              <a:solidFill>
                <a:srgbClr val="262626"/>
              </a:solidFill>
              <a:latin typeface="Times New Roman" panose="02020603050405020304" pitchFamily="18" charset="0"/>
              <a:cs typeface="Times New Roman" panose="02020603050405020304" pitchFamily="18" charset="0"/>
            </a:endParaRPr>
          </a:p>
          <a:p>
            <a:pPr algn="just"/>
            <a:r>
              <a:rPr lang="en-US" sz="3600" dirty="0">
                <a:solidFill>
                  <a:srgbClr val="262626"/>
                </a:solidFill>
                <a:latin typeface="Times New Roman" panose="02020603050405020304" pitchFamily="18" charset="0"/>
                <a:cs typeface="Times New Roman" panose="02020603050405020304" pitchFamily="18" charset="0"/>
              </a:rPr>
              <a:t> </a:t>
            </a:r>
            <a:r>
              <a:rPr lang="vi-VN" sz="3600" dirty="0">
                <a:solidFill>
                  <a:srgbClr val="262626"/>
                </a:solidFill>
                <a:latin typeface="Times New Roman" panose="02020603050405020304" pitchFamily="18" charset="0"/>
                <a:cs typeface="Times New Roman" panose="02020603050405020304" pitchFamily="18" charset="0"/>
              </a:rPr>
              <a:t>- Có một cuộc thi hoa hậu nè! - Tôi phấn khởi nói </a:t>
            </a:r>
            <a:endParaRPr lang="en-US" sz="3600" dirty="0">
              <a:solidFill>
                <a:srgbClr val="262626"/>
              </a:solidFill>
              <a:latin typeface="Times New Roman" panose="02020603050405020304" pitchFamily="18" charset="0"/>
              <a:cs typeface="Times New Roman" panose="02020603050405020304" pitchFamily="18" charset="0"/>
            </a:endParaRPr>
          </a:p>
          <a:p>
            <a:pPr algn="just"/>
            <a:r>
              <a:rPr lang="en-US" sz="3600" dirty="0">
                <a:solidFill>
                  <a:srgbClr val="262626"/>
                </a:solidFill>
                <a:latin typeface="Times New Roman" panose="02020603050405020304" pitchFamily="18" charset="0"/>
                <a:cs typeface="Times New Roman" panose="02020603050405020304" pitchFamily="18" charset="0"/>
              </a:rPr>
              <a:t>   </a:t>
            </a:r>
            <a:r>
              <a:rPr lang="vi-VN" sz="3600" dirty="0">
                <a:solidFill>
                  <a:srgbClr val="262626"/>
                </a:solidFill>
                <a:latin typeface="Times New Roman" panose="02020603050405020304" pitchFamily="18" charset="0"/>
                <a:cs typeface="Times New Roman" panose="02020603050405020304" pitchFamily="18" charset="0"/>
              </a:rPr>
              <a:t>Gia-ca-ri-a hỏi tôi thi hoa hậu là gì. Tôi giải thích rằng đó là cuộc thi chọn ra người phụ nữ đẹp nhất và tốt bụng nhất</a:t>
            </a:r>
            <a:endParaRPr lang="en-US" sz="3600" dirty="0">
              <a:solidFill>
                <a:srgbClr val="262626"/>
              </a:solidFill>
              <a:latin typeface="Times New Roman" panose="02020603050405020304" pitchFamily="18" charset="0"/>
              <a:cs typeface="Times New Roman" panose="02020603050405020304" pitchFamily="18" charset="0"/>
            </a:endParaRPr>
          </a:p>
          <a:p>
            <a:pPr algn="just"/>
            <a:r>
              <a:rPr lang="en-US" sz="3600" dirty="0">
                <a:solidFill>
                  <a:srgbClr val="262626"/>
                </a:solidFill>
                <a:latin typeface="Times New Roman" panose="02020603050405020304" pitchFamily="18" charset="0"/>
                <a:cs typeface="Times New Roman" panose="02020603050405020304" pitchFamily="18" charset="0"/>
              </a:rPr>
              <a:t>    </a:t>
            </a:r>
            <a:r>
              <a:rPr lang="vi-VN" sz="3600" dirty="0">
                <a:solidFill>
                  <a:srgbClr val="262626"/>
                </a:solidFill>
                <a:latin typeface="Times New Roman" panose="02020603050405020304" pitchFamily="18" charset="0"/>
                <a:cs typeface="Times New Roman" panose="02020603050405020304" pitchFamily="18" charset="0"/>
              </a:rPr>
              <a:t>Ngay sau đó, con trai tôi đã làm tôi vô cùng xúc động khi ngạc nhiên hỏi tôi: </a:t>
            </a:r>
            <a:endParaRPr lang="en-US" sz="3600" dirty="0">
              <a:solidFill>
                <a:srgbClr val="262626"/>
              </a:solidFill>
              <a:latin typeface="Times New Roman" panose="02020603050405020304" pitchFamily="18" charset="0"/>
              <a:cs typeface="Times New Roman" panose="02020603050405020304" pitchFamily="18" charset="0"/>
            </a:endParaRPr>
          </a:p>
          <a:p>
            <a:pPr algn="just"/>
            <a:r>
              <a:rPr lang="en-US" sz="3600" dirty="0">
                <a:solidFill>
                  <a:srgbClr val="262626"/>
                </a:solidFill>
                <a:latin typeface="Times New Roman" panose="02020603050405020304" pitchFamily="18" charset="0"/>
                <a:cs typeface="Times New Roman" panose="02020603050405020304" pitchFamily="18" charset="0"/>
              </a:rPr>
              <a:t>   </a:t>
            </a:r>
            <a:r>
              <a:rPr lang="vi-VN" sz="3600" dirty="0">
                <a:solidFill>
                  <a:srgbClr val="262626"/>
                </a:solidFill>
                <a:latin typeface="Times New Roman" panose="02020603050405020304" pitchFamily="18" charset="0"/>
                <a:cs typeface="Times New Roman" panose="02020603050405020304" pitchFamily="18" charset="0"/>
              </a:rPr>
              <a:t>- Mẹ ơi, sao mẹ không tham dự cuộc thi đó?</a:t>
            </a:r>
          </a:p>
        </p:txBody>
      </p:sp>
      <p:pic>
        <p:nvPicPr>
          <p:cNvPr id="6" name="Picture 5">
            <a:extLst>
              <a:ext uri="{FF2B5EF4-FFF2-40B4-BE49-F238E27FC236}">
                <a16:creationId xmlns:a16="http://schemas.microsoft.com/office/drawing/2014/main" id="{F4354F9A-1A3E-7BD0-AF6A-AB7B3E9906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15" y="1540894"/>
            <a:ext cx="2981739" cy="2981739"/>
          </a:xfrm>
          <a:prstGeom prst="rect">
            <a:avLst/>
          </a:prstGeom>
        </p:spPr>
      </p:pic>
      <p:sp>
        <p:nvSpPr>
          <p:cNvPr id="7" name="Google Shape;1853;p39">
            <a:extLst>
              <a:ext uri="{FF2B5EF4-FFF2-40B4-BE49-F238E27FC236}">
                <a16:creationId xmlns:a16="http://schemas.microsoft.com/office/drawing/2014/main" id="{40CC6DCF-1D4D-FF82-DB79-18F7DE23C96D}"/>
              </a:ext>
            </a:extLst>
          </p:cNvPr>
          <p:cNvSpPr txBox="1">
            <a:spLocks/>
          </p:cNvSpPr>
          <p:nvPr/>
        </p:nvSpPr>
        <p:spPr>
          <a:xfrm>
            <a:off x="39757" y="6082082"/>
            <a:ext cx="4454167"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3467" dirty="0">
                <a:solidFill>
                  <a:srgbClr val="FF0000"/>
                </a:solidFill>
                <a:latin typeface="#9Slide05 Braxton Regular" panose="03060000000000000000" pitchFamily="66" charset="0"/>
              </a:rPr>
              <a:t> </a:t>
            </a:r>
            <a:r>
              <a:rPr lang="en-US" sz="3200" dirty="0" err="1">
                <a:solidFill>
                  <a:srgbClr val="FF0000"/>
                </a:solidFill>
                <a:latin typeface="Times New Roman" panose="02020603050405020304" pitchFamily="18" charset="0"/>
                <a:cs typeface="Times New Roman" panose="02020603050405020304" pitchFamily="18" charset="0"/>
              </a:rPr>
              <a:t>Hoa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lòng</a:t>
            </a:r>
            <a:r>
              <a:rPr lang="en-US" sz="3200" dirty="0">
                <a:solidFill>
                  <a:srgbClr val="FF0000"/>
                </a:solidFill>
                <a:latin typeface="Times New Roman" panose="02020603050405020304" pitchFamily="18" charset="0"/>
                <a:cs typeface="Times New Roman" panose="02020603050405020304" pitchFamily="18" charset="0"/>
              </a:rPr>
              <a:t> con</a:t>
            </a:r>
          </a:p>
        </p:txBody>
      </p:sp>
      <p:sp>
        <p:nvSpPr>
          <p:cNvPr id="8" name="Google Shape;1853;p39">
            <a:extLst>
              <a:ext uri="{FF2B5EF4-FFF2-40B4-BE49-F238E27FC236}">
                <a16:creationId xmlns:a16="http://schemas.microsoft.com/office/drawing/2014/main" id="{EC740A9D-DA67-91C2-1C8C-FC7C2F7296C4}"/>
              </a:ext>
            </a:extLst>
          </p:cNvPr>
          <p:cNvSpPr txBox="1">
            <a:spLocks/>
          </p:cNvSpPr>
          <p:nvPr/>
        </p:nvSpPr>
        <p:spPr>
          <a:xfrm>
            <a:off x="4493924" y="6082082"/>
            <a:ext cx="4494508"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3467" dirty="0">
                <a:solidFill>
                  <a:srgbClr val="FF0000"/>
                </a:solidFill>
                <a:latin typeface="#9Slide05 Braxton Regular" panose="03060000000000000000" pitchFamily="66" charset="0"/>
              </a:rPr>
              <a:t> </a:t>
            </a:r>
            <a:r>
              <a:rPr lang="en-US" sz="3467" dirty="0" err="1">
                <a:solidFill>
                  <a:srgbClr val="FF0000"/>
                </a:solidFill>
                <a:latin typeface="Times New Roman" panose="02020603050405020304" pitchFamily="18" charset="0"/>
                <a:cs typeface="Times New Roman" panose="02020603050405020304" pitchFamily="18" charset="0"/>
              </a:rPr>
              <a:t>Hoa</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hậu</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vĩ</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đại</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nhất</a:t>
            </a:r>
            <a:endParaRPr lang="en-US" sz="3467" dirty="0">
              <a:solidFill>
                <a:srgbClr val="FF0000"/>
              </a:solidFill>
              <a:latin typeface="Times New Roman" panose="02020603050405020304" pitchFamily="18" charset="0"/>
              <a:cs typeface="Times New Roman" panose="02020603050405020304" pitchFamily="18" charset="0"/>
            </a:endParaRPr>
          </a:p>
        </p:txBody>
      </p:sp>
      <p:sp>
        <p:nvSpPr>
          <p:cNvPr id="9" name="Google Shape;1853;p39">
            <a:extLst>
              <a:ext uri="{FF2B5EF4-FFF2-40B4-BE49-F238E27FC236}">
                <a16:creationId xmlns:a16="http://schemas.microsoft.com/office/drawing/2014/main" id="{DF550FB1-9873-28C1-38E9-B989F911F4AF}"/>
              </a:ext>
            </a:extLst>
          </p:cNvPr>
          <p:cNvSpPr txBox="1">
            <a:spLocks/>
          </p:cNvSpPr>
          <p:nvPr/>
        </p:nvSpPr>
        <p:spPr>
          <a:xfrm>
            <a:off x="8604119" y="6059241"/>
            <a:ext cx="3430551"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1"/>
              </a:buClr>
              <a:buSzPts val="1100"/>
            </a:pPr>
            <a:r>
              <a:rPr lang="en-US" sz="3467" dirty="0">
                <a:solidFill>
                  <a:srgbClr val="FF0000"/>
                </a:solidFill>
                <a:latin typeface="#9Slide05 Braxton Regular" panose="03060000000000000000" pitchFamily="66" charset="0"/>
              </a:rPr>
              <a:t> </a:t>
            </a:r>
            <a:r>
              <a:rPr lang="en-US" sz="3467" dirty="0" err="1">
                <a:solidFill>
                  <a:srgbClr val="FF0000"/>
                </a:solidFill>
                <a:latin typeface="Times New Roman" panose="02020603050405020304" pitchFamily="18" charset="0"/>
                <a:cs typeface="Times New Roman" panose="02020603050405020304" pitchFamily="18" charset="0"/>
              </a:rPr>
              <a:t>Mẹ</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là</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hoa</a:t>
            </a:r>
            <a:r>
              <a:rPr lang="en-US" sz="3467" dirty="0">
                <a:solidFill>
                  <a:srgbClr val="FF0000"/>
                </a:solidFill>
                <a:latin typeface="Times New Roman" panose="02020603050405020304" pitchFamily="18" charset="0"/>
                <a:cs typeface="Times New Roman" panose="02020603050405020304" pitchFamily="18" charset="0"/>
              </a:rPr>
              <a:t> </a:t>
            </a:r>
            <a:r>
              <a:rPr lang="en-US" sz="3467" dirty="0" err="1">
                <a:solidFill>
                  <a:srgbClr val="FF0000"/>
                </a:solidFill>
                <a:latin typeface="Times New Roman" panose="02020603050405020304" pitchFamily="18" charset="0"/>
                <a:cs typeface="Times New Roman" panose="02020603050405020304" pitchFamily="18" charset="0"/>
              </a:rPr>
              <a:t>hậu</a:t>
            </a:r>
            <a:endParaRPr lang="en-US" sz="3467" dirty="0">
              <a:solidFill>
                <a:srgbClr val="FF0000"/>
              </a:solidFill>
              <a:latin typeface="Times New Roman" panose="02020603050405020304" pitchFamily="18" charset="0"/>
              <a:cs typeface="Times New Roman" panose="02020603050405020304" pitchFamily="18" charset="0"/>
            </a:endParaRPr>
          </a:p>
        </p:txBody>
      </p:sp>
      <p:pic>
        <p:nvPicPr>
          <p:cNvPr id="10" name="Đồng hồ đếm ngược 2 phút có tiếng">
            <a:hlinkClick r:id="" action="ppaction://media"/>
            <a:extLst>
              <a:ext uri="{FF2B5EF4-FFF2-40B4-BE49-F238E27FC236}">
                <a16:creationId xmlns:a16="http://schemas.microsoft.com/office/drawing/2014/main" id="{48679CDD-D584-4EFA-AF68-754BAE1A34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49" y="4658988"/>
            <a:ext cx="2339975" cy="1316236"/>
          </a:xfrm>
          <a:prstGeom prst="rect">
            <a:avLst/>
          </a:prstGeom>
        </p:spPr>
      </p:pic>
    </p:spTree>
    <p:extLst>
      <p:ext uri="{BB962C8B-B14F-4D97-AF65-F5344CB8AC3E}">
        <p14:creationId xmlns:p14="http://schemas.microsoft.com/office/powerpoint/2010/main" val="26515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0"/>
                </p:tgtEl>
              </p:cMediaNode>
            </p:video>
          </p:childTnLst>
        </p:cTn>
      </p:par>
    </p:tnLst>
    <p:bldLst>
      <p:bldP spid="4"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B10C01-5584-4B22-AA04-1B76D3CF7AE0}"/>
              </a:ext>
            </a:extLst>
          </p:cNvPr>
          <p:cNvGraphicFramePr>
            <a:graphicFrameLocks noGrp="1"/>
          </p:cNvGraphicFramePr>
          <p:nvPr>
            <p:extLst>
              <p:ext uri="{D42A27DB-BD31-4B8C-83A1-F6EECF244321}">
                <p14:modId xmlns:p14="http://schemas.microsoft.com/office/powerpoint/2010/main" val="4119134070"/>
              </p:ext>
            </p:extLst>
          </p:nvPr>
        </p:nvGraphicFramePr>
        <p:xfrm>
          <a:off x="159026" y="30480"/>
          <a:ext cx="11873948" cy="6888480"/>
        </p:xfrm>
        <a:graphic>
          <a:graphicData uri="http://schemas.openxmlformats.org/drawingml/2006/table">
            <a:tbl>
              <a:tblPr firstRow="1" bandRow="1">
                <a:tableStyleId>{5940675A-B579-460E-94D1-54222C63F5DA}</a:tableStyleId>
              </a:tblPr>
              <a:tblGrid>
                <a:gridCol w="7076661">
                  <a:extLst>
                    <a:ext uri="{9D8B030D-6E8A-4147-A177-3AD203B41FA5}">
                      <a16:colId xmlns:a16="http://schemas.microsoft.com/office/drawing/2014/main" val="1413792909"/>
                    </a:ext>
                  </a:extLst>
                </a:gridCol>
                <a:gridCol w="2724696">
                  <a:extLst>
                    <a:ext uri="{9D8B030D-6E8A-4147-A177-3AD203B41FA5}">
                      <a16:colId xmlns:a16="http://schemas.microsoft.com/office/drawing/2014/main" val="3321521159"/>
                    </a:ext>
                  </a:extLst>
                </a:gridCol>
                <a:gridCol w="2072591">
                  <a:extLst>
                    <a:ext uri="{9D8B030D-6E8A-4147-A177-3AD203B41FA5}">
                      <a16:colId xmlns:a16="http://schemas.microsoft.com/office/drawing/2014/main" val="2263628895"/>
                    </a:ext>
                  </a:extLst>
                </a:gridCol>
              </a:tblGrid>
              <a:tr h="353763">
                <a:tc>
                  <a:txBody>
                    <a:bodyPr/>
                    <a:lstStyle/>
                    <a:p>
                      <a:pPr algn="ct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7094079"/>
                  </a:ext>
                </a:extLst>
              </a:tr>
              <a:tr h="1032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sym typeface="Gorditas"/>
                        </a:rPr>
                        <a:t> </a:t>
                      </a:r>
                      <a:r>
                        <a:rPr lang="en-SG" sz="2000" dirty="0">
                          <a:latin typeface="Times New Roman" panose="02020603050405020304" pitchFamily="18" charset="0"/>
                          <a:cs typeface="Times New Roman" panose="02020603050405020304" pitchFamily="18" charset="0"/>
                        </a:rPr>
                        <a:t>(1) </a:t>
                      </a:r>
                      <a:r>
                        <a:rPr lang="en-SG" sz="2000" dirty="0" err="1">
                          <a:latin typeface="Times New Roman" panose="02020603050405020304" pitchFamily="18" charset="0"/>
                          <a:cs typeface="Times New Roman" panose="02020603050405020304" pitchFamily="18" charset="0"/>
                        </a:rPr>
                        <a:t>Chăm</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sóc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vật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nuôi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sẽ</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giúp</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trẻ</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cơ</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hội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tuyệt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vời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tìm</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hiểu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về</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hậu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quả</a:t>
                      </a:r>
                      <a:r>
                        <a:rPr lang="en-SG" sz="2000" dirty="0">
                          <a:latin typeface="Times New Roman" panose="02020603050405020304" pitchFamily="18" charset="0"/>
                          <a:cs typeface="Times New Roman" panose="02020603050405020304" pitchFamily="18" charset="0"/>
                        </a:rPr>
                        <a:t>. (2) </a:t>
                      </a:r>
                      <a:r>
                        <a:rPr lang="en-SG" sz="2000" dirty="0" err="1">
                          <a:latin typeface="Times New Roman" panose="02020603050405020304" pitchFamily="18" charset="0"/>
                          <a:cs typeface="Times New Roman" panose="02020603050405020304" pitchFamily="18" charset="0"/>
                        </a:rPr>
                        <a:t>Khi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các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thú</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cưng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không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được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chăm</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sóc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tốt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kết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quả</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sẽ</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thấy</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rõ</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ràng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trong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thực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tế</a:t>
                      </a:r>
                      <a:r>
                        <a:rPr lang="en-SG" sz="2000" dirty="0">
                          <a:latin typeface="Times New Roman" panose="02020603050405020304" pitchFamily="18" charset="0"/>
                          <a:cs typeface="Times New Roman" panose="02020603050405020304" pitchFamily="18" charset="0"/>
                        </a:rPr>
                        <a:t>. (3) </a:t>
                      </a:r>
                      <a:r>
                        <a:rPr lang="en-SG" sz="2000" dirty="0" err="1">
                          <a:latin typeface="Times New Roman" panose="02020603050405020304" pitchFamily="18" charset="0"/>
                          <a:cs typeface="Times New Roman" panose="02020603050405020304" pitchFamily="18" charset="0"/>
                        </a:rPr>
                        <a:t>Ví</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dụ</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Nếu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cá</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không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được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cho</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ăn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cá</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sẽ</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chết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nếu</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không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được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vận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động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sẽ</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bị</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cuồng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chân</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chuồng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của</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một</a:t>
                      </a:r>
                      <a:r>
                        <a:rPr lang="en-SG" sz="2000" dirty="0">
                          <a:latin typeface="Times New Roman" panose="02020603050405020304" pitchFamily="18" charset="0"/>
                          <a:cs typeface="Times New Roman" panose="02020603050405020304" pitchFamily="18" charset="0"/>
                        </a:rPr>
                        <a:t> con </a:t>
                      </a:r>
                      <a:r>
                        <a:rPr lang="en-SG" sz="2000" dirty="0" err="1">
                          <a:latin typeface="Times New Roman" panose="02020603050405020304" pitchFamily="18" charset="0"/>
                          <a:cs typeface="Times New Roman" panose="02020603050405020304" pitchFamily="18" charset="0"/>
                        </a:rPr>
                        <a:t>chuột</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lang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không</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được</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cọ</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rửa</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thì</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nó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sẽ</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mùi</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khó</a:t>
                      </a:r>
                      <a:r>
                        <a:rPr lang="en-SG" sz="2000" dirty="0">
                          <a:latin typeface="Times New Roman" panose="02020603050405020304" pitchFamily="18" charset="0"/>
                          <a:cs typeface="Times New Roman" panose="02020603050405020304" pitchFamily="18" charset="0"/>
                        </a:rPr>
                        <a:t> </a:t>
                      </a:r>
                      <a:r>
                        <a:rPr lang="en-SG" sz="2000" dirty="0" err="1">
                          <a:latin typeface="Times New Roman" panose="02020603050405020304" pitchFamily="18" charset="0"/>
                          <a:cs typeface="Times New Roman" panose="02020603050405020304" pitchFamily="18" charset="0"/>
                        </a:rPr>
                        <a:t>chịu</a:t>
                      </a:r>
                      <a:r>
                        <a:rPr lang="en-SG" sz="2000" dirty="0">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11178921"/>
                  </a:ext>
                </a:extLst>
              </a:tr>
              <a:tr h="1159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b. </a:t>
                      </a:r>
                      <a:r>
                        <a:rPr lang="en-US" sz="2000" dirty="0">
                          <a:latin typeface="Times New Roman" panose="02020603050405020304" pitchFamily="18" charset="0"/>
                          <a:cs typeface="Times New Roman" panose="02020603050405020304" pitchFamily="18" charset="0"/>
                          <a:sym typeface="Gorditas"/>
                        </a:rPr>
                        <a:t>(1) </a:t>
                      </a:r>
                      <a:r>
                        <a:rPr lang="en-US" sz="2000" dirty="0" err="1">
                          <a:latin typeface="Times New Roman" panose="02020603050405020304" pitchFamily="18" charset="0"/>
                          <a:cs typeface="Times New Roman" panose="02020603050405020304" pitchFamily="18" charset="0"/>
                          <a:sym typeface="Gorditas"/>
                        </a:rPr>
                        <a:t>Động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vật</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không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xa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với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cuộc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sống</a:t>
                      </a:r>
                      <a:r>
                        <a:rPr lang="en-US" sz="2000" dirty="0">
                          <a:latin typeface="Times New Roman" panose="02020603050405020304" pitchFamily="18" charset="0"/>
                          <a:cs typeface="Times New Roman" panose="02020603050405020304" pitchFamily="18" charset="0"/>
                          <a:sym typeface="Gorditas"/>
                        </a:rPr>
                        <a:t> con </a:t>
                      </a:r>
                      <a:r>
                        <a:rPr lang="en-US" sz="2000" dirty="0" err="1">
                          <a:latin typeface="Times New Roman" panose="02020603050405020304" pitchFamily="18" charset="0"/>
                          <a:cs typeface="Times New Roman" panose="02020603050405020304" pitchFamily="18" charset="0"/>
                          <a:sym typeface="Gorditas"/>
                        </a:rPr>
                        <a:t>người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gần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như</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mỗi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chúng</a:t>
                      </a:r>
                      <a:r>
                        <a:rPr lang="en-US" sz="2000" dirty="0">
                          <a:latin typeface="Times New Roman" panose="02020603050405020304" pitchFamily="18" charset="0"/>
                          <a:cs typeface="Times New Roman" panose="02020603050405020304" pitchFamily="18" charset="0"/>
                          <a:sym typeface="Gorditas"/>
                        </a:rPr>
                        <a:t> ta </a:t>
                      </a:r>
                      <a:r>
                        <a:rPr lang="en-US" sz="2000" dirty="0" err="1">
                          <a:latin typeface="Times New Roman" panose="02020603050405020304" pitchFamily="18" charset="0"/>
                          <a:cs typeface="Times New Roman" panose="02020603050405020304" pitchFamily="18" charset="0"/>
                          <a:sym typeface="Gorditas"/>
                        </a:rPr>
                        <a:t>đều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có</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những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kí</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ức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tuổi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tươi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đẹp</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gần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gũi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với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động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vật</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và</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thiên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nhiên</a:t>
                      </a:r>
                      <a:r>
                        <a:rPr lang="en-US" sz="2000" dirty="0">
                          <a:latin typeface="Times New Roman" panose="02020603050405020304" pitchFamily="18" charset="0"/>
                          <a:cs typeface="Times New Roman" panose="02020603050405020304" pitchFamily="18" charset="0"/>
                          <a:sym typeface="Gorditas"/>
                        </a:rPr>
                        <a:t>. … (2) </a:t>
                      </a:r>
                      <a:r>
                        <a:rPr lang="en-US" sz="2000" dirty="0" err="1">
                          <a:latin typeface="Times New Roman" panose="02020603050405020304" pitchFamily="18" charset="0"/>
                          <a:cs typeface="Times New Roman" panose="02020603050405020304" pitchFamily="18" charset="0"/>
                          <a:sym typeface="Gorditas"/>
                        </a:rPr>
                        <a:t>Hẳn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nhiều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người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đều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từng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dành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hàng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giờ</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nhìn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lũ</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kiến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hành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quân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mồi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về</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tổ</a:t>
                      </a:r>
                      <a:r>
                        <a:rPr lang="en-US" sz="2000" dirty="0">
                          <a:latin typeface="Times New Roman" panose="02020603050405020304" pitchFamily="18" charset="0"/>
                          <a:cs typeface="Times New Roman" panose="02020603050405020304" pitchFamily="18" charset="0"/>
                          <a:sym typeface="Gorditas"/>
                        </a:rPr>
                        <a:t> hay </a:t>
                      </a:r>
                      <a:r>
                        <a:rPr lang="en-US" sz="2000" dirty="0" err="1">
                          <a:latin typeface="Times New Roman" panose="02020603050405020304" pitchFamily="18" charset="0"/>
                          <a:cs typeface="Times New Roman" panose="02020603050405020304" pitchFamily="18" charset="0"/>
                          <a:sym typeface="Gorditas"/>
                        </a:rPr>
                        <a:t>buộc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chỉ</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vào</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cánh</a:t>
                      </a:r>
                      <a:r>
                        <a:rPr lang="en-US" sz="2000" dirty="0">
                          <a:latin typeface="Times New Roman" panose="02020603050405020304" pitchFamily="18" charset="0"/>
                          <a:cs typeface="Times New Roman" panose="02020603050405020304" pitchFamily="18" charset="0"/>
                          <a:sym typeface="Gorditas"/>
                        </a:rPr>
                        <a:t> cam </a:t>
                      </a:r>
                      <a:r>
                        <a:rPr lang="en-US" sz="2000" dirty="0" err="1">
                          <a:latin typeface="Times New Roman" panose="02020603050405020304" pitchFamily="18" charset="0"/>
                          <a:cs typeface="Times New Roman" panose="02020603050405020304" pitchFamily="18" charset="0"/>
                          <a:sym typeface="Gorditas"/>
                        </a:rPr>
                        <a:t>làm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cánh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diều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thả</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chơi</a:t>
                      </a:r>
                      <a:r>
                        <a:rPr lang="en-US" sz="2000" dirty="0">
                          <a:latin typeface="Times New Roman" panose="02020603050405020304" pitchFamily="18" charset="0"/>
                          <a:cs typeface="Times New Roman" panose="02020603050405020304" pitchFamily="18" charset="0"/>
                          <a:sym typeface="Gorditas"/>
                        </a:rPr>
                        <a:t>. (3) </a:t>
                      </a:r>
                      <a:r>
                        <a:rPr lang="en-US" sz="2000" dirty="0" err="1">
                          <a:latin typeface="Times New Roman" panose="02020603050405020304" pitchFamily="18" charset="0"/>
                          <a:cs typeface="Times New Roman" panose="02020603050405020304" pitchFamily="18" charset="0"/>
                          <a:sym typeface="Gorditas"/>
                        </a:rPr>
                        <a:t>Những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loài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động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vật</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bé</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nhỏ</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đã</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nuôi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dưỡng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biết</a:t>
                      </a:r>
                      <a:r>
                        <a:rPr lang="en-US" sz="2000" dirty="0">
                          <a:latin typeface="Times New Roman" panose="02020603050405020304" pitchFamily="18" charset="0"/>
                          <a:cs typeface="Times New Roman" panose="02020603050405020304" pitchFamily="18" charset="0"/>
                          <a:sym typeface="Gorditas"/>
                        </a:rPr>
                        <a:t> bao </a:t>
                      </a:r>
                      <a:r>
                        <a:rPr lang="en-US" sz="2000" dirty="0" err="1">
                          <a:latin typeface="Times New Roman" panose="02020603050405020304" pitchFamily="18" charset="0"/>
                          <a:cs typeface="Times New Roman" panose="02020603050405020304" pitchFamily="18" charset="0"/>
                          <a:sym typeface="Gorditas"/>
                        </a:rPr>
                        <a:t>tâm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hồn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trẻ</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vẽ</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nên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những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bức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tranh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kí</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ức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về</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thời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ấu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tươi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đẹp</a:t>
                      </a:r>
                      <a:r>
                        <a:rPr lang="en-US" sz="2000" dirty="0">
                          <a:latin typeface="Times New Roman" panose="02020603050405020304" pitchFamily="18" charset="0"/>
                          <a:cs typeface="Times New Roman" panose="02020603050405020304" pitchFamily="18" charset="0"/>
                          <a:sym typeface="Gorditas"/>
                        </a:rPr>
                        <a:t>.</a:t>
                      </a:r>
                      <a:endParaRPr lang="vi-VN" sz="2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035950004"/>
                  </a:ext>
                </a:extLst>
              </a:tr>
              <a:tr h="1423597">
                <a:tc>
                  <a:txBody>
                    <a:bodyPr/>
                    <a:lstStyle/>
                    <a:p>
                      <a:r>
                        <a:rPr lang="en-US" sz="2000" dirty="0">
                          <a:latin typeface="Times New Roman" panose="02020603050405020304" pitchFamily="18" charset="0"/>
                          <a:cs typeface="Times New Roman" panose="02020603050405020304" pitchFamily="18" charset="0"/>
                        </a:rPr>
                        <a:t>c. </a:t>
                      </a:r>
                      <a:r>
                        <a:rPr lang="en-US" sz="2000" dirty="0">
                          <a:latin typeface="Times New Roman" panose="02020603050405020304" pitchFamily="18" charset="0"/>
                          <a:cs typeface="Times New Roman" panose="02020603050405020304" pitchFamily="18" charset="0"/>
                          <a:sym typeface="Gorditas"/>
                        </a:rPr>
                        <a:t>(1) </a:t>
                      </a:r>
                      <a:r>
                        <a:rPr lang="en-US" sz="2000" dirty="0" err="1">
                          <a:latin typeface="Times New Roman" panose="02020603050405020304" pitchFamily="18" charset="0"/>
                          <a:cs typeface="Times New Roman" panose="02020603050405020304" pitchFamily="18" charset="0"/>
                          <a:sym typeface="Gorditas"/>
                        </a:rPr>
                        <a:t>Vào</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kì</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nghỉ</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hè</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nhiều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trẻ</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em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mong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ngóng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được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về</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quê</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chơi</a:t>
                      </a:r>
                      <a:r>
                        <a:rPr lang="en-US" sz="2000" dirty="0">
                          <a:latin typeface="Times New Roman" panose="02020603050405020304" pitchFamily="18" charset="0"/>
                          <a:cs typeface="Times New Roman" panose="02020603050405020304" pitchFamily="18" charset="0"/>
                          <a:sym typeface="Gorditas"/>
                        </a:rPr>
                        <a:t>. (2) </a:t>
                      </a:r>
                      <a:r>
                        <a:rPr lang="en-US" sz="2000" dirty="0" err="1">
                          <a:latin typeface="Times New Roman" panose="02020603050405020304" pitchFamily="18" charset="0"/>
                          <a:cs typeface="Times New Roman" panose="02020603050405020304" pitchFamily="18" charset="0"/>
                          <a:sym typeface="Gorditas"/>
                        </a:rPr>
                        <a:t>Buổi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sáng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tinh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gà</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trống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gáy</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vang</a:t>
                      </a:r>
                      <a:r>
                        <a:rPr lang="en-US" sz="2000" dirty="0">
                          <a:latin typeface="Times New Roman" panose="02020603050405020304" pitchFamily="18" charset="0"/>
                          <a:cs typeface="Times New Roman" panose="02020603050405020304" pitchFamily="18" charset="0"/>
                          <a:sym typeface="Gorditas"/>
                        </a:rPr>
                        <a:t> ò ó o </a:t>
                      </a:r>
                      <a:r>
                        <a:rPr lang="en-US" sz="2000" dirty="0" err="1">
                          <a:latin typeface="Times New Roman" panose="02020603050405020304" pitchFamily="18" charset="0"/>
                          <a:cs typeface="Times New Roman" panose="02020603050405020304" pitchFamily="18" charset="0"/>
                          <a:sym typeface="Gorditas"/>
                        </a:rPr>
                        <a:t>gọi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xóm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làng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thức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dậy</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lũ</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chim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chích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đùa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vui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trên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cành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cây</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đàn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bò</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chậm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rãi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ra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đồng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làm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việc</a:t>
                      </a:r>
                      <a:r>
                        <a:rPr lang="en-US" sz="2000" dirty="0">
                          <a:latin typeface="Times New Roman" panose="02020603050405020304" pitchFamily="18" charset="0"/>
                          <a:cs typeface="Times New Roman" panose="02020603050405020304" pitchFamily="18" charset="0"/>
                          <a:sym typeface="Gorditas"/>
                        </a:rPr>
                        <a:t>. (3) </a:t>
                      </a:r>
                      <a:r>
                        <a:rPr lang="en-US" sz="2000" dirty="0" err="1">
                          <a:latin typeface="Times New Roman" panose="02020603050405020304" pitchFamily="18" charset="0"/>
                          <a:cs typeface="Times New Roman" panose="02020603050405020304" pitchFamily="18" charset="0"/>
                          <a:sym typeface="Gorditas"/>
                        </a:rPr>
                        <a:t>Người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nông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dân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ra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bờ</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sông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cất</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vó</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được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mẻ</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tôm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mẻ</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cá</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nào</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lại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đem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về</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chế</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biến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thành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những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món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ăn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thanh</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đạm</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của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thôn</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quê</a:t>
                      </a:r>
                      <a:r>
                        <a:rPr lang="en-US" sz="2000" dirty="0">
                          <a:latin typeface="Times New Roman" panose="02020603050405020304" pitchFamily="18" charset="0"/>
                          <a:cs typeface="Times New Roman" panose="02020603050405020304" pitchFamily="18" charset="0"/>
                          <a:sym typeface="Gorditas"/>
                        </a:rPr>
                        <a:t>. (4) </a:t>
                      </a:r>
                      <a:r>
                        <a:rPr lang="en-US" sz="2000" dirty="0" err="1">
                          <a:latin typeface="Times New Roman" panose="02020603050405020304" pitchFamily="18" charset="0"/>
                          <a:cs typeface="Times New Roman" panose="02020603050405020304" pitchFamily="18" charset="0"/>
                          <a:sym typeface="Gorditas"/>
                        </a:rPr>
                        <a:t>Vì</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vậy</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khó</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mà</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tưởng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tượng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được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rằng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nếu</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không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có</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động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vật</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thì</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cuộc</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sống</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của</a:t>
                      </a:r>
                      <a:r>
                        <a:rPr lang="en-US" sz="2000" dirty="0">
                          <a:latin typeface="Times New Roman" panose="02020603050405020304" pitchFamily="18" charset="0"/>
                          <a:cs typeface="Times New Roman" panose="02020603050405020304" pitchFamily="18" charset="0"/>
                          <a:sym typeface="Gorditas"/>
                        </a:rPr>
                        <a:t> con </a:t>
                      </a:r>
                      <a:r>
                        <a:rPr lang="en-US" sz="2000" dirty="0" err="1">
                          <a:latin typeface="Times New Roman" panose="02020603050405020304" pitchFamily="18" charset="0"/>
                          <a:cs typeface="Times New Roman" panose="02020603050405020304" pitchFamily="18" charset="0"/>
                          <a:sym typeface="Gorditas"/>
                        </a:rPr>
                        <a:t>người</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sẽ</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ra</a:t>
                      </a:r>
                      <a:r>
                        <a:rPr lang="en-US" sz="2000" dirty="0">
                          <a:latin typeface="Times New Roman" panose="02020603050405020304" pitchFamily="18" charset="0"/>
                          <a:cs typeface="Times New Roman" panose="02020603050405020304" pitchFamily="18" charset="0"/>
                          <a:sym typeface="Gorditas"/>
                        </a:rPr>
                        <a:t> </a:t>
                      </a:r>
                      <a:r>
                        <a:rPr lang="en-US" sz="2000" dirty="0" err="1">
                          <a:latin typeface="Times New Roman" panose="02020603050405020304" pitchFamily="18" charset="0"/>
                          <a:cs typeface="Times New Roman" panose="02020603050405020304" pitchFamily="18" charset="0"/>
                          <a:sym typeface="Gorditas"/>
                        </a:rPr>
                        <a:t>sao</a:t>
                      </a:r>
                      <a:r>
                        <a:rPr lang="en-US" sz="2000" dirty="0">
                          <a:latin typeface="Times New Roman" panose="02020603050405020304" pitchFamily="18" charset="0"/>
                          <a:cs typeface="Times New Roman" panose="02020603050405020304" pitchFamily="18" charset="0"/>
                          <a:sym typeface="Gorditas"/>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34601833"/>
                  </a:ext>
                </a:extLst>
              </a:tr>
            </a:tbl>
          </a:graphicData>
        </a:graphic>
      </p:graphicFrame>
    </p:spTree>
    <p:extLst>
      <p:ext uri="{BB962C8B-B14F-4D97-AF65-F5344CB8AC3E}">
        <p14:creationId xmlns:p14="http://schemas.microsoft.com/office/powerpoint/2010/main" val="17452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ự thật về chú gấu nổi tiếng nhất thế giới - Winnie the Pooh - KhoaHoc.tv">
            <a:extLst>
              <a:ext uri="{FF2B5EF4-FFF2-40B4-BE49-F238E27FC236}">
                <a16:creationId xmlns:a16="http://schemas.microsoft.com/office/drawing/2014/main" id="{172EB122-E230-64E8-9A5D-884529F60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2515" y="411857"/>
            <a:ext cx="11146971" cy="584875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24;p41">
            <a:extLst>
              <a:ext uri="{FF2B5EF4-FFF2-40B4-BE49-F238E27FC236}">
                <a16:creationId xmlns:a16="http://schemas.microsoft.com/office/drawing/2014/main" id="{7047549A-B64F-252A-3C0D-F73CE2F1BC31}"/>
              </a:ext>
            </a:extLst>
          </p:cNvPr>
          <p:cNvSpPr txBox="1">
            <a:spLocks/>
          </p:cNvSpPr>
          <p:nvPr/>
        </p:nvSpPr>
        <p:spPr>
          <a:xfrm>
            <a:off x="522515" y="703225"/>
            <a:ext cx="3672115" cy="181297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dirty="0">
                <a:solidFill>
                  <a:schemeClr val="dk2"/>
                </a:solidFill>
                <a:latin typeface="#9Slide03 BoosterNextFYBlack" panose="02000A03000000020004" pitchFamily="2" charset="0"/>
              </a:rPr>
              <a:t>GAME</a:t>
            </a:r>
          </a:p>
        </p:txBody>
      </p:sp>
      <p:sp>
        <p:nvSpPr>
          <p:cNvPr id="4" name="Google Shape;224;p41">
            <a:extLst>
              <a:ext uri="{FF2B5EF4-FFF2-40B4-BE49-F238E27FC236}">
                <a16:creationId xmlns:a16="http://schemas.microsoft.com/office/drawing/2014/main" id="{8A254A64-0DC3-D4C2-61F4-C4D0397841FA}"/>
              </a:ext>
            </a:extLst>
          </p:cNvPr>
          <p:cNvSpPr txBox="1">
            <a:spLocks/>
          </p:cNvSpPr>
          <p:nvPr/>
        </p:nvSpPr>
        <p:spPr>
          <a:xfrm>
            <a:off x="6718852" y="-371060"/>
            <a:ext cx="5314122" cy="317754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867" dirty="0">
                <a:solidFill>
                  <a:schemeClr val="dk2"/>
                </a:solidFill>
                <a:latin typeface="Times New Roman" panose="02020603050405020304" pitchFamily="18" charset="0"/>
                <a:cs typeface="Times New Roman" panose="02020603050405020304" pitchFamily="18" charset="0"/>
              </a:rPr>
              <a:t>GẤU TÌM MẬT</a:t>
            </a:r>
          </a:p>
        </p:txBody>
      </p:sp>
    </p:spTree>
    <p:extLst>
      <p:ext uri="{BB962C8B-B14F-4D97-AF65-F5344CB8AC3E}">
        <p14:creationId xmlns:p14="http://schemas.microsoft.com/office/powerpoint/2010/main" val="41396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09A30C-660E-4B04-AC4A-FC0500E18C66}"/>
              </a:ext>
            </a:extLst>
          </p:cNvPr>
          <p:cNvGraphicFramePr>
            <a:graphicFrameLocks noGrp="1"/>
          </p:cNvGraphicFramePr>
          <p:nvPr>
            <p:extLst>
              <p:ext uri="{D42A27DB-BD31-4B8C-83A1-F6EECF244321}">
                <p14:modId xmlns:p14="http://schemas.microsoft.com/office/powerpoint/2010/main" val="1318832330"/>
              </p:ext>
            </p:extLst>
          </p:nvPr>
        </p:nvGraphicFramePr>
        <p:xfrm>
          <a:off x="172278" y="702365"/>
          <a:ext cx="11688454" cy="5936974"/>
        </p:xfrm>
        <a:graphic>
          <a:graphicData uri="http://schemas.openxmlformats.org/drawingml/2006/table">
            <a:tbl>
              <a:tblPr firstRow="1" bandRow="1">
                <a:tableStyleId>{5940675A-B579-460E-94D1-54222C63F5DA}</a:tableStyleId>
              </a:tblPr>
              <a:tblGrid>
                <a:gridCol w="1895061">
                  <a:extLst>
                    <a:ext uri="{9D8B030D-6E8A-4147-A177-3AD203B41FA5}">
                      <a16:colId xmlns:a16="http://schemas.microsoft.com/office/drawing/2014/main" val="1413792909"/>
                    </a:ext>
                  </a:extLst>
                </a:gridCol>
                <a:gridCol w="7723115">
                  <a:extLst>
                    <a:ext uri="{9D8B030D-6E8A-4147-A177-3AD203B41FA5}">
                      <a16:colId xmlns:a16="http://schemas.microsoft.com/office/drawing/2014/main" val="3321521159"/>
                    </a:ext>
                  </a:extLst>
                </a:gridCol>
                <a:gridCol w="2070278">
                  <a:extLst>
                    <a:ext uri="{9D8B030D-6E8A-4147-A177-3AD203B41FA5}">
                      <a16:colId xmlns:a16="http://schemas.microsoft.com/office/drawing/2014/main" val="2263628895"/>
                    </a:ext>
                  </a:extLst>
                </a:gridCol>
              </a:tblGrid>
              <a:tr h="526776">
                <a:tc>
                  <a:txBody>
                    <a:bodyPr/>
                    <a:lstStyle/>
                    <a:p>
                      <a:pPr algn="ct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7094079"/>
                  </a:ext>
                </a:extLst>
              </a:tr>
              <a:tr h="1764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sz="24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24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2400" b="1" dirty="0" err="1">
                          <a:solidFill>
                            <a:schemeClr val="tx1"/>
                          </a:solidFill>
                          <a:latin typeface="Times New Roman" panose="02020603050405020304" pitchFamily="18" charset="0"/>
                          <a:cs typeface="Times New Roman" panose="02020603050405020304" pitchFamily="18" charset="0"/>
                        </a:rPr>
                        <a:t>Nhóm</a:t>
                      </a:r>
                      <a:r>
                        <a:rPr lang="en-SG" sz="2400" b="1" dirty="0">
                          <a:solidFill>
                            <a:schemeClr val="tx1"/>
                          </a:solidFill>
                          <a:latin typeface="Times New Roman" panose="02020603050405020304" pitchFamily="18" charset="0"/>
                          <a:cs typeface="Times New Roman" panose="02020603050405020304" pitchFamily="18" charset="0"/>
                        </a:rPr>
                        <a:t> 1- 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1178921"/>
                  </a:ext>
                </a:extLst>
              </a:tr>
              <a:tr h="184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rPr>
                        <a:t>Nhóm</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rPr>
                        <a:t> 2-b</a:t>
                      </a:r>
                      <a:endParaRPr lang="vi-VN"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Gorditas"/>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035950004"/>
                  </a:ext>
                </a:extLst>
              </a:tr>
              <a:tr h="1804018">
                <a:tc>
                  <a:txBody>
                    <a:bodyPr/>
                    <a:lstStyle/>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3,4-c</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34601833"/>
                  </a:ext>
                </a:extLst>
              </a:tr>
            </a:tbl>
          </a:graphicData>
        </a:graphic>
      </p:graphicFrame>
      <p:pic>
        <p:nvPicPr>
          <p:cNvPr id="3" name="Đồng hồ đếm ngược 2 phút có tiếng">
            <a:hlinkClick r:id="" action="ppaction://media"/>
            <a:extLst>
              <a:ext uri="{FF2B5EF4-FFF2-40B4-BE49-F238E27FC236}">
                <a16:creationId xmlns:a16="http://schemas.microsoft.com/office/drawing/2014/main" id="{8D63D76D-68CA-40C1-94CD-F7BBF0980F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23443" y="0"/>
            <a:ext cx="1585642" cy="702365"/>
          </a:xfrm>
          <a:prstGeom prst="rect">
            <a:avLst/>
          </a:prstGeom>
        </p:spPr>
      </p:pic>
    </p:spTree>
    <p:extLst>
      <p:ext uri="{BB962C8B-B14F-4D97-AF65-F5344CB8AC3E}">
        <p14:creationId xmlns:p14="http://schemas.microsoft.com/office/powerpoint/2010/main" val="30170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9EE27-589A-4D88-B796-9A05CC4A8217}"/>
              </a:ext>
            </a:extLst>
          </p:cNvPr>
          <p:cNvPicPr>
            <a:picLocks noChangeAspect="1"/>
          </p:cNvPicPr>
          <p:nvPr/>
        </p:nvPicPr>
        <p:blipFill>
          <a:blip r:embed="rId2"/>
          <a:stretch>
            <a:fillRect/>
          </a:stretch>
        </p:blipFill>
        <p:spPr>
          <a:xfrm>
            <a:off x="1325217" y="0"/>
            <a:ext cx="9395792" cy="6858000"/>
          </a:xfrm>
          <a:prstGeom prst="rect">
            <a:avLst/>
          </a:prstGeom>
        </p:spPr>
      </p:pic>
    </p:spTree>
    <p:extLst>
      <p:ext uri="{BB962C8B-B14F-4D97-AF65-F5344CB8AC3E}">
        <p14:creationId xmlns:p14="http://schemas.microsoft.com/office/powerpoint/2010/main" val="338186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934A76-7D96-5BE1-3530-7C10A952E353}"/>
              </a:ext>
            </a:extLst>
          </p:cNvPr>
          <p:cNvSpPr/>
          <p:nvPr/>
        </p:nvSpPr>
        <p:spPr>
          <a:xfrm>
            <a:off x="1176110" y="174844"/>
            <a:ext cx="10893287" cy="193714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4000"/>
              </a:lnSpc>
            </a:pPr>
            <a:r>
              <a:rPr lang="en-SG" sz="2400" b="1" dirty="0">
                <a:solidFill>
                  <a:schemeClr val="tx1"/>
                </a:solidFill>
                <a:latin typeface="Times New Roman" panose="02020603050405020304" pitchFamily="18" charset="0"/>
                <a:cs typeface="Times New Roman" panose="02020603050405020304" pitchFamily="18" charset="0"/>
              </a:rPr>
              <a:t>a</a:t>
            </a:r>
            <a:r>
              <a:rPr lang="en-SG" sz="2200" b="1" dirty="0">
                <a:solidFill>
                  <a:schemeClr val="tx1"/>
                </a:solidFill>
                <a:latin typeface="Times New Roman" panose="02020603050405020304" pitchFamily="18" charset="0"/>
                <a:cs typeface="Times New Roman" panose="02020603050405020304" pitchFamily="18" charset="0"/>
              </a:rPr>
              <a:t>.(</a:t>
            </a:r>
            <a:r>
              <a:rPr lang="en-SG" sz="2200" dirty="0">
                <a:solidFill>
                  <a:schemeClr val="tx1"/>
                </a:solidFill>
                <a:latin typeface="Times New Roman" panose="02020603050405020304" pitchFamily="18" charset="0"/>
                <a:cs typeface="Times New Roman" panose="02020603050405020304" pitchFamily="18" charset="0"/>
              </a:rPr>
              <a:t>1) </a:t>
            </a:r>
            <a:r>
              <a:rPr lang="en-SG" sz="2200" dirty="0" err="1">
                <a:solidFill>
                  <a:schemeClr val="tx1"/>
                </a:solidFill>
                <a:latin typeface="Times New Roman" panose="02020603050405020304" pitchFamily="18" charset="0"/>
                <a:cs typeface="Times New Roman" panose="02020603050405020304" pitchFamily="18" charset="0"/>
              </a:rPr>
              <a:t>Chăm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sóc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nuôi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sẽ</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giúp</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trẻ</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hội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tuyệt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tìm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hiểu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về</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hậu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quả</a:t>
            </a:r>
            <a:r>
              <a:rPr lang="en-SG" sz="2200" dirty="0">
                <a:solidFill>
                  <a:schemeClr val="tx1"/>
                </a:solidFill>
                <a:latin typeface="Times New Roman" panose="02020603050405020304" pitchFamily="18" charset="0"/>
                <a:cs typeface="Times New Roman" panose="02020603050405020304" pitchFamily="18" charset="0"/>
              </a:rPr>
              <a:t>. (2) Khi </a:t>
            </a:r>
            <a:r>
              <a:rPr lang="en-SG" sz="2200" dirty="0" err="1">
                <a:solidFill>
                  <a:schemeClr val="tx1"/>
                </a:solidFill>
                <a:latin typeface="Times New Roman" panose="02020603050405020304" pitchFamily="18" charset="0"/>
                <a:cs typeface="Times New Roman" panose="02020603050405020304" pitchFamily="18" charset="0"/>
              </a:rPr>
              <a:t>các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thú</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cưng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không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được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chăm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sóc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tốt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quả</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sẽ</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thấy</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rõ</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ràng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thực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tế</a:t>
            </a:r>
            <a:r>
              <a:rPr lang="en-SG" sz="2200" dirty="0">
                <a:solidFill>
                  <a:schemeClr val="tx1"/>
                </a:solidFill>
                <a:latin typeface="Times New Roman" panose="02020603050405020304" pitchFamily="18" charset="0"/>
                <a:cs typeface="Times New Roman" panose="02020603050405020304" pitchFamily="18" charset="0"/>
              </a:rPr>
              <a:t>. (3) </a:t>
            </a:r>
            <a:r>
              <a:rPr lang="en-SG" sz="2200" dirty="0" err="1">
                <a:solidFill>
                  <a:schemeClr val="tx1"/>
                </a:solidFill>
                <a:latin typeface="Times New Roman" panose="02020603050405020304" pitchFamily="18" charset="0"/>
                <a:cs typeface="Times New Roman" panose="02020603050405020304" pitchFamily="18" charset="0"/>
              </a:rPr>
              <a:t>Ví</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dụ</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không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được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cho</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ăn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sẽ</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không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được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vận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động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sẽ</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bị</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cuồng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chân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chuồng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một</a:t>
            </a:r>
            <a:r>
              <a:rPr lang="en-SG" sz="2200" dirty="0">
                <a:solidFill>
                  <a:schemeClr val="tx1"/>
                </a:solidFill>
                <a:latin typeface="Times New Roman" panose="02020603050405020304" pitchFamily="18" charset="0"/>
                <a:cs typeface="Times New Roman" panose="02020603050405020304" pitchFamily="18" charset="0"/>
              </a:rPr>
              <a:t> con </a:t>
            </a:r>
            <a:r>
              <a:rPr lang="en-SG" sz="2200" dirty="0" err="1">
                <a:solidFill>
                  <a:schemeClr val="tx1"/>
                </a:solidFill>
                <a:latin typeface="Times New Roman" panose="02020603050405020304" pitchFamily="18" charset="0"/>
                <a:cs typeface="Times New Roman" panose="02020603050405020304" pitchFamily="18" charset="0"/>
              </a:rPr>
              <a:t>chuột</a:t>
            </a:r>
            <a:r>
              <a:rPr lang="en-SG" sz="2200" dirty="0">
                <a:solidFill>
                  <a:schemeClr val="tx1"/>
                </a:solidFill>
                <a:latin typeface="Times New Roman" panose="02020603050405020304" pitchFamily="18" charset="0"/>
                <a:cs typeface="Times New Roman" panose="02020603050405020304" pitchFamily="18" charset="0"/>
              </a:rPr>
              <a:t> lang </a:t>
            </a:r>
            <a:r>
              <a:rPr lang="en-SG" sz="2200" dirty="0" err="1">
                <a:solidFill>
                  <a:schemeClr val="tx1"/>
                </a:solidFill>
                <a:latin typeface="Times New Roman" panose="02020603050405020304" pitchFamily="18" charset="0"/>
                <a:cs typeface="Times New Roman" panose="02020603050405020304" pitchFamily="18" charset="0"/>
              </a:rPr>
              <a:t>không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được</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cọ</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rửa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thì</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sẽ</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mùi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khó</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chịu</a:t>
            </a:r>
            <a:r>
              <a:rPr lang="en-SG" sz="2200" dirty="0">
                <a:solidFill>
                  <a:schemeClr val="tx1"/>
                </a:solidFill>
                <a:latin typeface="Times New Roman" panose="02020603050405020304" pitchFamily="18" charset="0"/>
                <a:cs typeface="Times New Roman" panose="02020603050405020304" pitchFamily="18" charset="0"/>
              </a:rPr>
              <a:t>…</a:t>
            </a:r>
          </a:p>
        </p:txBody>
      </p:sp>
      <p:cxnSp>
        <p:nvCxnSpPr>
          <p:cNvPr id="31" name="Straight Connector 30">
            <a:extLst>
              <a:ext uri="{FF2B5EF4-FFF2-40B4-BE49-F238E27FC236}">
                <a16:creationId xmlns:a16="http://schemas.microsoft.com/office/drawing/2014/main" id="{09E97EDB-FD66-959C-D3F5-D897C05AFBBD}"/>
              </a:ext>
            </a:extLst>
          </p:cNvPr>
          <p:cNvCxnSpPr>
            <a:cxnSpLocks/>
          </p:cNvCxnSpPr>
          <p:nvPr/>
        </p:nvCxnSpPr>
        <p:spPr>
          <a:xfrm flipV="1">
            <a:off x="1176110" y="797864"/>
            <a:ext cx="8603994"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8FBB52B-61E5-429E-8EA7-EC6253B05903}"/>
              </a:ext>
            </a:extLst>
          </p:cNvPr>
          <p:cNvSpPr/>
          <p:nvPr/>
        </p:nvSpPr>
        <p:spPr>
          <a:xfrm>
            <a:off x="1176110" y="2248787"/>
            <a:ext cx="10893287" cy="201198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a:t>
            </a:r>
            <a:r>
              <a:rPr lang="en-US" sz="2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(1)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Động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vật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không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xa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với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cuộc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sống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con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người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gần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như</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mỗi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chúng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ta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đều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có</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những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kí</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ức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tuổi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tươi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đẹp</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gần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gũi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với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động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vật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và</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thiên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nhiên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 (2)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Hẳn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nhiều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người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đều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từng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dành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hàng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giờ</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nhìn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lũ</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kiến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hành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quân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mồi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về</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tổ</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hay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buộc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chỉ</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vào</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cánh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cam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làm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cánh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diều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thả</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chơi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(3)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Những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loài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động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vật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bé</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nhỏ</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đã</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nuôi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dưỡng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biết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bao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tâm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hồn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trẻ</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vẽ</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nên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những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bức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tranh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kí</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ức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về</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thời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ấu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tươi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đẹp</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a:t>
            </a:r>
            <a:endParaRPr lang="vi-VN" sz="2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Gorditas"/>
            </a:endParaRPr>
          </a:p>
        </p:txBody>
      </p:sp>
      <p:cxnSp>
        <p:nvCxnSpPr>
          <p:cNvPr id="9" name="Straight Connector 8">
            <a:extLst>
              <a:ext uri="{FF2B5EF4-FFF2-40B4-BE49-F238E27FC236}">
                <a16:creationId xmlns:a16="http://schemas.microsoft.com/office/drawing/2014/main" id="{D14C2428-3020-436A-BD45-EB51D15F2D14}"/>
              </a:ext>
            </a:extLst>
          </p:cNvPr>
          <p:cNvCxnSpPr>
            <a:cxnSpLocks/>
          </p:cNvCxnSpPr>
          <p:nvPr/>
        </p:nvCxnSpPr>
        <p:spPr>
          <a:xfrm flipV="1">
            <a:off x="1905967" y="2769049"/>
            <a:ext cx="1016343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532017-283E-4B04-9018-66BB60B053FF}"/>
              </a:ext>
            </a:extLst>
          </p:cNvPr>
          <p:cNvCxnSpPr>
            <a:cxnSpLocks/>
          </p:cNvCxnSpPr>
          <p:nvPr/>
        </p:nvCxnSpPr>
        <p:spPr>
          <a:xfrm>
            <a:off x="1159524" y="3137452"/>
            <a:ext cx="664600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173AECB-921F-4534-8229-7312A706121B}"/>
              </a:ext>
            </a:extLst>
          </p:cNvPr>
          <p:cNvSpPr/>
          <p:nvPr/>
        </p:nvSpPr>
        <p:spPr>
          <a:xfrm>
            <a:off x="1176110" y="4363272"/>
            <a:ext cx="10893287" cy="22855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a:t>
            </a:r>
            <a:r>
              <a:rPr lang="en-US" sz="2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(1)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Vào</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kì</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nghỉ</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hè</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nhiều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trẻ</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em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mong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ngóng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được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về</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quê</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chơi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(2)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Buổi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sáng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tinh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gà</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trống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gáy</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vang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ò ó o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gọi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xóm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làng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thức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dậy</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lũ</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chim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chích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đùa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vui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trên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cành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cây</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đàn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bò</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chậm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rãi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ra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đồng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làm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việc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(3)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Người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nông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dân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ra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bờ</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sông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cất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vó</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được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mẻ</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tôm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mẻ</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cá</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nào</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lại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đem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về</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chế</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biến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thành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những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món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ăn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thanh</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đạm</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của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thôn</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quê</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(4)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Vì</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vậy</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khó</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mà</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tưởng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tượng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được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rằng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nếu</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không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có</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động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vật</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thì</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cuộc</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sống</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của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con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người</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sẽ</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ra</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 </a:t>
            </a:r>
            <a:r>
              <a:rPr lang="en-US" sz="2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sao</a:t>
            </a:r>
            <a:r>
              <a:rPr lang="en-US" sz="2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Gorditas"/>
              </a:rPr>
              <a:t>.</a:t>
            </a:r>
            <a:endParaRPr lang="vi-VN" sz="2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Gorditas"/>
            </a:endParaRPr>
          </a:p>
        </p:txBody>
      </p:sp>
      <p:cxnSp>
        <p:nvCxnSpPr>
          <p:cNvPr id="14" name="Straight Connector 13">
            <a:extLst>
              <a:ext uri="{FF2B5EF4-FFF2-40B4-BE49-F238E27FC236}">
                <a16:creationId xmlns:a16="http://schemas.microsoft.com/office/drawing/2014/main" id="{8B7AA2E0-57EA-4C25-99F6-89466A382DEC}"/>
              </a:ext>
            </a:extLst>
          </p:cNvPr>
          <p:cNvCxnSpPr>
            <a:cxnSpLocks/>
          </p:cNvCxnSpPr>
          <p:nvPr/>
        </p:nvCxnSpPr>
        <p:spPr>
          <a:xfrm>
            <a:off x="1384527" y="6451609"/>
            <a:ext cx="725589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ED96A8-BD56-4BC4-B9A4-78B4D5263C6F}"/>
              </a:ext>
            </a:extLst>
          </p:cNvPr>
          <p:cNvCxnSpPr>
            <a:cxnSpLocks/>
          </p:cNvCxnSpPr>
          <p:nvPr/>
        </p:nvCxnSpPr>
        <p:spPr>
          <a:xfrm>
            <a:off x="8133502" y="6042255"/>
            <a:ext cx="378020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3A77C421-9D4C-4FE1-AA95-08C6AEA9BA0F}"/>
              </a:ext>
            </a:extLst>
          </p:cNvPr>
          <p:cNvSpPr/>
          <p:nvPr/>
        </p:nvSpPr>
        <p:spPr>
          <a:xfrm>
            <a:off x="755618" y="565768"/>
            <a:ext cx="420492" cy="914400"/>
          </a:xfrm>
          <a:prstGeom prst="leftBrace">
            <a:avLst/>
          </a:prstGeom>
        </p:spPr>
        <p:style>
          <a:lnRef idx="3">
            <a:schemeClr val="accent1"/>
          </a:lnRef>
          <a:fillRef idx="0">
            <a:schemeClr val="accent1"/>
          </a:fillRef>
          <a:effectRef idx="2">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9" name="Left Brace 28">
            <a:extLst>
              <a:ext uri="{FF2B5EF4-FFF2-40B4-BE49-F238E27FC236}">
                <a16:creationId xmlns:a16="http://schemas.microsoft.com/office/drawing/2014/main" id="{FCC22717-0E2B-4001-AE95-8D647590488D}"/>
              </a:ext>
            </a:extLst>
          </p:cNvPr>
          <p:cNvSpPr/>
          <p:nvPr/>
        </p:nvSpPr>
        <p:spPr>
          <a:xfrm>
            <a:off x="739032" y="2340380"/>
            <a:ext cx="420492" cy="914400"/>
          </a:xfrm>
          <a:prstGeom prst="leftBrace">
            <a:avLst/>
          </a:prstGeom>
        </p:spPr>
        <p:style>
          <a:lnRef idx="3">
            <a:schemeClr val="accent1"/>
          </a:lnRef>
          <a:fillRef idx="0">
            <a:schemeClr val="accent1"/>
          </a:fillRef>
          <a:effectRef idx="2">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0" name="Left Brace 29">
            <a:extLst>
              <a:ext uri="{FF2B5EF4-FFF2-40B4-BE49-F238E27FC236}">
                <a16:creationId xmlns:a16="http://schemas.microsoft.com/office/drawing/2014/main" id="{E5BE42F7-2B1F-4FCC-B27A-34C550538FA5}"/>
              </a:ext>
            </a:extLst>
          </p:cNvPr>
          <p:cNvSpPr/>
          <p:nvPr/>
        </p:nvSpPr>
        <p:spPr>
          <a:xfrm>
            <a:off x="768850" y="5836955"/>
            <a:ext cx="420492" cy="914400"/>
          </a:xfrm>
          <a:prstGeom prst="leftBrace">
            <a:avLst/>
          </a:prstGeom>
        </p:spPr>
        <p:style>
          <a:lnRef idx="3">
            <a:schemeClr val="accent1"/>
          </a:lnRef>
          <a:fillRef idx="0">
            <a:schemeClr val="accent1"/>
          </a:fillRef>
          <a:effectRef idx="2">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8" name="Rectangle: Rounded Corners 27">
            <a:extLst>
              <a:ext uri="{FF2B5EF4-FFF2-40B4-BE49-F238E27FC236}">
                <a16:creationId xmlns:a16="http://schemas.microsoft.com/office/drawing/2014/main" id="{EF8831BC-1FE7-4ABD-9D30-2550710119F4}"/>
              </a:ext>
            </a:extLst>
          </p:cNvPr>
          <p:cNvSpPr/>
          <p:nvPr/>
        </p:nvSpPr>
        <p:spPr>
          <a:xfrm>
            <a:off x="29838" y="565767"/>
            <a:ext cx="768850" cy="1005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endParaRPr lang="en-US" sz="2000" dirty="0">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E7F1632-7925-4354-BD0E-84CBBC1C8A3E}"/>
              </a:ext>
            </a:extLst>
          </p:cNvPr>
          <p:cNvSpPr/>
          <p:nvPr/>
        </p:nvSpPr>
        <p:spPr>
          <a:xfrm>
            <a:off x="29838" y="5783210"/>
            <a:ext cx="76885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nạp</a:t>
            </a:r>
            <a:endParaRPr lang="en-US" sz="2000" dirty="0">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A067B30-6D45-4324-82F6-3B0E508949A9}"/>
              </a:ext>
            </a:extLst>
          </p:cNvPr>
          <p:cNvSpPr/>
          <p:nvPr/>
        </p:nvSpPr>
        <p:spPr>
          <a:xfrm>
            <a:off x="29838" y="2340380"/>
            <a:ext cx="768850" cy="10059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75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3" grpId="0" animBg="1"/>
      <p:bldP spid="27" grpId="0" animBg="1"/>
      <p:bldP spid="29" grpId="0" animBg="1"/>
      <p:bldP spid="30" grpId="0" animBg="1"/>
      <p:bldP spid="28"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grpSp>
        <p:nvGrpSpPr>
          <p:cNvPr id="2763" name="Google Shape;2763;p36"/>
          <p:cNvGrpSpPr/>
          <p:nvPr/>
        </p:nvGrpSpPr>
        <p:grpSpPr>
          <a:xfrm>
            <a:off x="4723918" y="178183"/>
            <a:ext cx="2217761" cy="784441"/>
            <a:chOff x="2112850" y="2786000"/>
            <a:chExt cx="582000" cy="569675"/>
          </a:xfrm>
        </p:grpSpPr>
        <p:sp>
          <p:nvSpPr>
            <p:cNvPr id="2764" name="Google Shape;2764;p36"/>
            <p:cNvSpPr/>
            <p:nvPr/>
          </p:nvSpPr>
          <p:spPr>
            <a:xfrm>
              <a:off x="2112850" y="2786000"/>
              <a:ext cx="582000" cy="569675"/>
            </a:xfrm>
            <a:custGeom>
              <a:avLst/>
              <a:gdLst/>
              <a:ahLst/>
              <a:cxnLst/>
              <a:rect l="l" t="t" r="r" b="b"/>
              <a:pathLst>
                <a:path w="23280" h="22787" extrusionOk="0">
                  <a:moveTo>
                    <a:pt x="12716" y="1"/>
                  </a:moveTo>
                  <a:cubicBezTo>
                    <a:pt x="4968" y="1"/>
                    <a:pt x="1" y="5943"/>
                    <a:pt x="1" y="12393"/>
                  </a:cubicBezTo>
                  <a:cubicBezTo>
                    <a:pt x="1" y="16543"/>
                    <a:pt x="2871" y="20214"/>
                    <a:pt x="6560" y="21860"/>
                  </a:cubicBezTo>
                  <a:cubicBezTo>
                    <a:pt x="7970" y="22489"/>
                    <a:pt x="9473" y="22787"/>
                    <a:pt x="10974" y="22787"/>
                  </a:cubicBezTo>
                  <a:cubicBezTo>
                    <a:pt x="13757" y="22787"/>
                    <a:pt x="16531" y="21763"/>
                    <a:pt x="18682" y="19936"/>
                  </a:cubicBezTo>
                  <a:cubicBezTo>
                    <a:pt x="22233" y="16921"/>
                    <a:pt x="23280" y="12223"/>
                    <a:pt x="21829" y="7865"/>
                  </a:cubicBezTo>
                  <a:cubicBezTo>
                    <a:pt x="20669" y="4383"/>
                    <a:pt x="17723" y="347"/>
                    <a:pt x="13952" y="50"/>
                  </a:cubicBezTo>
                  <a:cubicBezTo>
                    <a:pt x="13533" y="17"/>
                    <a:pt x="13120" y="1"/>
                    <a:pt x="1271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65" name="Google Shape;2765;p36"/>
            <p:cNvSpPr/>
            <p:nvPr/>
          </p:nvSpPr>
          <p:spPr>
            <a:xfrm>
              <a:off x="2514625" y="2867375"/>
              <a:ext cx="14825" cy="13150"/>
            </a:xfrm>
            <a:custGeom>
              <a:avLst/>
              <a:gdLst/>
              <a:ahLst/>
              <a:cxnLst/>
              <a:rect l="l" t="t" r="r" b="b"/>
              <a:pathLst>
                <a:path w="593" h="526" extrusionOk="0">
                  <a:moveTo>
                    <a:pt x="387" y="1"/>
                  </a:moveTo>
                  <a:cubicBezTo>
                    <a:pt x="367" y="1"/>
                    <a:pt x="347" y="4"/>
                    <a:pt x="328" y="12"/>
                  </a:cubicBezTo>
                  <a:cubicBezTo>
                    <a:pt x="170" y="43"/>
                    <a:pt x="6" y="220"/>
                    <a:pt x="6" y="384"/>
                  </a:cubicBezTo>
                  <a:cubicBezTo>
                    <a:pt x="0" y="453"/>
                    <a:pt x="51" y="516"/>
                    <a:pt x="126" y="516"/>
                  </a:cubicBezTo>
                  <a:cubicBezTo>
                    <a:pt x="143" y="523"/>
                    <a:pt x="160" y="525"/>
                    <a:pt x="178" y="525"/>
                  </a:cubicBezTo>
                  <a:cubicBezTo>
                    <a:pt x="267" y="525"/>
                    <a:pt x="365" y="454"/>
                    <a:pt x="423" y="397"/>
                  </a:cubicBezTo>
                  <a:cubicBezTo>
                    <a:pt x="511" y="315"/>
                    <a:pt x="593" y="169"/>
                    <a:pt x="505" y="50"/>
                  </a:cubicBezTo>
                  <a:cubicBezTo>
                    <a:pt x="474" y="19"/>
                    <a:pt x="431" y="1"/>
                    <a:pt x="3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6" name="Google Shape;2766;p36"/>
            <p:cNvSpPr/>
            <p:nvPr/>
          </p:nvSpPr>
          <p:spPr>
            <a:xfrm>
              <a:off x="2542850" y="2880250"/>
              <a:ext cx="19100" cy="12800"/>
            </a:xfrm>
            <a:custGeom>
              <a:avLst/>
              <a:gdLst/>
              <a:ahLst/>
              <a:cxnLst/>
              <a:rect l="l" t="t" r="r" b="b"/>
              <a:pathLst>
                <a:path w="764" h="512" extrusionOk="0">
                  <a:moveTo>
                    <a:pt x="520" y="1"/>
                  </a:moveTo>
                  <a:cubicBezTo>
                    <a:pt x="445" y="1"/>
                    <a:pt x="374" y="28"/>
                    <a:pt x="315" y="77"/>
                  </a:cubicBezTo>
                  <a:lnTo>
                    <a:pt x="290" y="83"/>
                  </a:lnTo>
                  <a:cubicBezTo>
                    <a:pt x="214" y="109"/>
                    <a:pt x="0" y="304"/>
                    <a:pt x="151" y="373"/>
                  </a:cubicBezTo>
                  <a:lnTo>
                    <a:pt x="158" y="373"/>
                  </a:lnTo>
                  <a:cubicBezTo>
                    <a:pt x="170" y="405"/>
                    <a:pt x="189" y="430"/>
                    <a:pt x="214" y="449"/>
                  </a:cubicBezTo>
                  <a:cubicBezTo>
                    <a:pt x="227" y="468"/>
                    <a:pt x="246" y="474"/>
                    <a:pt x="265" y="487"/>
                  </a:cubicBezTo>
                  <a:cubicBezTo>
                    <a:pt x="252" y="482"/>
                    <a:pt x="246" y="480"/>
                    <a:pt x="245" y="480"/>
                  </a:cubicBezTo>
                  <a:lnTo>
                    <a:pt x="245" y="480"/>
                  </a:lnTo>
                  <a:cubicBezTo>
                    <a:pt x="242" y="480"/>
                    <a:pt x="278" y="495"/>
                    <a:pt x="296" y="500"/>
                  </a:cubicBezTo>
                  <a:cubicBezTo>
                    <a:pt x="315" y="508"/>
                    <a:pt x="335" y="512"/>
                    <a:pt x="355" y="512"/>
                  </a:cubicBezTo>
                  <a:cubicBezTo>
                    <a:pt x="457" y="512"/>
                    <a:pt x="571" y="416"/>
                    <a:pt x="618" y="342"/>
                  </a:cubicBezTo>
                  <a:cubicBezTo>
                    <a:pt x="669" y="279"/>
                    <a:pt x="763" y="52"/>
                    <a:pt x="612" y="14"/>
                  </a:cubicBezTo>
                  <a:cubicBezTo>
                    <a:pt x="581" y="5"/>
                    <a:pt x="550" y="1"/>
                    <a:pt x="5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7" name="Google Shape;2767;p36"/>
            <p:cNvSpPr/>
            <p:nvPr/>
          </p:nvSpPr>
          <p:spPr>
            <a:xfrm>
              <a:off x="2533825" y="2913250"/>
              <a:ext cx="13600" cy="11525"/>
            </a:xfrm>
            <a:custGeom>
              <a:avLst/>
              <a:gdLst/>
              <a:ahLst/>
              <a:cxnLst/>
              <a:rect l="l" t="t" r="r" b="b"/>
              <a:pathLst>
                <a:path w="544" h="461" extrusionOk="0">
                  <a:moveTo>
                    <a:pt x="385" y="0"/>
                  </a:moveTo>
                  <a:cubicBezTo>
                    <a:pt x="217" y="0"/>
                    <a:pt x="1" y="205"/>
                    <a:pt x="58" y="378"/>
                  </a:cubicBezTo>
                  <a:lnTo>
                    <a:pt x="65" y="391"/>
                  </a:lnTo>
                  <a:cubicBezTo>
                    <a:pt x="82" y="431"/>
                    <a:pt x="120" y="461"/>
                    <a:pt x="165" y="461"/>
                  </a:cubicBezTo>
                  <a:cubicBezTo>
                    <a:pt x="170" y="461"/>
                    <a:pt x="174" y="460"/>
                    <a:pt x="178" y="460"/>
                  </a:cubicBezTo>
                  <a:cubicBezTo>
                    <a:pt x="222" y="460"/>
                    <a:pt x="273" y="447"/>
                    <a:pt x="317" y="428"/>
                  </a:cubicBezTo>
                  <a:cubicBezTo>
                    <a:pt x="418" y="378"/>
                    <a:pt x="493" y="283"/>
                    <a:pt x="531" y="176"/>
                  </a:cubicBezTo>
                  <a:cubicBezTo>
                    <a:pt x="544" y="126"/>
                    <a:pt x="531" y="69"/>
                    <a:pt x="493" y="37"/>
                  </a:cubicBezTo>
                  <a:cubicBezTo>
                    <a:pt x="487" y="31"/>
                    <a:pt x="481" y="31"/>
                    <a:pt x="475" y="25"/>
                  </a:cubicBezTo>
                  <a:cubicBezTo>
                    <a:pt x="462" y="18"/>
                    <a:pt x="443" y="12"/>
                    <a:pt x="430" y="6"/>
                  </a:cubicBezTo>
                  <a:cubicBezTo>
                    <a:pt x="416" y="2"/>
                    <a:pt x="401" y="0"/>
                    <a:pt x="38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8" name="Google Shape;2768;p36"/>
            <p:cNvSpPr/>
            <p:nvPr/>
          </p:nvSpPr>
          <p:spPr>
            <a:xfrm>
              <a:off x="2526050" y="2899950"/>
              <a:ext cx="9250" cy="7250"/>
            </a:xfrm>
            <a:custGeom>
              <a:avLst/>
              <a:gdLst/>
              <a:ahLst/>
              <a:cxnLst/>
              <a:rect l="l" t="t" r="r" b="b"/>
              <a:pathLst>
                <a:path w="370" h="290" extrusionOk="0">
                  <a:moveTo>
                    <a:pt x="211" y="0"/>
                  </a:moveTo>
                  <a:cubicBezTo>
                    <a:pt x="134" y="0"/>
                    <a:pt x="56" y="87"/>
                    <a:pt x="29" y="147"/>
                  </a:cubicBezTo>
                  <a:cubicBezTo>
                    <a:pt x="1" y="203"/>
                    <a:pt x="18" y="290"/>
                    <a:pt x="89" y="290"/>
                  </a:cubicBezTo>
                  <a:cubicBezTo>
                    <a:pt x="97" y="290"/>
                    <a:pt x="107" y="288"/>
                    <a:pt x="117" y="286"/>
                  </a:cubicBezTo>
                  <a:cubicBezTo>
                    <a:pt x="161" y="273"/>
                    <a:pt x="199" y="254"/>
                    <a:pt x="237" y="235"/>
                  </a:cubicBezTo>
                  <a:cubicBezTo>
                    <a:pt x="243" y="222"/>
                    <a:pt x="256" y="216"/>
                    <a:pt x="262" y="204"/>
                  </a:cubicBezTo>
                  <a:cubicBezTo>
                    <a:pt x="262" y="204"/>
                    <a:pt x="275" y="204"/>
                    <a:pt x="294" y="191"/>
                  </a:cubicBezTo>
                  <a:cubicBezTo>
                    <a:pt x="313" y="178"/>
                    <a:pt x="369" y="128"/>
                    <a:pt x="338" y="103"/>
                  </a:cubicBezTo>
                  <a:cubicBezTo>
                    <a:pt x="331" y="84"/>
                    <a:pt x="319" y="65"/>
                    <a:pt x="306" y="46"/>
                  </a:cubicBezTo>
                  <a:cubicBezTo>
                    <a:pt x="287" y="27"/>
                    <a:pt x="268" y="21"/>
                    <a:pt x="249" y="8"/>
                  </a:cubicBezTo>
                  <a:cubicBezTo>
                    <a:pt x="237" y="3"/>
                    <a:pt x="224" y="0"/>
                    <a:pt x="21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9" name="Google Shape;2769;p36"/>
            <p:cNvSpPr/>
            <p:nvPr/>
          </p:nvSpPr>
          <p:spPr>
            <a:xfrm>
              <a:off x="2562075" y="2902500"/>
              <a:ext cx="9650" cy="5700"/>
            </a:xfrm>
            <a:custGeom>
              <a:avLst/>
              <a:gdLst/>
              <a:ahLst/>
              <a:cxnLst/>
              <a:rect l="l" t="t" r="r" b="b"/>
              <a:pathLst>
                <a:path w="386" h="228" extrusionOk="0">
                  <a:moveTo>
                    <a:pt x="246" y="1"/>
                  </a:moveTo>
                  <a:cubicBezTo>
                    <a:pt x="146" y="1"/>
                    <a:pt x="0" y="228"/>
                    <a:pt x="139" y="228"/>
                  </a:cubicBezTo>
                  <a:cubicBezTo>
                    <a:pt x="240" y="228"/>
                    <a:pt x="385" y="1"/>
                    <a:pt x="2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0" name="Google Shape;2770;p36"/>
            <p:cNvSpPr/>
            <p:nvPr/>
          </p:nvSpPr>
          <p:spPr>
            <a:xfrm>
              <a:off x="2566500" y="2926875"/>
              <a:ext cx="7275" cy="7500"/>
            </a:xfrm>
            <a:custGeom>
              <a:avLst/>
              <a:gdLst/>
              <a:ahLst/>
              <a:cxnLst/>
              <a:rect l="l" t="t" r="r" b="b"/>
              <a:pathLst>
                <a:path w="291" h="300" extrusionOk="0">
                  <a:moveTo>
                    <a:pt x="106" y="0"/>
                  </a:moveTo>
                  <a:cubicBezTo>
                    <a:pt x="68" y="0"/>
                    <a:pt x="20" y="58"/>
                    <a:pt x="32" y="92"/>
                  </a:cubicBezTo>
                  <a:cubicBezTo>
                    <a:pt x="32" y="110"/>
                    <a:pt x="32" y="123"/>
                    <a:pt x="38" y="136"/>
                  </a:cubicBezTo>
                  <a:cubicBezTo>
                    <a:pt x="32" y="148"/>
                    <a:pt x="25" y="161"/>
                    <a:pt x="19" y="173"/>
                  </a:cubicBezTo>
                  <a:cubicBezTo>
                    <a:pt x="0" y="205"/>
                    <a:pt x="0" y="249"/>
                    <a:pt x="19" y="281"/>
                  </a:cubicBezTo>
                  <a:cubicBezTo>
                    <a:pt x="32" y="293"/>
                    <a:pt x="51" y="300"/>
                    <a:pt x="69" y="300"/>
                  </a:cubicBezTo>
                  <a:cubicBezTo>
                    <a:pt x="164" y="293"/>
                    <a:pt x="290" y="186"/>
                    <a:pt x="259" y="85"/>
                  </a:cubicBezTo>
                  <a:cubicBezTo>
                    <a:pt x="252" y="66"/>
                    <a:pt x="240" y="54"/>
                    <a:pt x="227" y="35"/>
                  </a:cubicBezTo>
                  <a:cubicBezTo>
                    <a:pt x="220" y="23"/>
                    <a:pt x="205" y="21"/>
                    <a:pt x="191" y="21"/>
                  </a:cubicBezTo>
                  <a:cubicBezTo>
                    <a:pt x="181" y="21"/>
                    <a:pt x="172" y="22"/>
                    <a:pt x="164" y="22"/>
                  </a:cubicBezTo>
                  <a:cubicBezTo>
                    <a:pt x="145" y="22"/>
                    <a:pt x="133" y="16"/>
                    <a:pt x="120" y="3"/>
                  </a:cubicBezTo>
                  <a:cubicBezTo>
                    <a:pt x="115" y="1"/>
                    <a:pt x="111" y="0"/>
                    <a:pt x="1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1" name="Google Shape;2771;p36"/>
            <p:cNvSpPr/>
            <p:nvPr/>
          </p:nvSpPr>
          <p:spPr>
            <a:xfrm>
              <a:off x="2509400" y="2927425"/>
              <a:ext cx="9175" cy="5225"/>
            </a:xfrm>
            <a:custGeom>
              <a:avLst/>
              <a:gdLst/>
              <a:ahLst/>
              <a:cxnLst/>
              <a:rect l="l" t="t" r="r" b="b"/>
              <a:pathLst>
                <a:path w="367" h="209" extrusionOk="0">
                  <a:moveTo>
                    <a:pt x="234" y="0"/>
                  </a:moveTo>
                  <a:cubicBezTo>
                    <a:pt x="140" y="0"/>
                    <a:pt x="1" y="208"/>
                    <a:pt x="133" y="208"/>
                  </a:cubicBezTo>
                  <a:cubicBezTo>
                    <a:pt x="228" y="208"/>
                    <a:pt x="367" y="0"/>
                    <a:pt x="2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2" name="Google Shape;2772;p36"/>
            <p:cNvSpPr/>
            <p:nvPr/>
          </p:nvSpPr>
          <p:spPr>
            <a:xfrm>
              <a:off x="2490500" y="2899600"/>
              <a:ext cx="8000" cy="9550"/>
            </a:xfrm>
            <a:custGeom>
              <a:avLst/>
              <a:gdLst/>
              <a:ahLst/>
              <a:cxnLst/>
              <a:rect l="l" t="t" r="r" b="b"/>
              <a:pathLst>
                <a:path w="320" h="382" extrusionOk="0">
                  <a:moveTo>
                    <a:pt x="227" y="1"/>
                  </a:moveTo>
                  <a:cubicBezTo>
                    <a:pt x="203" y="1"/>
                    <a:pt x="178" y="7"/>
                    <a:pt x="158" y="16"/>
                  </a:cubicBezTo>
                  <a:cubicBezTo>
                    <a:pt x="82" y="54"/>
                    <a:pt x="0" y="148"/>
                    <a:pt x="19" y="243"/>
                  </a:cubicBezTo>
                  <a:cubicBezTo>
                    <a:pt x="44" y="325"/>
                    <a:pt x="114" y="350"/>
                    <a:pt x="177" y="375"/>
                  </a:cubicBezTo>
                  <a:cubicBezTo>
                    <a:pt x="186" y="379"/>
                    <a:pt x="195" y="381"/>
                    <a:pt x="204" y="381"/>
                  </a:cubicBezTo>
                  <a:cubicBezTo>
                    <a:pt x="264" y="381"/>
                    <a:pt x="319" y="298"/>
                    <a:pt x="303" y="249"/>
                  </a:cubicBezTo>
                  <a:cubicBezTo>
                    <a:pt x="297" y="192"/>
                    <a:pt x="297" y="129"/>
                    <a:pt x="309" y="72"/>
                  </a:cubicBezTo>
                  <a:cubicBezTo>
                    <a:pt x="309" y="20"/>
                    <a:pt x="270" y="1"/>
                    <a:pt x="2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3" name="Google Shape;2773;p36"/>
            <p:cNvSpPr/>
            <p:nvPr/>
          </p:nvSpPr>
          <p:spPr>
            <a:xfrm>
              <a:off x="2497900" y="2833725"/>
              <a:ext cx="8550" cy="6950"/>
            </a:xfrm>
            <a:custGeom>
              <a:avLst/>
              <a:gdLst/>
              <a:ahLst/>
              <a:cxnLst/>
              <a:rect l="l" t="t" r="r" b="b"/>
              <a:pathLst>
                <a:path w="342" h="278" extrusionOk="0">
                  <a:moveTo>
                    <a:pt x="254" y="1"/>
                  </a:moveTo>
                  <a:cubicBezTo>
                    <a:pt x="212" y="1"/>
                    <a:pt x="166" y="19"/>
                    <a:pt x="139" y="40"/>
                  </a:cubicBezTo>
                  <a:cubicBezTo>
                    <a:pt x="89" y="77"/>
                    <a:pt x="1" y="178"/>
                    <a:pt x="64" y="241"/>
                  </a:cubicBezTo>
                  <a:lnTo>
                    <a:pt x="64" y="248"/>
                  </a:lnTo>
                  <a:cubicBezTo>
                    <a:pt x="70" y="270"/>
                    <a:pt x="83" y="278"/>
                    <a:pt x="98" y="278"/>
                  </a:cubicBezTo>
                  <a:cubicBezTo>
                    <a:pt x="114" y="278"/>
                    <a:pt x="133" y="270"/>
                    <a:pt x="152" y="260"/>
                  </a:cubicBezTo>
                  <a:cubicBezTo>
                    <a:pt x="234" y="248"/>
                    <a:pt x="303" y="197"/>
                    <a:pt x="335" y="122"/>
                  </a:cubicBezTo>
                  <a:cubicBezTo>
                    <a:pt x="341" y="109"/>
                    <a:pt x="341" y="103"/>
                    <a:pt x="341" y="90"/>
                  </a:cubicBezTo>
                  <a:cubicBezTo>
                    <a:pt x="341" y="23"/>
                    <a:pt x="301" y="1"/>
                    <a:pt x="25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4" name="Google Shape;2774;p36"/>
            <p:cNvSpPr/>
            <p:nvPr/>
          </p:nvSpPr>
          <p:spPr>
            <a:xfrm>
              <a:off x="2523800" y="2839375"/>
              <a:ext cx="6125" cy="5675"/>
            </a:xfrm>
            <a:custGeom>
              <a:avLst/>
              <a:gdLst/>
              <a:ahLst/>
              <a:cxnLst/>
              <a:rect l="l" t="t" r="r" b="b"/>
              <a:pathLst>
                <a:path w="245" h="227" extrusionOk="0">
                  <a:moveTo>
                    <a:pt x="177" y="1"/>
                  </a:moveTo>
                  <a:cubicBezTo>
                    <a:pt x="149" y="1"/>
                    <a:pt x="119" y="9"/>
                    <a:pt x="100" y="28"/>
                  </a:cubicBezTo>
                  <a:cubicBezTo>
                    <a:pt x="68" y="47"/>
                    <a:pt x="11" y="97"/>
                    <a:pt x="18" y="142"/>
                  </a:cubicBezTo>
                  <a:cubicBezTo>
                    <a:pt x="0" y="202"/>
                    <a:pt x="28" y="226"/>
                    <a:pt x="67" y="226"/>
                  </a:cubicBezTo>
                  <a:cubicBezTo>
                    <a:pt x="97" y="226"/>
                    <a:pt x="135" y="211"/>
                    <a:pt x="163" y="186"/>
                  </a:cubicBezTo>
                  <a:cubicBezTo>
                    <a:pt x="194" y="154"/>
                    <a:pt x="220" y="116"/>
                    <a:pt x="232" y="79"/>
                  </a:cubicBezTo>
                  <a:cubicBezTo>
                    <a:pt x="245" y="47"/>
                    <a:pt x="232" y="15"/>
                    <a:pt x="201" y="3"/>
                  </a:cubicBezTo>
                  <a:cubicBezTo>
                    <a:pt x="193" y="1"/>
                    <a:pt x="185" y="1"/>
                    <a:pt x="17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5" name="Google Shape;2775;p36"/>
            <p:cNvSpPr/>
            <p:nvPr/>
          </p:nvSpPr>
          <p:spPr>
            <a:xfrm>
              <a:off x="2489375" y="2861825"/>
              <a:ext cx="10275" cy="6025"/>
            </a:xfrm>
            <a:custGeom>
              <a:avLst/>
              <a:gdLst/>
              <a:ahLst/>
              <a:cxnLst/>
              <a:rect l="l" t="t" r="r" b="b"/>
              <a:pathLst>
                <a:path w="411" h="241" extrusionOk="0">
                  <a:moveTo>
                    <a:pt x="266" y="0"/>
                  </a:moveTo>
                  <a:cubicBezTo>
                    <a:pt x="152" y="0"/>
                    <a:pt x="1" y="240"/>
                    <a:pt x="146" y="240"/>
                  </a:cubicBezTo>
                  <a:cubicBezTo>
                    <a:pt x="260" y="240"/>
                    <a:pt x="411" y="0"/>
                    <a:pt x="26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6" name="Google Shape;2776;p36"/>
            <p:cNvSpPr/>
            <p:nvPr/>
          </p:nvSpPr>
          <p:spPr>
            <a:xfrm>
              <a:off x="2363250" y="3280525"/>
              <a:ext cx="15475" cy="11575"/>
            </a:xfrm>
            <a:custGeom>
              <a:avLst/>
              <a:gdLst/>
              <a:ahLst/>
              <a:cxnLst/>
              <a:rect l="l" t="t" r="r" b="b"/>
              <a:pathLst>
                <a:path w="619" h="463" extrusionOk="0">
                  <a:moveTo>
                    <a:pt x="335" y="1"/>
                  </a:moveTo>
                  <a:cubicBezTo>
                    <a:pt x="216" y="1"/>
                    <a:pt x="87" y="145"/>
                    <a:pt x="45" y="231"/>
                  </a:cubicBezTo>
                  <a:cubicBezTo>
                    <a:pt x="1" y="318"/>
                    <a:pt x="23" y="462"/>
                    <a:pt x="133" y="462"/>
                  </a:cubicBezTo>
                  <a:cubicBezTo>
                    <a:pt x="150" y="462"/>
                    <a:pt x="169" y="459"/>
                    <a:pt x="190" y="451"/>
                  </a:cubicBezTo>
                  <a:lnTo>
                    <a:pt x="284" y="420"/>
                  </a:lnTo>
                  <a:cubicBezTo>
                    <a:pt x="391" y="376"/>
                    <a:pt x="618" y="105"/>
                    <a:pt x="429" y="29"/>
                  </a:cubicBezTo>
                  <a:lnTo>
                    <a:pt x="398" y="16"/>
                  </a:lnTo>
                  <a:cubicBezTo>
                    <a:pt x="377" y="6"/>
                    <a:pt x="356" y="1"/>
                    <a:pt x="33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7" name="Google Shape;2777;p36"/>
            <p:cNvSpPr/>
            <p:nvPr/>
          </p:nvSpPr>
          <p:spPr>
            <a:xfrm>
              <a:off x="2397600" y="3266225"/>
              <a:ext cx="11400" cy="9075"/>
            </a:xfrm>
            <a:custGeom>
              <a:avLst/>
              <a:gdLst/>
              <a:ahLst/>
              <a:cxnLst/>
              <a:rect l="l" t="t" r="r" b="b"/>
              <a:pathLst>
                <a:path w="456" h="363" extrusionOk="0">
                  <a:moveTo>
                    <a:pt x="258" y="1"/>
                  </a:moveTo>
                  <a:cubicBezTo>
                    <a:pt x="138" y="1"/>
                    <a:pt x="0" y="189"/>
                    <a:pt x="20" y="298"/>
                  </a:cubicBezTo>
                  <a:cubicBezTo>
                    <a:pt x="24" y="344"/>
                    <a:pt x="48" y="362"/>
                    <a:pt x="76" y="362"/>
                  </a:cubicBezTo>
                  <a:cubicBezTo>
                    <a:pt x="90" y="362"/>
                    <a:pt x="106" y="357"/>
                    <a:pt x="121" y="349"/>
                  </a:cubicBezTo>
                  <a:cubicBezTo>
                    <a:pt x="247" y="349"/>
                    <a:pt x="455" y="172"/>
                    <a:pt x="348" y="46"/>
                  </a:cubicBezTo>
                  <a:cubicBezTo>
                    <a:pt x="322" y="14"/>
                    <a:pt x="291"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8" name="Google Shape;2778;p36"/>
            <p:cNvSpPr/>
            <p:nvPr/>
          </p:nvSpPr>
          <p:spPr>
            <a:xfrm>
              <a:off x="2406600" y="3298475"/>
              <a:ext cx="9025" cy="9925"/>
            </a:xfrm>
            <a:custGeom>
              <a:avLst/>
              <a:gdLst/>
              <a:ahLst/>
              <a:cxnLst/>
              <a:rect l="l" t="t" r="r" b="b"/>
              <a:pathLst>
                <a:path w="361" h="397" extrusionOk="0">
                  <a:moveTo>
                    <a:pt x="172" y="1"/>
                  </a:moveTo>
                  <a:cubicBezTo>
                    <a:pt x="112" y="1"/>
                    <a:pt x="20" y="84"/>
                    <a:pt x="51" y="137"/>
                  </a:cubicBezTo>
                  <a:cubicBezTo>
                    <a:pt x="95" y="206"/>
                    <a:pt x="1" y="314"/>
                    <a:pt x="89" y="377"/>
                  </a:cubicBezTo>
                  <a:cubicBezTo>
                    <a:pt x="109" y="391"/>
                    <a:pt x="129" y="397"/>
                    <a:pt x="148" y="397"/>
                  </a:cubicBezTo>
                  <a:cubicBezTo>
                    <a:pt x="219" y="397"/>
                    <a:pt x="287" y="322"/>
                    <a:pt x="316" y="263"/>
                  </a:cubicBezTo>
                  <a:cubicBezTo>
                    <a:pt x="348" y="219"/>
                    <a:pt x="360" y="162"/>
                    <a:pt x="341" y="106"/>
                  </a:cubicBezTo>
                  <a:cubicBezTo>
                    <a:pt x="316" y="30"/>
                    <a:pt x="253" y="49"/>
                    <a:pt x="203" y="11"/>
                  </a:cubicBezTo>
                  <a:cubicBezTo>
                    <a:pt x="194" y="4"/>
                    <a:pt x="184" y="1"/>
                    <a:pt x="1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9" name="Google Shape;2779;p36"/>
            <p:cNvSpPr/>
            <p:nvPr/>
          </p:nvSpPr>
          <p:spPr>
            <a:xfrm>
              <a:off x="2381225" y="3306425"/>
              <a:ext cx="7375" cy="7050"/>
            </a:xfrm>
            <a:custGeom>
              <a:avLst/>
              <a:gdLst/>
              <a:ahLst/>
              <a:cxnLst/>
              <a:rect l="l" t="t" r="r" b="b"/>
              <a:pathLst>
                <a:path w="295" h="282" extrusionOk="0">
                  <a:moveTo>
                    <a:pt x="212" y="0"/>
                  </a:moveTo>
                  <a:cubicBezTo>
                    <a:pt x="196" y="0"/>
                    <a:pt x="178" y="5"/>
                    <a:pt x="158" y="15"/>
                  </a:cubicBezTo>
                  <a:cubicBezTo>
                    <a:pt x="89" y="46"/>
                    <a:pt x="0" y="147"/>
                    <a:pt x="57" y="223"/>
                  </a:cubicBezTo>
                  <a:cubicBezTo>
                    <a:pt x="57" y="235"/>
                    <a:pt x="63" y="242"/>
                    <a:pt x="70" y="248"/>
                  </a:cubicBezTo>
                  <a:cubicBezTo>
                    <a:pt x="81" y="272"/>
                    <a:pt x="99" y="281"/>
                    <a:pt x="119" y="281"/>
                  </a:cubicBezTo>
                  <a:cubicBezTo>
                    <a:pt x="168" y="281"/>
                    <a:pt x="231" y="225"/>
                    <a:pt x="240" y="185"/>
                  </a:cubicBezTo>
                  <a:cubicBezTo>
                    <a:pt x="253" y="166"/>
                    <a:pt x="259" y="141"/>
                    <a:pt x="265" y="122"/>
                  </a:cubicBezTo>
                  <a:cubicBezTo>
                    <a:pt x="295" y="53"/>
                    <a:pt x="267" y="0"/>
                    <a:pt x="21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0" name="Google Shape;2780;p36"/>
            <p:cNvSpPr/>
            <p:nvPr/>
          </p:nvSpPr>
          <p:spPr>
            <a:xfrm>
              <a:off x="2386100" y="3294175"/>
              <a:ext cx="7550" cy="5525"/>
            </a:xfrm>
            <a:custGeom>
              <a:avLst/>
              <a:gdLst/>
              <a:ahLst/>
              <a:cxnLst/>
              <a:rect l="l" t="t" r="r" b="b"/>
              <a:pathLst>
                <a:path w="302" h="221" extrusionOk="0">
                  <a:moveTo>
                    <a:pt x="220" y="1"/>
                  </a:moveTo>
                  <a:cubicBezTo>
                    <a:pt x="206" y="1"/>
                    <a:pt x="189" y="4"/>
                    <a:pt x="171" y="13"/>
                  </a:cubicBezTo>
                  <a:lnTo>
                    <a:pt x="127" y="32"/>
                  </a:lnTo>
                  <a:cubicBezTo>
                    <a:pt x="89" y="51"/>
                    <a:pt x="1" y="139"/>
                    <a:pt x="51" y="183"/>
                  </a:cubicBezTo>
                  <a:lnTo>
                    <a:pt x="77" y="202"/>
                  </a:lnTo>
                  <a:cubicBezTo>
                    <a:pt x="92" y="215"/>
                    <a:pt x="109" y="220"/>
                    <a:pt x="127" y="220"/>
                  </a:cubicBezTo>
                  <a:cubicBezTo>
                    <a:pt x="186" y="220"/>
                    <a:pt x="248" y="157"/>
                    <a:pt x="272" y="114"/>
                  </a:cubicBezTo>
                  <a:cubicBezTo>
                    <a:pt x="302" y="49"/>
                    <a:pt x="273" y="1"/>
                    <a:pt x="2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1" name="Google Shape;2781;p36"/>
            <p:cNvSpPr/>
            <p:nvPr/>
          </p:nvSpPr>
          <p:spPr>
            <a:xfrm>
              <a:off x="2356000" y="3305350"/>
              <a:ext cx="7700" cy="4300"/>
            </a:xfrm>
            <a:custGeom>
              <a:avLst/>
              <a:gdLst/>
              <a:ahLst/>
              <a:cxnLst/>
              <a:rect l="l" t="t" r="r" b="b"/>
              <a:pathLst>
                <a:path w="308" h="172" extrusionOk="0">
                  <a:moveTo>
                    <a:pt x="229" y="0"/>
                  </a:moveTo>
                  <a:cubicBezTo>
                    <a:pt x="227" y="0"/>
                    <a:pt x="224" y="0"/>
                    <a:pt x="221" y="1"/>
                  </a:cubicBezTo>
                  <a:cubicBezTo>
                    <a:pt x="196" y="1"/>
                    <a:pt x="171" y="7"/>
                    <a:pt x="145" y="13"/>
                  </a:cubicBezTo>
                  <a:cubicBezTo>
                    <a:pt x="101" y="26"/>
                    <a:pt x="0" y="121"/>
                    <a:pt x="76" y="159"/>
                  </a:cubicBezTo>
                  <a:cubicBezTo>
                    <a:pt x="95" y="165"/>
                    <a:pt x="114" y="171"/>
                    <a:pt x="139" y="171"/>
                  </a:cubicBezTo>
                  <a:cubicBezTo>
                    <a:pt x="142" y="172"/>
                    <a:pt x="145" y="172"/>
                    <a:pt x="148" y="172"/>
                  </a:cubicBezTo>
                  <a:cubicBezTo>
                    <a:pt x="236" y="172"/>
                    <a:pt x="308" y="0"/>
                    <a:pt x="2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2" name="Google Shape;2782;p36"/>
            <p:cNvSpPr/>
            <p:nvPr/>
          </p:nvSpPr>
          <p:spPr>
            <a:xfrm>
              <a:off x="2328550" y="3272800"/>
              <a:ext cx="5075" cy="5650"/>
            </a:xfrm>
            <a:custGeom>
              <a:avLst/>
              <a:gdLst/>
              <a:ahLst/>
              <a:cxnLst/>
              <a:rect l="l" t="t" r="r" b="b"/>
              <a:pathLst>
                <a:path w="203" h="226" extrusionOk="0">
                  <a:moveTo>
                    <a:pt x="138" y="1"/>
                  </a:moveTo>
                  <a:cubicBezTo>
                    <a:pt x="76" y="1"/>
                    <a:pt x="29" y="72"/>
                    <a:pt x="13" y="130"/>
                  </a:cubicBezTo>
                  <a:cubicBezTo>
                    <a:pt x="1" y="155"/>
                    <a:pt x="20" y="187"/>
                    <a:pt x="45" y="187"/>
                  </a:cubicBezTo>
                  <a:cubicBezTo>
                    <a:pt x="32" y="193"/>
                    <a:pt x="32" y="199"/>
                    <a:pt x="45" y="212"/>
                  </a:cubicBezTo>
                  <a:cubicBezTo>
                    <a:pt x="50" y="222"/>
                    <a:pt x="57" y="225"/>
                    <a:pt x="65" y="225"/>
                  </a:cubicBezTo>
                  <a:cubicBezTo>
                    <a:pt x="87" y="225"/>
                    <a:pt x="114" y="194"/>
                    <a:pt x="114" y="180"/>
                  </a:cubicBezTo>
                  <a:cubicBezTo>
                    <a:pt x="127" y="142"/>
                    <a:pt x="152" y="111"/>
                    <a:pt x="165" y="73"/>
                  </a:cubicBezTo>
                  <a:cubicBezTo>
                    <a:pt x="184" y="54"/>
                    <a:pt x="203" y="29"/>
                    <a:pt x="177" y="10"/>
                  </a:cubicBezTo>
                  <a:cubicBezTo>
                    <a:pt x="164" y="4"/>
                    <a:pt x="151" y="1"/>
                    <a:pt x="1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3" name="Google Shape;2783;p36"/>
            <p:cNvSpPr/>
            <p:nvPr/>
          </p:nvSpPr>
          <p:spPr>
            <a:xfrm>
              <a:off x="2355700" y="3232825"/>
              <a:ext cx="9150" cy="8075"/>
            </a:xfrm>
            <a:custGeom>
              <a:avLst/>
              <a:gdLst/>
              <a:ahLst/>
              <a:cxnLst/>
              <a:rect l="l" t="t" r="r" b="b"/>
              <a:pathLst>
                <a:path w="366" h="323" extrusionOk="0">
                  <a:moveTo>
                    <a:pt x="261" y="0"/>
                  </a:moveTo>
                  <a:cubicBezTo>
                    <a:pt x="115" y="0"/>
                    <a:pt x="1" y="143"/>
                    <a:pt x="50" y="291"/>
                  </a:cubicBezTo>
                  <a:cubicBezTo>
                    <a:pt x="58" y="310"/>
                    <a:pt x="70" y="317"/>
                    <a:pt x="84" y="317"/>
                  </a:cubicBezTo>
                  <a:cubicBezTo>
                    <a:pt x="121" y="317"/>
                    <a:pt x="171" y="264"/>
                    <a:pt x="190" y="229"/>
                  </a:cubicBezTo>
                  <a:lnTo>
                    <a:pt x="190" y="229"/>
                  </a:lnTo>
                  <a:lnTo>
                    <a:pt x="151" y="322"/>
                  </a:lnTo>
                  <a:cubicBezTo>
                    <a:pt x="183" y="316"/>
                    <a:pt x="214" y="303"/>
                    <a:pt x="239" y="284"/>
                  </a:cubicBezTo>
                  <a:cubicBezTo>
                    <a:pt x="277" y="253"/>
                    <a:pt x="315" y="215"/>
                    <a:pt x="334" y="165"/>
                  </a:cubicBezTo>
                  <a:cubicBezTo>
                    <a:pt x="365" y="102"/>
                    <a:pt x="365" y="1"/>
                    <a:pt x="271" y="1"/>
                  </a:cubicBezTo>
                  <a:cubicBezTo>
                    <a:pt x="268" y="1"/>
                    <a:pt x="264" y="0"/>
                    <a:pt x="26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4" name="Google Shape;2784;p36"/>
            <p:cNvSpPr/>
            <p:nvPr/>
          </p:nvSpPr>
          <p:spPr>
            <a:xfrm>
              <a:off x="2370500" y="3246550"/>
              <a:ext cx="15325" cy="9000"/>
            </a:xfrm>
            <a:custGeom>
              <a:avLst/>
              <a:gdLst/>
              <a:ahLst/>
              <a:cxnLst/>
              <a:rect l="l" t="t" r="r" b="b"/>
              <a:pathLst>
                <a:path w="613" h="360" extrusionOk="0">
                  <a:moveTo>
                    <a:pt x="392" y="0"/>
                  </a:moveTo>
                  <a:cubicBezTo>
                    <a:pt x="228" y="0"/>
                    <a:pt x="0" y="360"/>
                    <a:pt x="221" y="360"/>
                  </a:cubicBezTo>
                  <a:cubicBezTo>
                    <a:pt x="379" y="360"/>
                    <a:pt x="612" y="0"/>
                    <a:pt x="3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5" name="Google Shape;2785;p36"/>
            <p:cNvSpPr/>
            <p:nvPr/>
          </p:nvSpPr>
          <p:spPr>
            <a:xfrm>
              <a:off x="2351475" y="3260000"/>
              <a:ext cx="8950" cy="6725"/>
            </a:xfrm>
            <a:custGeom>
              <a:avLst/>
              <a:gdLst/>
              <a:ahLst/>
              <a:cxnLst/>
              <a:rect l="l" t="t" r="r" b="b"/>
              <a:pathLst>
                <a:path w="358" h="269" extrusionOk="0">
                  <a:moveTo>
                    <a:pt x="196" y="1"/>
                  </a:moveTo>
                  <a:cubicBezTo>
                    <a:pt x="141" y="1"/>
                    <a:pt x="91" y="47"/>
                    <a:pt x="55" y="106"/>
                  </a:cubicBezTo>
                  <a:cubicBezTo>
                    <a:pt x="11" y="172"/>
                    <a:pt x="0" y="269"/>
                    <a:pt x="81" y="269"/>
                  </a:cubicBezTo>
                  <a:cubicBezTo>
                    <a:pt x="92" y="269"/>
                    <a:pt x="104" y="267"/>
                    <a:pt x="118" y="263"/>
                  </a:cubicBezTo>
                  <a:cubicBezTo>
                    <a:pt x="181" y="251"/>
                    <a:pt x="358" y="93"/>
                    <a:pt x="263" y="24"/>
                  </a:cubicBezTo>
                  <a:cubicBezTo>
                    <a:pt x="240" y="8"/>
                    <a:pt x="218" y="1"/>
                    <a:pt x="19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6" name="Google Shape;2786;p36"/>
            <p:cNvSpPr/>
            <p:nvPr/>
          </p:nvSpPr>
          <p:spPr>
            <a:xfrm>
              <a:off x="2332150" y="3244125"/>
              <a:ext cx="8100" cy="6550"/>
            </a:xfrm>
            <a:custGeom>
              <a:avLst/>
              <a:gdLst/>
              <a:ahLst/>
              <a:cxnLst/>
              <a:rect l="l" t="t" r="r" b="b"/>
              <a:pathLst>
                <a:path w="324" h="262" extrusionOk="0">
                  <a:moveTo>
                    <a:pt x="221" y="0"/>
                  </a:moveTo>
                  <a:cubicBezTo>
                    <a:pt x="156" y="0"/>
                    <a:pt x="54" y="98"/>
                    <a:pt x="40" y="135"/>
                  </a:cubicBezTo>
                  <a:cubicBezTo>
                    <a:pt x="1" y="213"/>
                    <a:pt x="42" y="261"/>
                    <a:pt x="101" y="261"/>
                  </a:cubicBezTo>
                  <a:cubicBezTo>
                    <a:pt x="127" y="261"/>
                    <a:pt x="157" y="251"/>
                    <a:pt x="185" y="230"/>
                  </a:cubicBezTo>
                  <a:cubicBezTo>
                    <a:pt x="185" y="224"/>
                    <a:pt x="185" y="217"/>
                    <a:pt x="185" y="211"/>
                  </a:cubicBezTo>
                  <a:cubicBezTo>
                    <a:pt x="229" y="205"/>
                    <a:pt x="324" y="104"/>
                    <a:pt x="279" y="72"/>
                  </a:cubicBezTo>
                  <a:cubicBezTo>
                    <a:pt x="279" y="66"/>
                    <a:pt x="273" y="53"/>
                    <a:pt x="273" y="47"/>
                  </a:cubicBezTo>
                  <a:cubicBezTo>
                    <a:pt x="265" y="13"/>
                    <a:pt x="245" y="0"/>
                    <a:pt x="22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7" name="Google Shape;2787;p36"/>
            <p:cNvSpPr/>
            <p:nvPr/>
          </p:nvSpPr>
          <p:spPr>
            <a:xfrm>
              <a:off x="2297800" y="3277825"/>
              <a:ext cx="6575" cy="6275"/>
            </a:xfrm>
            <a:custGeom>
              <a:avLst/>
              <a:gdLst/>
              <a:ahLst/>
              <a:cxnLst/>
              <a:rect l="l" t="t" r="r" b="b"/>
              <a:pathLst>
                <a:path w="263" h="251" extrusionOk="0">
                  <a:moveTo>
                    <a:pt x="187" y="1"/>
                  </a:moveTo>
                  <a:cubicBezTo>
                    <a:pt x="178" y="1"/>
                    <a:pt x="169" y="2"/>
                    <a:pt x="159" y="4"/>
                  </a:cubicBezTo>
                  <a:cubicBezTo>
                    <a:pt x="133" y="11"/>
                    <a:pt x="108" y="17"/>
                    <a:pt x="89" y="36"/>
                  </a:cubicBezTo>
                  <a:lnTo>
                    <a:pt x="83" y="42"/>
                  </a:lnTo>
                  <a:cubicBezTo>
                    <a:pt x="58" y="55"/>
                    <a:pt x="39" y="80"/>
                    <a:pt x="26" y="105"/>
                  </a:cubicBezTo>
                  <a:cubicBezTo>
                    <a:pt x="20" y="105"/>
                    <a:pt x="20" y="112"/>
                    <a:pt x="20" y="118"/>
                  </a:cubicBezTo>
                  <a:cubicBezTo>
                    <a:pt x="14" y="124"/>
                    <a:pt x="14" y="131"/>
                    <a:pt x="7" y="137"/>
                  </a:cubicBezTo>
                  <a:cubicBezTo>
                    <a:pt x="1" y="150"/>
                    <a:pt x="1" y="162"/>
                    <a:pt x="1" y="175"/>
                  </a:cubicBezTo>
                  <a:cubicBezTo>
                    <a:pt x="1" y="181"/>
                    <a:pt x="1" y="181"/>
                    <a:pt x="1" y="187"/>
                  </a:cubicBezTo>
                  <a:lnTo>
                    <a:pt x="1" y="194"/>
                  </a:lnTo>
                  <a:cubicBezTo>
                    <a:pt x="1" y="200"/>
                    <a:pt x="1" y="206"/>
                    <a:pt x="1" y="213"/>
                  </a:cubicBezTo>
                  <a:cubicBezTo>
                    <a:pt x="1" y="219"/>
                    <a:pt x="7" y="219"/>
                    <a:pt x="14" y="225"/>
                  </a:cubicBezTo>
                  <a:cubicBezTo>
                    <a:pt x="14" y="231"/>
                    <a:pt x="20" y="231"/>
                    <a:pt x="20" y="238"/>
                  </a:cubicBezTo>
                  <a:cubicBezTo>
                    <a:pt x="33" y="244"/>
                    <a:pt x="45" y="250"/>
                    <a:pt x="58" y="250"/>
                  </a:cubicBezTo>
                  <a:cubicBezTo>
                    <a:pt x="77" y="250"/>
                    <a:pt x="96" y="250"/>
                    <a:pt x="108" y="238"/>
                  </a:cubicBezTo>
                  <a:cubicBezTo>
                    <a:pt x="127" y="238"/>
                    <a:pt x="140" y="225"/>
                    <a:pt x="152" y="219"/>
                  </a:cubicBezTo>
                  <a:cubicBezTo>
                    <a:pt x="197" y="194"/>
                    <a:pt x="228" y="150"/>
                    <a:pt x="241" y="105"/>
                  </a:cubicBezTo>
                  <a:cubicBezTo>
                    <a:pt x="263" y="51"/>
                    <a:pt x="242" y="1"/>
                    <a:pt x="1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8" name="Google Shape;2788;p36"/>
            <p:cNvSpPr/>
            <p:nvPr/>
          </p:nvSpPr>
          <p:spPr>
            <a:xfrm>
              <a:off x="2307175" y="3310050"/>
              <a:ext cx="13375" cy="10400"/>
            </a:xfrm>
            <a:custGeom>
              <a:avLst/>
              <a:gdLst/>
              <a:ahLst/>
              <a:cxnLst/>
              <a:rect l="l" t="t" r="r" b="b"/>
              <a:pathLst>
                <a:path w="535" h="416" extrusionOk="0">
                  <a:moveTo>
                    <a:pt x="367" y="0"/>
                  </a:moveTo>
                  <a:cubicBezTo>
                    <a:pt x="288" y="0"/>
                    <a:pt x="200" y="73"/>
                    <a:pt x="149" y="128"/>
                  </a:cubicBezTo>
                  <a:cubicBezTo>
                    <a:pt x="61" y="222"/>
                    <a:pt x="0" y="415"/>
                    <a:pt x="156" y="415"/>
                  </a:cubicBezTo>
                  <a:cubicBezTo>
                    <a:pt x="168" y="415"/>
                    <a:pt x="180" y="414"/>
                    <a:pt x="194" y="412"/>
                  </a:cubicBezTo>
                  <a:cubicBezTo>
                    <a:pt x="244" y="399"/>
                    <a:pt x="288" y="380"/>
                    <a:pt x="332" y="349"/>
                  </a:cubicBezTo>
                  <a:cubicBezTo>
                    <a:pt x="408" y="292"/>
                    <a:pt x="534" y="128"/>
                    <a:pt x="446" y="34"/>
                  </a:cubicBezTo>
                  <a:cubicBezTo>
                    <a:pt x="422" y="10"/>
                    <a:pt x="395" y="0"/>
                    <a:pt x="3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89" name="Google Shape;2789;p36"/>
            <p:cNvSpPr/>
            <p:nvPr/>
          </p:nvSpPr>
          <p:spPr>
            <a:xfrm>
              <a:off x="2323200" y="3296900"/>
              <a:ext cx="8500" cy="7400"/>
            </a:xfrm>
            <a:custGeom>
              <a:avLst/>
              <a:gdLst/>
              <a:ahLst/>
              <a:cxnLst/>
              <a:rect l="l" t="t" r="r" b="b"/>
              <a:pathLst>
                <a:path w="340" h="296" extrusionOk="0">
                  <a:moveTo>
                    <a:pt x="227" y="1"/>
                  </a:moveTo>
                  <a:cubicBezTo>
                    <a:pt x="197" y="1"/>
                    <a:pt x="163" y="12"/>
                    <a:pt x="133" y="36"/>
                  </a:cubicBezTo>
                  <a:lnTo>
                    <a:pt x="63" y="93"/>
                  </a:lnTo>
                  <a:cubicBezTo>
                    <a:pt x="32" y="112"/>
                    <a:pt x="0" y="150"/>
                    <a:pt x="13" y="194"/>
                  </a:cubicBezTo>
                  <a:lnTo>
                    <a:pt x="26" y="244"/>
                  </a:lnTo>
                  <a:cubicBezTo>
                    <a:pt x="39" y="281"/>
                    <a:pt x="62" y="295"/>
                    <a:pt x="90" y="295"/>
                  </a:cubicBezTo>
                  <a:cubicBezTo>
                    <a:pt x="168" y="295"/>
                    <a:pt x="278" y="185"/>
                    <a:pt x="297" y="143"/>
                  </a:cubicBezTo>
                  <a:cubicBezTo>
                    <a:pt x="340" y="53"/>
                    <a:pt x="292" y="1"/>
                    <a:pt x="2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0" name="Google Shape;2790;p36"/>
            <p:cNvSpPr/>
            <p:nvPr/>
          </p:nvSpPr>
          <p:spPr>
            <a:xfrm>
              <a:off x="2449175" y="3273200"/>
              <a:ext cx="14375" cy="12150"/>
            </a:xfrm>
            <a:custGeom>
              <a:avLst/>
              <a:gdLst/>
              <a:ahLst/>
              <a:cxnLst/>
              <a:rect l="l" t="t" r="r" b="b"/>
              <a:pathLst>
                <a:path w="575" h="486" extrusionOk="0">
                  <a:moveTo>
                    <a:pt x="379" y="0"/>
                  </a:moveTo>
                  <a:cubicBezTo>
                    <a:pt x="240" y="0"/>
                    <a:pt x="108" y="120"/>
                    <a:pt x="45" y="240"/>
                  </a:cubicBezTo>
                  <a:cubicBezTo>
                    <a:pt x="1" y="335"/>
                    <a:pt x="1" y="486"/>
                    <a:pt x="146" y="486"/>
                  </a:cubicBezTo>
                  <a:lnTo>
                    <a:pt x="196" y="486"/>
                  </a:lnTo>
                  <a:cubicBezTo>
                    <a:pt x="341" y="486"/>
                    <a:pt x="474" y="366"/>
                    <a:pt x="530" y="246"/>
                  </a:cubicBezTo>
                  <a:cubicBezTo>
                    <a:pt x="575" y="152"/>
                    <a:pt x="575" y="0"/>
                    <a:pt x="43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1" name="Google Shape;2791;p36"/>
            <p:cNvSpPr/>
            <p:nvPr/>
          </p:nvSpPr>
          <p:spPr>
            <a:xfrm>
              <a:off x="2392575" y="3327275"/>
              <a:ext cx="17275" cy="15025"/>
            </a:xfrm>
            <a:custGeom>
              <a:avLst/>
              <a:gdLst/>
              <a:ahLst/>
              <a:cxnLst/>
              <a:rect l="l" t="t" r="r" b="b"/>
              <a:pathLst>
                <a:path w="691" h="601" extrusionOk="0">
                  <a:moveTo>
                    <a:pt x="509" y="1"/>
                  </a:moveTo>
                  <a:cubicBezTo>
                    <a:pt x="492" y="1"/>
                    <a:pt x="474" y="3"/>
                    <a:pt x="455" y="7"/>
                  </a:cubicBezTo>
                  <a:cubicBezTo>
                    <a:pt x="322" y="45"/>
                    <a:pt x="202" y="127"/>
                    <a:pt x="127" y="240"/>
                  </a:cubicBezTo>
                  <a:cubicBezTo>
                    <a:pt x="64" y="310"/>
                    <a:pt x="0" y="436"/>
                    <a:pt x="45" y="530"/>
                  </a:cubicBezTo>
                  <a:cubicBezTo>
                    <a:pt x="69" y="583"/>
                    <a:pt x="115" y="600"/>
                    <a:pt x="165" y="600"/>
                  </a:cubicBezTo>
                  <a:cubicBezTo>
                    <a:pt x="206" y="600"/>
                    <a:pt x="251" y="589"/>
                    <a:pt x="291" y="574"/>
                  </a:cubicBezTo>
                  <a:cubicBezTo>
                    <a:pt x="310" y="568"/>
                    <a:pt x="328" y="556"/>
                    <a:pt x="354" y="543"/>
                  </a:cubicBezTo>
                  <a:cubicBezTo>
                    <a:pt x="366" y="537"/>
                    <a:pt x="379" y="530"/>
                    <a:pt x="392" y="524"/>
                  </a:cubicBezTo>
                  <a:cubicBezTo>
                    <a:pt x="524" y="461"/>
                    <a:pt x="625" y="347"/>
                    <a:pt x="663" y="209"/>
                  </a:cubicBezTo>
                  <a:cubicBezTo>
                    <a:pt x="690" y="88"/>
                    <a:pt x="622" y="1"/>
                    <a:pt x="50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2" name="Google Shape;2792;p36"/>
            <p:cNvSpPr/>
            <p:nvPr/>
          </p:nvSpPr>
          <p:spPr>
            <a:xfrm>
              <a:off x="2438625" y="3318600"/>
              <a:ext cx="10275" cy="9525"/>
            </a:xfrm>
            <a:custGeom>
              <a:avLst/>
              <a:gdLst/>
              <a:ahLst/>
              <a:cxnLst/>
              <a:rect l="l" t="t" r="r" b="b"/>
              <a:pathLst>
                <a:path w="411" h="381" extrusionOk="0">
                  <a:moveTo>
                    <a:pt x="265" y="1"/>
                  </a:moveTo>
                  <a:cubicBezTo>
                    <a:pt x="227" y="1"/>
                    <a:pt x="189" y="13"/>
                    <a:pt x="158" y="38"/>
                  </a:cubicBezTo>
                  <a:cubicBezTo>
                    <a:pt x="149" y="43"/>
                    <a:pt x="103" y="74"/>
                    <a:pt x="105" y="74"/>
                  </a:cubicBezTo>
                  <a:cubicBezTo>
                    <a:pt x="106" y="74"/>
                    <a:pt x="110" y="72"/>
                    <a:pt x="119" y="66"/>
                  </a:cubicBezTo>
                  <a:lnTo>
                    <a:pt x="119" y="66"/>
                  </a:lnTo>
                  <a:cubicBezTo>
                    <a:pt x="51" y="112"/>
                    <a:pt x="6" y="196"/>
                    <a:pt x="0" y="284"/>
                  </a:cubicBezTo>
                  <a:lnTo>
                    <a:pt x="0" y="322"/>
                  </a:lnTo>
                  <a:cubicBezTo>
                    <a:pt x="0" y="365"/>
                    <a:pt x="27" y="381"/>
                    <a:pt x="66" y="381"/>
                  </a:cubicBezTo>
                  <a:cubicBezTo>
                    <a:pt x="73" y="381"/>
                    <a:pt x="81" y="380"/>
                    <a:pt x="88" y="379"/>
                  </a:cubicBezTo>
                  <a:lnTo>
                    <a:pt x="139" y="373"/>
                  </a:lnTo>
                  <a:cubicBezTo>
                    <a:pt x="215" y="354"/>
                    <a:pt x="278" y="303"/>
                    <a:pt x="315" y="240"/>
                  </a:cubicBezTo>
                  <a:cubicBezTo>
                    <a:pt x="353" y="196"/>
                    <a:pt x="410" y="76"/>
                    <a:pt x="341" y="32"/>
                  </a:cubicBezTo>
                  <a:cubicBezTo>
                    <a:pt x="322" y="7"/>
                    <a:pt x="297" y="1"/>
                    <a:pt x="26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3" name="Google Shape;2793;p36"/>
            <p:cNvSpPr/>
            <p:nvPr/>
          </p:nvSpPr>
          <p:spPr>
            <a:xfrm>
              <a:off x="2434525" y="3300075"/>
              <a:ext cx="7900" cy="7925"/>
            </a:xfrm>
            <a:custGeom>
              <a:avLst/>
              <a:gdLst/>
              <a:ahLst/>
              <a:cxnLst/>
              <a:rect l="l" t="t" r="r" b="b"/>
              <a:pathLst>
                <a:path w="316" h="317" extrusionOk="0">
                  <a:moveTo>
                    <a:pt x="239" y="0"/>
                  </a:moveTo>
                  <a:cubicBezTo>
                    <a:pt x="218" y="0"/>
                    <a:pt x="193" y="8"/>
                    <a:pt x="170" y="16"/>
                  </a:cubicBezTo>
                  <a:cubicBezTo>
                    <a:pt x="126" y="35"/>
                    <a:pt x="82" y="73"/>
                    <a:pt x="57" y="117"/>
                  </a:cubicBezTo>
                  <a:cubicBezTo>
                    <a:pt x="13" y="161"/>
                    <a:pt x="0" y="231"/>
                    <a:pt x="32" y="281"/>
                  </a:cubicBezTo>
                  <a:cubicBezTo>
                    <a:pt x="58" y="308"/>
                    <a:pt x="86" y="317"/>
                    <a:pt x="114" y="317"/>
                  </a:cubicBezTo>
                  <a:cubicBezTo>
                    <a:pt x="140" y="317"/>
                    <a:pt x="165" y="309"/>
                    <a:pt x="189" y="300"/>
                  </a:cubicBezTo>
                  <a:cubicBezTo>
                    <a:pt x="240" y="288"/>
                    <a:pt x="271" y="250"/>
                    <a:pt x="290" y="206"/>
                  </a:cubicBezTo>
                  <a:cubicBezTo>
                    <a:pt x="309" y="155"/>
                    <a:pt x="315" y="92"/>
                    <a:pt x="297" y="42"/>
                  </a:cubicBezTo>
                  <a:cubicBezTo>
                    <a:pt x="286" y="11"/>
                    <a:pt x="265" y="0"/>
                    <a:pt x="2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4" name="Google Shape;2794;p36"/>
            <p:cNvSpPr/>
            <p:nvPr/>
          </p:nvSpPr>
          <p:spPr>
            <a:xfrm>
              <a:off x="2421900" y="3270325"/>
              <a:ext cx="9025" cy="8575"/>
            </a:xfrm>
            <a:custGeom>
              <a:avLst/>
              <a:gdLst/>
              <a:ahLst/>
              <a:cxnLst/>
              <a:rect l="l" t="t" r="r" b="b"/>
              <a:pathLst>
                <a:path w="361" h="343" extrusionOk="0">
                  <a:moveTo>
                    <a:pt x="222" y="1"/>
                  </a:moveTo>
                  <a:cubicBezTo>
                    <a:pt x="158" y="1"/>
                    <a:pt x="95" y="61"/>
                    <a:pt x="64" y="109"/>
                  </a:cubicBezTo>
                  <a:cubicBezTo>
                    <a:pt x="19" y="147"/>
                    <a:pt x="1" y="204"/>
                    <a:pt x="1" y="267"/>
                  </a:cubicBezTo>
                  <a:cubicBezTo>
                    <a:pt x="1" y="304"/>
                    <a:pt x="32" y="342"/>
                    <a:pt x="76" y="342"/>
                  </a:cubicBezTo>
                  <a:cubicBezTo>
                    <a:pt x="114" y="342"/>
                    <a:pt x="146" y="330"/>
                    <a:pt x="177" y="311"/>
                  </a:cubicBezTo>
                  <a:lnTo>
                    <a:pt x="202" y="304"/>
                  </a:lnTo>
                  <a:cubicBezTo>
                    <a:pt x="259" y="286"/>
                    <a:pt x="360" y="191"/>
                    <a:pt x="297" y="134"/>
                  </a:cubicBezTo>
                  <a:lnTo>
                    <a:pt x="297" y="122"/>
                  </a:lnTo>
                  <a:cubicBezTo>
                    <a:pt x="310" y="77"/>
                    <a:pt x="310" y="27"/>
                    <a:pt x="259" y="8"/>
                  </a:cubicBezTo>
                  <a:cubicBezTo>
                    <a:pt x="247" y="3"/>
                    <a:pt x="234" y="1"/>
                    <a:pt x="22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5" name="Google Shape;2795;p36"/>
            <p:cNvSpPr/>
            <p:nvPr/>
          </p:nvSpPr>
          <p:spPr>
            <a:xfrm>
              <a:off x="2323575" y="3228500"/>
              <a:ext cx="8950" cy="8350"/>
            </a:xfrm>
            <a:custGeom>
              <a:avLst/>
              <a:gdLst/>
              <a:ahLst/>
              <a:cxnLst/>
              <a:rect l="l" t="t" r="r" b="b"/>
              <a:pathLst>
                <a:path w="358" h="334" extrusionOk="0">
                  <a:moveTo>
                    <a:pt x="256" y="1"/>
                  </a:moveTo>
                  <a:cubicBezTo>
                    <a:pt x="216" y="1"/>
                    <a:pt x="172" y="21"/>
                    <a:pt x="143" y="41"/>
                  </a:cubicBezTo>
                  <a:cubicBezTo>
                    <a:pt x="67" y="92"/>
                    <a:pt x="17" y="167"/>
                    <a:pt x="4" y="262"/>
                  </a:cubicBezTo>
                  <a:cubicBezTo>
                    <a:pt x="0" y="315"/>
                    <a:pt x="43" y="334"/>
                    <a:pt x="88" y="334"/>
                  </a:cubicBezTo>
                  <a:cubicBezTo>
                    <a:pt x="112" y="334"/>
                    <a:pt x="138" y="328"/>
                    <a:pt x="156" y="319"/>
                  </a:cubicBezTo>
                  <a:cubicBezTo>
                    <a:pt x="212" y="293"/>
                    <a:pt x="257" y="249"/>
                    <a:pt x="282" y="199"/>
                  </a:cubicBezTo>
                  <a:cubicBezTo>
                    <a:pt x="288" y="199"/>
                    <a:pt x="288" y="193"/>
                    <a:pt x="294" y="193"/>
                  </a:cubicBezTo>
                  <a:cubicBezTo>
                    <a:pt x="326" y="148"/>
                    <a:pt x="358" y="66"/>
                    <a:pt x="313" y="22"/>
                  </a:cubicBezTo>
                  <a:cubicBezTo>
                    <a:pt x="298" y="7"/>
                    <a:pt x="277" y="1"/>
                    <a:pt x="2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6" name="Google Shape;2796;p36"/>
            <p:cNvSpPr/>
            <p:nvPr/>
          </p:nvSpPr>
          <p:spPr>
            <a:xfrm>
              <a:off x="2240900" y="2961175"/>
              <a:ext cx="15000" cy="12125"/>
            </a:xfrm>
            <a:custGeom>
              <a:avLst/>
              <a:gdLst/>
              <a:ahLst/>
              <a:cxnLst/>
              <a:rect l="l" t="t" r="r" b="b"/>
              <a:pathLst>
                <a:path w="600" h="485" extrusionOk="0">
                  <a:moveTo>
                    <a:pt x="460" y="0"/>
                  </a:moveTo>
                  <a:cubicBezTo>
                    <a:pt x="428" y="0"/>
                    <a:pt x="394" y="8"/>
                    <a:pt x="366" y="19"/>
                  </a:cubicBezTo>
                  <a:cubicBezTo>
                    <a:pt x="265" y="38"/>
                    <a:pt x="177" y="94"/>
                    <a:pt x="120" y="183"/>
                  </a:cubicBezTo>
                  <a:cubicBezTo>
                    <a:pt x="63" y="258"/>
                    <a:pt x="0" y="429"/>
                    <a:pt x="126" y="473"/>
                  </a:cubicBezTo>
                  <a:cubicBezTo>
                    <a:pt x="150" y="481"/>
                    <a:pt x="173" y="485"/>
                    <a:pt x="195" y="485"/>
                  </a:cubicBezTo>
                  <a:cubicBezTo>
                    <a:pt x="296" y="485"/>
                    <a:pt x="389" y="414"/>
                    <a:pt x="461" y="347"/>
                  </a:cubicBezTo>
                  <a:cubicBezTo>
                    <a:pt x="530" y="290"/>
                    <a:pt x="599" y="164"/>
                    <a:pt x="568" y="69"/>
                  </a:cubicBezTo>
                  <a:cubicBezTo>
                    <a:pt x="549" y="17"/>
                    <a:pt x="506" y="0"/>
                    <a:pt x="46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7" name="Google Shape;2797;p36"/>
            <p:cNvSpPr/>
            <p:nvPr/>
          </p:nvSpPr>
          <p:spPr>
            <a:xfrm>
              <a:off x="2273225" y="2934725"/>
              <a:ext cx="11650" cy="9900"/>
            </a:xfrm>
            <a:custGeom>
              <a:avLst/>
              <a:gdLst/>
              <a:ahLst/>
              <a:cxnLst/>
              <a:rect l="l" t="t" r="r" b="b"/>
              <a:pathLst>
                <a:path w="466" h="396" extrusionOk="0">
                  <a:moveTo>
                    <a:pt x="329" y="1"/>
                  </a:moveTo>
                  <a:cubicBezTo>
                    <a:pt x="304" y="1"/>
                    <a:pt x="276" y="8"/>
                    <a:pt x="246" y="23"/>
                  </a:cubicBezTo>
                  <a:cubicBezTo>
                    <a:pt x="133" y="74"/>
                    <a:pt x="0" y="232"/>
                    <a:pt x="82" y="358"/>
                  </a:cubicBezTo>
                  <a:cubicBezTo>
                    <a:pt x="77" y="349"/>
                    <a:pt x="73" y="345"/>
                    <a:pt x="73" y="345"/>
                  </a:cubicBezTo>
                  <a:lnTo>
                    <a:pt x="73" y="345"/>
                  </a:lnTo>
                  <a:cubicBezTo>
                    <a:pt x="73" y="345"/>
                    <a:pt x="78" y="353"/>
                    <a:pt x="88" y="370"/>
                  </a:cubicBezTo>
                  <a:cubicBezTo>
                    <a:pt x="95" y="389"/>
                    <a:pt x="114" y="396"/>
                    <a:pt x="133" y="396"/>
                  </a:cubicBezTo>
                  <a:lnTo>
                    <a:pt x="158" y="396"/>
                  </a:lnTo>
                  <a:cubicBezTo>
                    <a:pt x="246" y="389"/>
                    <a:pt x="322" y="345"/>
                    <a:pt x="372" y="269"/>
                  </a:cubicBezTo>
                  <a:cubicBezTo>
                    <a:pt x="385" y="244"/>
                    <a:pt x="397" y="219"/>
                    <a:pt x="416" y="194"/>
                  </a:cubicBezTo>
                  <a:cubicBezTo>
                    <a:pt x="465" y="86"/>
                    <a:pt x="415" y="1"/>
                    <a:pt x="32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8" name="Google Shape;2798;p36"/>
            <p:cNvSpPr/>
            <p:nvPr/>
          </p:nvSpPr>
          <p:spPr>
            <a:xfrm>
              <a:off x="2300025" y="2950150"/>
              <a:ext cx="10575" cy="10000"/>
            </a:xfrm>
            <a:custGeom>
              <a:avLst/>
              <a:gdLst/>
              <a:ahLst/>
              <a:cxnLst/>
              <a:rect l="l" t="t" r="r" b="b"/>
              <a:pathLst>
                <a:path w="423" h="400" extrusionOk="0">
                  <a:moveTo>
                    <a:pt x="318" y="1"/>
                  </a:moveTo>
                  <a:cubicBezTo>
                    <a:pt x="283" y="1"/>
                    <a:pt x="244" y="13"/>
                    <a:pt x="215" y="25"/>
                  </a:cubicBezTo>
                  <a:cubicBezTo>
                    <a:pt x="229" y="17"/>
                    <a:pt x="236" y="14"/>
                    <a:pt x="233" y="14"/>
                  </a:cubicBezTo>
                  <a:cubicBezTo>
                    <a:pt x="231" y="14"/>
                    <a:pt x="225" y="16"/>
                    <a:pt x="215" y="18"/>
                  </a:cubicBezTo>
                  <a:cubicBezTo>
                    <a:pt x="164" y="31"/>
                    <a:pt x="120" y="62"/>
                    <a:pt x="82" y="100"/>
                  </a:cubicBezTo>
                  <a:cubicBezTo>
                    <a:pt x="38" y="132"/>
                    <a:pt x="7" y="189"/>
                    <a:pt x="7" y="245"/>
                  </a:cubicBezTo>
                  <a:cubicBezTo>
                    <a:pt x="0" y="271"/>
                    <a:pt x="7" y="296"/>
                    <a:pt x="19" y="321"/>
                  </a:cubicBezTo>
                  <a:cubicBezTo>
                    <a:pt x="27" y="379"/>
                    <a:pt x="61" y="400"/>
                    <a:pt x="103" y="400"/>
                  </a:cubicBezTo>
                  <a:cubicBezTo>
                    <a:pt x="192" y="400"/>
                    <a:pt x="322" y="309"/>
                    <a:pt x="360" y="258"/>
                  </a:cubicBezTo>
                  <a:cubicBezTo>
                    <a:pt x="404" y="201"/>
                    <a:pt x="423" y="132"/>
                    <a:pt x="410" y="62"/>
                  </a:cubicBezTo>
                  <a:cubicBezTo>
                    <a:pt x="394" y="16"/>
                    <a:pt x="358" y="1"/>
                    <a:pt x="31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99" name="Google Shape;2799;p36"/>
            <p:cNvSpPr/>
            <p:nvPr/>
          </p:nvSpPr>
          <p:spPr>
            <a:xfrm>
              <a:off x="2278550" y="2981475"/>
              <a:ext cx="8400" cy="8450"/>
            </a:xfrm>
            <a:custGeom>
              <a:avLst/>
              <a:gdLst/>
              <a:ahLst/>
              <a:cxnLst/>
              <a:rect l="l" t="t" r="r" b="b"/>
              <a:pathLst>
                <a:path w="336" h="338" extrusionOk="0">
                  <a:moveTo>
                    <a:pt x="258" y="1"/>
                  </a:moveTo>
                  <a:cubicBezTo>
                    <a:pt x="161" y="1"/>
                    <a:pt x="1" y="122"/>
                    <a:pt x="14" y="228"/>
                  </a:cubicBezTo>
                  <a:cubicBezTo>
                    <a:pt x="20" y="247"/>
                    <a:pt x="20" y="266"/>
                    <a:pt x="27" y="292"/>
                  </a:cubicBezTo>
                  <a:cubicBezTo>
                    <a:pt x="40" y="326"/>
                    <a:pt x="67" y="338"/>
                    <a:pt x="98" y="338"/>
                  </a:cubicBezTo>
                  <a:cubicBezTo>
                    <a:pt x="142" y="338"/>
                    <a:pt x="193" y="314"/>
                    <a:pt x="222" y="292"/>
                  </a:cubicBezTo>
                  <a:cubicBezTo>
                    <a:pt x="298" y="247"/>
                    <a:pt x="336" y="159"/>
                    <a:pt x="329" y="71"/>
                  </a:cubicBezTo>
                  <a:lnTo>
                    <a:pt x="329" y="71"/>
                  </a:lnTo>
                  <a:lnTo>
                    <a:pt x="329" y="77"/>
                  </a:lnTo>
                  <a:cubicBezTo>
                    <a:pt x="329" y="23"/>
                    <a:pt x="300"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0" name="Google Shape;2800;p36"/>
            <p:cNvSpPr/>
            <p:nvPr/>
          </p:nvSpPr>
          <p:spPr>
            <a:xfrm>
              <a:off x="2273050" y="2962375"/>
              <a:ext cx="8225" cy="7750"/>
            </a:xfrm>
            <a:custGeom>
              <a:avLst/>
              <a:gdLst/>
              <a:ahLst/>
              <a:cxnLst/>
              <a:rect l="l" t="t" r="r" b="b"/>
              <a:pathLst>
                <a:path w="329" h="310" extrusionOk="0">
                  <a:moveTo>
                    <a:pt x="237" y="1"/>
                  </a:moveTo>
                  <a:cubicBezTo>
                    <a:pt x="217" y="1"/>
                    <a:pt x="195" y="7"/>
                    <a:pt x="171" y="15"/>
                  </a:cubicBezTo>
                  <a:lnTo>
                    <a:pt x="165" y="15"/>
                  </a:lnTo>
                  <a:cubicBezTo>
                    <a:pt x="64" y="59"/>
                    <a:pt x="1" y="223"/>
                    <a:pt x="70" y="261"/>
                  </a:cubicBezTo>
                  <a:lnTo>
                    <a:pt x="70" y="267"/>
                  </a:lnTo>
                  <a:cubicBezTo>
                    <a:pt x="83" y="298"/>
                    <a:pt x="103" y="310"/>
                    <a:pt x="125" y="310"/>
                  </a:cubicBezTo>
                  <a:cubicBezTo>
                    <a:pt x="190" y="310"/>
                    <a:pt x="278" y="207"/>
                    <a:pt x="297" y="160"/>
                  </a:cubicBezTo>
                  <a:cubicBezTo>
                    <a:pt x="310" y="128"/>
                    <a:pt x="329" y="78"/>
                    <a:pt x="304" y="40"/>
                  </a:cubicBezTo>
                  <a:cubicBezTo>
                    <a:pt x="286" y="11"/>
                    <a:pt x="263" y="1"/>
                    <a:pt x="23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1" name="Google Shape;2801;p36"/>
            <p:cNvSpPr/>
            <p:nvPr/>
          </p:nvSpPr>
          <p:spPr>
            <a:xfrm>
              <a:off x="2258550" y="2977650"/>
              <a:ext cx="10900" cy="9625"/>
            </a:xfrm>
            <a:custGeom>
              <a:avLst/>
              <a:gdLst/>
              <a:ahLst/>
              <a:cxnLst/>
              <a:rect l="l" t="t" r="r" b="b"/>
              <a:pathLst>
                <a:path w="436" h="385" extrusionOk="0">
                  <a:moveTo>
                    <a:pt x="293" y="0"/>
                  </a:moveTo>
                  <a:cubicBezTo>
                    <a:pt x="222" y="0"/>
                    <a:pt x="151" y="32"/>
                    <a:pt x="108" y="91"/>
                  </a:cubicBezTo>
                  <a:cubicBezTo>
                    <a:pt x="51" y="148"/>
                    <a:pt x="1" y="236"/>
                    <a:pt x="38" y="312"/>
                  </a:cubicBezTo>
                  <a:lnTo>
                    <a:pt x="26" y="306"/>
                  </a:lnTo>
                  <a:lnTo>
                    <a:pt x="26" y="306"/>
                  </a:lnTo>
                  <a:cubicBezTo>
                    <a:pt x="32" y="312"/>
                    <a:pt x="38" y="318"/>
                    <a:pt x="45" y="325"/>
                  </a:cubicBezTo>
                  <a:cubicBezTo>
                    <a:pt x="45" y="331"/>
                    <a:pt x="45" y="337"/>
                    <a:pt x="45" y="337"/>
                  </a:cubicBezTo>
                  <a:cubicBezTo>
                    <a:pt x="51" y="344"/>
                    <a:pt x="51" y="350"/>
                    <a:pt x="57" y="356"/>
                  </a:cubicBezTo>
                  <a:cubicBezTo>
                    <a:pt x="76" y="375"/>
                    <a:pt x="103" y="384"/>
                    <a:pt x="131" y="384"/>
                  </a:cubicBezTo>
                  <a:cubicBezTo>
                    <a:pt x="151" y="384"/>
                    <a:pt x="171" y="379"/>
                    <a:pt x="190" y="369"/>
                  </a:cubicBezTo>
                  <a:lnTo>
                    <a:pt x="209" y="363"/>
                  </a:lnTo>
                  <a:cubicBezTo>
                    <a:pt x="310" y="344"/>
                    <a:pt x="436" y="211"/>
                    <a:pt x="398" y="104"/>
                  </a:cubicBezTo>
                  <a:cubicBezTo>
                    <a:pt x="392" y="72"/>
                    <a:pt x="385" y="22"/>
                    <a:pt x="329" y="3"/>
                  </a:cubicBezTo>
                  <a:cubicBezTo>
                    <a:pt x="317" y="1"/>
                    <a:pt x="305" y="0"/>
                    <a:pt x="29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2" name="Google Shape;2802;p36"/>
            <p:cNvSpPr/>
            <p:nvPr/>
          </p:nvSpPr>
          <p:spPr>
            <a:xfrm>
              <a:off x="2279200" y="3001650"/>
              <a:ext cx="9025" cy="8100"/>
            </a:xfrm>
            <a:custGeom>
              <a:avLst/>
              <a:gdLst/>
              <a:ahLst/>
              <a:cxnLst/>
              <a:rect l="l" t="t" r="r" b="b"/>
              <a:pathLst>
                <a:path w="361" h="324" extrusionOk="0">
                  <a:moveTo>
                    <a:pt x="263" y="1"/>
                  </a:moveTo>
                  <a:cubicBezTo>
                    <a:pt x="251" y="1"/>
                    <a:pt x="237" y="3"/>
                    <a:pt x="222" y="8"/>
                  </a:cubicBezTo>
                  <a:cubicBezTo>
                    <a:pt x="127" y="33"/>
                    <a:pt x="1" y="109"/>
                    <a:pt x="7" y="222"/>
                  </a:cubicBezTo>
                  <a:lnTo>
                    <a:pt x="108" y="323"/>
                  </a:lnTo>
                  <a:cubicBezTo>
                    <a:pt x="203" y="311"/>
                    <a:pt x="285" y="254"/>
                    <a:pt x="322" y="166"/>
                  </a:cubicBezTo>
                  <a:cubicBezTo>
                    <a:pt x="361" y="95"/>
                    <a:pt x="342" y="1"/>
                    <a:pt x="26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3" name="Google Shape;2803;p36"/>
            <p:cNvSpPr/>
            <p:nvPr/>
          </p:nvSpPr>
          <p:spPr>
            <a:xfrm>
              <a:off x="2310750" y="2989075"/>
              <a:ext cx="25" cy="25"/>
            </a:xfrm>
            <a:custGeom>
              <a:avLst/>
              <a:gdLst/>
              <a:ahLst/>
              <a:cxnLst/>
              <a:rect l="l" t="t" r="r" b="b"/>
              <a:pathLst>
                <a:path w="1" h="1" extrusionOk="0">
                  <a:moveTo>
                    <a:pt x="0" y="0"/>
                  </a:moveTo>
                  <a:lnTo>
                    <a:pt x="0" y="0"/>
                  </a:lnTo>
                  <a:cubicBezTo>
                    <a:pt x="0" y="0"/>
                    <a:pt x="0"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4" name="Google Shape;2804;p36"/>
            <p:cNvSpPr/>
            <p:nvPr/>
          </p:nvSpPr>
          <p:spPr>
            <a:xfrm>
              <a:off x="2310575" y="2983875"/>
              <a:ext cx="6175" cy="6550"/>
            </a:xfrm>
            <a:custGeom>
              <a:avLst/>
              <a:gdLst/>
              <a:ahLst/>
              <a:cxnLst/>
              <a:rect l="l" t="t" r="r" b="b"/>
              <a:pathLst>
                <a:path w="247" h="262" extrusionOk="0">
                  <a:moveTo>
                    <a:pt x="165" y="0"/>
                  </a:moveTo>
                  <a:cubicBezTo>
                    <a:pt x="83" y="6"/>
                    <a:pt x="13" y="76"/>
                    <a:pt x="1" y="158"/>
                  </a:cubicBezTo>
                  <a:cubicBezTo>
                    <a:pt x="1" y="173"/>
                    <a:pt x="5" y="185"/>
                    <a:pt x="7" y="199"/>
                  </a:cubicBezTo>
                  <a:lnTo>
                    <a:pt x="7" y="199"/>
                  </a:lnTo>
                  <a:cubicBezTo>
                    <a:pt x="3" y="235"/>
                    <a:pt x="20" y="261"/>
                    <a:pt x="52" y="261"/>
                  </a:cubicBezTo>
                  <a:cubicBezTo>
                    <a:pt x="57" y="261"/>
                    <a:pt x="64" y="260"/>
                    <a:pt x="70" y="259"/>
                  </a:cubicBezTo>
                  <a:cubicBezTo>
                    <a:pt x="171" y="233"/>
                    <a:pt x="247" y="139"/>
                    <a:pt x="234" y="32"/>
                  </a:cubicBezTo>
                  <a:cubicBezTo>
                    <a:pt x="228" y="13"/>
                    <a:pt x="203" y="0"/>
                    <a:pt x="17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5" name="Google Shape;2805;p36"/>
            <p:cNvSpPr/>
            <p:nvPr/>
          </p:nvSpPr>
          <p:spPr>
            <a:xfrm>
              <a:off x="2310750" y="29890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6" name="Google Shape;2806;p36"/>
            <p:cNvSpPr/>
            <p:nvPr/>
          </p:nvSpPr>
          <p:spPr>
            <a:xfrm>
              <a:off x="2243600" y="2930400"/>
              <a:ext cx="7575" cy="6350"/>
            </a:xfrm>
            <a:custGeom>
              <a:avLst/>
              <a:gdLst/>
              <a:ahLst/>
              <a:cxnLst/>
              <a:rect l="l" t="t" r="r" b="b"/>
              <a:pathLst>
                <a:path w="303" h="254" extrusionOk="0">
                  <a:moveTo>
                    <a:pt x="214" y="0"/>
                  </a:moveTo>
                  <a:cubicBezTo>
                    <a:pt x="197" y="0"/>
                    <a:pt x="179" y="6"/>
                    <a:pt x="163" y="14"/>
                  </a:cubicBezTo>
                  <a:cubicBezTo>
                    <a:pt x="169" y="14"/>
                    <a:pt x="81" y="66"/>
                    <a:pt x="98" y="66"/>
                  </a:cubicBezTo>
                  <a:cubicBezTo>
                    <a:pt x="99" y="66"/>
                    <a:pt x="101" y="65"/>
                    <a:pt x="103" y="65"/>
                  </a:cubicBezTo>
                  <a:lnTo>
                    <a:pt x="103" y="65"/>
                  </a:lnTo>
                  <a:cubicBezTo>
                    <a:pt x="70" y="75"/>
                    <a:pt x="1" y="141"/>
                    <a:pt x="37" y="178"/>
                  </a:cubicBezTo>
                  <a:cubicBezTo>
                    <a:pt x="44" y="215"/>
                    <a:pt x="56" y="253"/>
                    <a:pt x="100" y="253"/>
                  </a:cubicBezTo>
                  <a:cubicBezTo>
                    <a:pt x="176" y="241"/>
                    <a:pt x="239" y="196"/>
                    <a:pt x="271" y="127"/>
                  </a:cubicBezTo>
                  <a:cubicBezTo>
                    <a:pt x="290" y="89"/>
                    <a:pt x="302" y="26"/>
                    <a:pt x="245" y="7"/>
                  </a:cubicBezTo>
                  <a:cubicBezTo>
                    <a:pt x="236" y="2"/>
                    <a:pt x="225" y="0"/>
                    <a:pt x="2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7" name="Google Shape;2807;p36"/>
            <p:cNvSpPr/>
            <p:nvPr/>
          </p:nvSpPr>
          <p:spPr>
            <a:xfrm>
              <a:off x="2210300" y="2955175"/>
              <a:ext cx="9475" cy="6475"/>
            </a:xfrm>
            <a:custGeom>
              <a:avLst/>
              <a:gdLst/>
              <a:ahLst/>
              <a:cxnLst/>
              <a:rect l="l" t="t" r="r" b="b"/>
              <a:pathLst>
                <a:path w="379" h="259" extrusionOk="0">
                  <a:moveTo>
                    <a:pt x="256" y="0"/>
                  </a:moveTo>
                  <a:cubicBezTo>
                    <a:pt x="245" y="0"/>
                    <a:pt x="233" y="2"/>
                    <a:pt x="221" y="6"/>
                  </a:cubicBezTo>
                  <a:cubicBezTo>
                    <a:pt x="158" y="38"/>
                    <a:pt x="1" y="259"/>
                    <a:pt x="158" y="259"/>
                  </a:cubicBezTo>
                  <a:cubicBezTo>
                    <a:pt x="228" y="246"/>
                    <a:pt x="291" y="208"/>
                    <a:pt x="335" y="145"/>
                  </a:cubicBezTo>
                  <a:cubicBezTo>
                    <a:pt x="379" y="80"/>
                    <a:pt x="328" y="0"/>
                    <a:pt x="2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8" name="Google Shape;2808;p36"/>
            <p:cNvSpPr/>
            <p:nvPr/>
          </p:nvSpPr>
          <p:spPr>
            <a:xfrm>
              <a:off x="2218825" y="2997700"/>
              <a:ext cx="8050" cy="7225"/>
            </a:xfrm>
            <a:custGeom>
              <a:avLst/>
              <a:gdLst/>
              <a:ahLst/>
              <a:cxnLst/>
              <a:rect l="l" t="t" r="r" b="b"/>
              <a:pathLst>
                <a:path w="322" h="289" extrusionOk="0">
                  <a:moveTo>
                    <a:pt x="117" y="1"/>
                  </a:moveTo>
                  <a:cubicBezTo>
                    <a:pt x="94" y="1"/>
                    <a:pt x="62" y="31"/>
                    <a:pt x="57" y="46"/>
                  </a:cubicBezTo>
                  <a:cubicBezTo>
                    <a:pt x="25" y="122"/>
                    <a:pt x="0" y="166"/>
                    <a:pt x="32" y="248"/>
                  </a:cubicBezTo>
                  <a:cubicBezTo>
                    <a:pt x="41" y="280"/>
                    <a:pt x="63" y="289"/>
                    <a:pt x="89" y="289"/>
                  </a:cubicBezTo>
                  <a:cubicBezTo>
                    <a:pt x="99" y="289"/>
                    <a:pt x="110" y="288"/>
                    <a:pt x="120" y="286"/>
                  </a:cubicBezTo>
                  <a:cubicBezTo>
                    <a:pt x="202" y="267"/>
                    <a:pt x="265" y="210"/>
                    <a:pt x="297" y="134"/>
                  </a:cubicBezTo>
                  <a:cubicBezTo>
                    <a:pt x="322" y="97"/>
                    <a:pt x="322" y="59"/>
                    <a:pt x="284" y="46"/>
                  </a:cubicBezTo>
                  <a:cubicBezTo>
                    <a:pt x="266" y="37"/>
                    <a:pt x="247" y="31"/>
                    <a:pt x="231" y="31"/>
                  </a:cubicBezTo>
                  <a:cubicBezTo>
                    <a:pt x="225" y="31"/>
                    <a:pt x="220" y="32"/>
                    <a:pt x="215" y="34"/>
                  </a:cubicBezTo>
                  <a:cubicBezTo>
                    <a:pt x="211" y="41"/>
                    <a:pt x="207" y="44"/>
                    <a:pt x="201" y="44"/>
                  </a:cubicBezTo>
                  <a:cubicBezTo>
                    <a:pt x="197" y="44"/>
                    <a:pt x="191" y="42"/>
                    <a:pt x="183" y="40"/>
                  </a:cubicBezTo>
                  <a:cubicBezTo>
                    <a:pt x="164" y="34"/>
                    <a:pt x="145" y="21"/>
                    <a:pt x="133" y="8"/>
                  </a:cubicBezTo>
                  <a:cubicBezTo>
                    <a:pt x="129" y="3"/>
                    <a:pt x="123" y="1"/>
                    <a:pt x="11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09" name="Google Shape;2809;p36"/>
            <p:cNvSpPr/>
            <p:nvPr/>
          </p:nvSpPr>
          <p:spPr>
            <a:xfrm>
              <a:off x="2241200" y="2984950"/>
              <a:ext cx="9025" cy="7375"/>
            </a:xfrm>
            <a:custGeom>
              <a:avLst/>
              <a:gdLst/>
              <a:ahLst/>
              <a:cxnLst/>
              <a:rect l="l" t="t" r="r" b="b"/>
              <a:pathLst>
                <a:path w="361" h="295" extrusionOk="0">
                  <a:moveTo>
                    <a:pt x="256" y="1"/>
                  </a:moveTo>
                  <a:cubicBezTo>
                    <a:pt x="246" y="1"/>
                    <a:pt x="237" y="3"/>
                    <a:pt x="228" y="7"/>
                  </a:cubicBezTo>
                  <a:cubicBezTo>
                    <a:pt x="196" y="20"/>
                    <a:pt x="171" y="26"/>
                    <a:pt x="146" y="39"/>
                  </a:cubicBezTo>
                  <a:cubicBezTo>
                    <a:pt x="95" y="64"/>
                    <a:pt x="1" y="165"/>
                    <a:pt x="58" y="222"/>
                  </a:cubicBezTo>
                  <a:cubicBezTo>
                    <a:pt x="70" y="241"/>
                    <a:pt x="83" y="253"/>
                    <a:pt x="102" y="266"/>
                  </a:cubicBezTo>
                  <a:cubicBezTo>
                    <a:pt x="109" y="269"/>
                    <a:pt x="116" y="270"/>
                    <a:pt x="123" y="270"/>
                  </a:cubicBezTo>
                  <a:cubicBezTo>
                    <a:pt x="135" y="270"/>
                    <a:pt x="147" y="267"/>
                    <a:pt x="158" y="267"/>
                  </a:cubicBezTo>
                  <a:cubicBezTo>
                    <a:pt x="168" y="267"/>
                    <a:pt x="177" y="269"/>
                    <a:pt x="184" y="279"/>
                  </a:cubicBezTo>
                  <a:cubicBezTo>
                    <a:pt x="194" y="290"/>
                    <a:pt x="206" y="295"/>
                    <a:pt x="218" y="295"/>
                  </a:cubicBezTo>
                  <a:cubicBezTo>
                    <a:pt x="269" y="295"/>
                    <a:pt x="331" y="219"/>
                    <a:pt x="341" y="184"/>
                  </a:cubicBezTo>
                  <a:cubicBezTo>
                    <a:pt x="360" y="127"/>
                    <a:pt x="348" y="64"/>
                    <a:pt x="304" y="20"/>
                  </a:cubicBezTo>
                  <a:cubicBezTo>
                    <a:pt x="291" y="8"/>
                    <a:pt x="274" y="1"/>
                    <a:pt x="2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0" name="Google Shape;2810;p36"/>
            <p:cNvSpPr/>
            <p:nvPr/>
          </p:nvSpPr>
          <p:spPr>
            <a:xfrm>
              <a:off x="2208400" y="2977725"/>
              <a:ext cx="9975" cy="9550"/>
            </a:xfrm>
            <a:custGeom>
              <a:avLst/>
              <a:gdLst/>
              <a:ahLst/>
              <a:cxnLst/>
              <a:rect l="l" t="t" r="r" b="b"/>
              <a:pathLst>
                <a:path w="399" h="382" extrusionOk="0">
                  <a:moveTo>
                    <a:pt x="253" y="1"/>
                  </a:moveTo>
                  <a:cubicBezTo>
                    <a:pt x="222" y="1"/>
                    <a:pt x="189" y="10"/>
                    <a:pt x="171" y="19"/>
                  </a:cubicBezTo>
                  <a:cubicBezTo>
                    <a:pt x="77" y="63"/>
                    <a:pt x="14" y="145"/>
                    <a:pt x="1" y="246"/>
                  </a:cubicBezTo>
                  <a:cubicBezTo>
                    <a:pt x="1" y="278"/>
                    <a:pt x="1" y="303"/>
                    <a:pt x="14" y="328"/>
                  </a:cubicBezTo>
                  <a:cubicBezTo>
                    <a:pt x="30" y="367"/>
                    <a:pt x="63" y="382"/>
                    <a:pt x="100" y="382"/>
                  </a:cubicBezTo>
                  <a:cubicBezTo>
                    <a:pt x="145" y="382"/>
                    <a:pt x="196" y="359"/>
                    <a:pt x="228" y="334"/>
                  </a:cubicBezTo>
                  <a:lnTo>
                    <a:pt x="247" y="322"/>
                  </a:lnTo>
                  <a:cubicBezTo>
                    <a:pt x="272" y="296"/>
                    <a:pt x="398" y="170"/>
                    <a:pt x="342" y="114"/>
                  </a:cubicBezTo>
                  <a:cubicBezTo>
                    <a:pt x="342" y="101"/>
                    <a:pt x="342" y="95"/>
                    <a:pt x="342" y="82"/>
                  </a:cubicBezTo>
                  <a:lnTo>
                    <a:pt x="329" y="50"/>
                  </a:lnTo>
                  <a:lnTo>
                    <a:pt x="329" y="44"/>
                  </a:lnTo>
                  <a:cubicBezTo>
                    <a:pt x="319" y="11"/>
                    <a:pt x="287" y="1"/>
                    <a:pt x="25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1" name="Google Shape;2811;p36"/>
            <p:cNvSpPr/>
            <p:nvPr/>
          </p:nvSpPr>
          <p:spPr>
            <a:xfrm>
              <a:off x="2211100" y="2918075"/>
              <a:ext cx="8700" cy="7750"/>
            </a:xfrm>
            <a:custGeom>
              <a:avLst/>
              <a:gdLst/>
              <a:ahLst/>
              <a:cxnLst/>
              <a:rect l="l" t="t" r="r" b="b"/>
              <a:pathLst>
                <a:path w="348" h="310" extrusionOk="0">
                  <a:moveTo>
                    <a:pt x="248" y="1"/>
                  </a:moveTo>
                  <a:cubicBezTo>
                    <a:pt x="227" y="1"/>
                    <a:pt x="205" y="7"/>
                    <a:pt x="183" y="15"/>
                  </a:cubicBezTo>
                  <a:cubicBezTo>
                    <a:pt x="95" y="52"/>
                    <a:pt x="0" y="147"/>
                    <a:pt x="13" y="254"/>
                  </a:cubicBezTo>
                  <a:cubicBezTo>
                    <a:pt x="19" y="295"/>
                    <a:pt x="37" y="310"/>
                    <a:pt x="62" y="310"/>
                  </a:cubicBezTo>
                  <a:cubicBezTo>
                    <a:pt x="90" y="310"/>
                    <a:pt x="127" y="288"/>
                    <a:pt x="158" y="261"/>
                  </a:cubicBezTo>
                  <a:cubicBezTo>
                    <a:pt x="196" y="248"/>
                    <a:pt x="234" y="223"/>
                    <a:pt x="259" y="198"/>
                  </a:cubicBezTo>
                  <a:cubicBezTo>
                    <a:pt x="290" y="166"/>
                    <a:pt x="347" y="109"/>
                    <a:pt x="328" y="65"/>
                  </a:cubicBezTo>
                  <a:cubicBezTo>
                    <a:pt x="328" y="59"/>
                    <a:pt x="315" y="46"/>
                    <a:pt x="315" y="40"/>
                  </a:cubicBezTo>
                  <a:cubicBezTo>
                    <a:pt x="301" y="11"/>
                    <a:pt x="276" y="1"/>
                    <a:pt x="2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2" name="Google Shape;2812;p36"/>
            <p:cNvSpPr/>
            <p:nvPr/>
          </p:nvSpPr>
          <p:spPr>
            <a:xfrm>
              <a:off x="2275900" y="2895025"/>
              <a:ext cx="10275" cy="6300"/>
            </a:xfrm>
            <a:custGeom>
              <a:avLst/>
              <a:gdLst/>
              <a:ahLst/>
              <a:cxnLst/>
              <a:rect l="l" t="t" r="r" b="b"/>
              <a:pathLst>
                <a:path w="411" h="252" extrusionOk="0">
                  <a:moveTo>
                    <a:pt x="314" y="1"/>
                  </a:moveTo>
                  <a:cubicBezTo>
                    <a:pt x="290" y="1"/>
                    <a:pt x="263" y="7"/>
                    <a:pt x="240" y="16"/>
                  </a:cubicBezTo>
                  <a:cubicBezTo>
                    <a:pt x="177" y="22"/>
                    <a:pt x="0" y="218"/>
                    <a:pt x="126" y="243"/>
                  </a:cubicBezTo>
                  <a:cubicBezTo>
                    <a:pt x="149" y="248"/>
                    <a:pt x="172" y="251"/>
                    <a:pt x="196" y="251"/>
                  </a:cubicBezTo>
                  <a:cubicBezTo>
                    <a:pt x="304" y="251"/>
                    <a:pt x="410" y="191"/>
                    <a:pt x="410" y="66"/>
                  </a:cubicBezTo>
                  <a:cubicBezTo>
                    <a:pt x="410" y="32"/>
                    <a:pt x="384" y="2"/>
                    <a:pt x="351" y="2"/>
                  </a:cubicBezTo>
                  <a:cubicBezTo>
                    <a:pt x="347" y="2"/>
                    <a:pt x="344" y="3"/>
                    <a:pt x="341" y="3"/>
                  </a:cubicBezTo>
                  <a:cubicBezTo>
                    <a:pt x="332" y="2"/>
                    <a:pt x="324" y="1"/>
                    <a:pt x="31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3" name="Google Shape;2813;p36"/>
            <p:cNvSpPr/>
            <p:nvPr/>
          </p:nvSpPr>
          <p:spPr>
            <a:xfrm>
              <a:off x="2300175" y="2907775"/>
              <a:ext cx="8850" cy="6025"/>
            </a:xfrm>
            <a:custGeom>
              <a:avLst/>
              <a:gdLst/>
              <a:ahLst/>
              <a:cxnLst/>
              <a:rect l="l" t="t" r="r" b="b"/>
              <a:pathLst>
                <a:path w="354" h="241" extrusionOk="0">
                  <a:moveTo>
                    <a:pt x="283" y="0"/>
                  </a:moveTo>
                  <a:cubicBezTo>
                    <a:pt x="260" y="0"/>
                    <a:pt x="233" y="9"/>
                    <a:pt x="211" y="21"/>
                  </a:cubicBezTo>
                  <a:lnTo>
                    <a:pt x="211" y="21"/>
                  </a:lnTo>
                  <a:cubicBezTo>
                    <a:pt x="212" y="20"/>
                    <a:pt x="211" y="20"/>
                    <a:pt x="210" y="20"/>
                  </a:cubicBezTo>
                  <a:cubicBezTo>
                    <a:pt x="207" y="20"/>
                    <a:pt x="196" y="23"/>
                    <a:pt x="177" y="29"/>
                  </a:cubicBezTo>
                  <a:cubicBezTo>
                    <a:pt x="139" y="48"/>
                    <a:pt x="1" y="174"/>
                    <a:pt x="95" y="206"/>
                  </a:cubicBezTo>
                  <a:cubicBezTo>
                    <a:pt x="108" y="206"/>
                    <a:pt x="120" y="212"/>
                    <a:pt x="127" y="219"/>
                  </a:cubicBezTo>
                  <a:cubicBezTo>
                    <a:pt x="137" y="234"/>
                    <a:pt x="152" y="240"/>
                    <a:pt x="170" y="240"/>
                  </a:cubicBezTo>
                  <a:cubicBezTo>
                    <a:pt x="214" y="240"/>
                    <a:pt x="271" y="199"/>
                    <a:pt x="284" y="181"/>
                  </a:cubicBezTo>
                  <a:cubicBezTo>
                    <a:pt x="297" y="168"/>
                    <a:pt x="316" y="155"/>
                    <a:pt x="329" y="149"/>
                  </a:cubicBezTo>
                  <a:cubicBezTo>
                    <a:pt x="347" y="130"/>
                    <a:pt x="354" y="105"/>
                    <a:pt x="354" y="80"/>
                  </a:cubicBezTo>
                  <a:cubicBezTo>
                    <a:pt x="354" y="66"/>
                    <a:pt x="354" y="58"/>
                    <a:pt x="348" y="58"/>
                  </a:cubicBezTo>
                  <a:cubicBezTo>
                    <a:pt x="347" y="58"/>
                    <a:pt x="344" y="59"/>
                    <a:pt x="341" y="61"/>
                  </a:cubicBezTo>
                  <a:cubicBezTo>
                    <a:pt x="338" y="16"/>
                    <a:pt x="313" y="0"/>
                    <a:pt x="28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4" name="Google Shape;2814;p36"/>
            <p:cNvSpPr/>
            <p:nvPr/>
          </p:nvSpPr>
          <p:spPr>
            <a:xfrm>
              <a:off x="2338100" y="2895775"/>
              <a:ext cx="13975" cy="9250"/>
            </a:xfrm>
            <a:custGeom>
              <a:avLst/>
              <a:gdLst/>
              <a:ahLst/>
              <a:cxnLst/>
              <a:rect l="l" t="t" r="r" b="b"/>
              <a:pathLst>
                <a:path w="559" h="370" extrusionOk="0">
                  <a:moveTo>
                    <a:pt x="329" y="0"/>
                  </a:moveTo>
                  <a:cubicBezTo>
                    <a:pt x="293" y="0"/>
                    <a:pt x="258" y="8"/>
                    <a:pt x="228" y="26"/>
                  </a:cubicBezTo>
                  <a:lnTo>
                    <a:pt x="228" y="26"/>
                  </a:lnTo>
                  <a:cubicBezTo>
                    <a:pt x="235" y="21"/>
                    <a:pt x="236" y="19"/>
                    <a:pt x="235" y="19"/>
                  </a:cubicBezTo>
                  <a:cubicBezTo>
                    <a:pt x="229" y="19"/>
                    <a:pt x="156" y="65"/>
                    <a:pt x="142" y="74"/>
                  </a:cubicBezTo>
                  <a:cubicBezTo>
                    <a:pt x="117" y="93"/>
                    <a:pt x="98" y="112"/>
                    <a:pt x="79" y="131"/>
                  </a:cubicBezTo>
                  <a:cubicBezTo>
                    <a:pt x="73" y="143"/>
                    <a:pt x="73" y="150"/>
                    <a:pt x="67" y="150"/>
                  </a:cubicBezTo>
                  <a:lnTo>
                    <a:pt x="60" y="162"/>
                  </a:lnTo>
                  <a:cubicBezTo>
                    <a:pt x="41" y="181"/>
                    <a:pt x="22" y="207"/>
                    <a:pt x="16" y="232"/>
                  </a:cubicBezTo>
                  <a:cubicBezTo>
                    <a:pt x="0" y="258"/>
                    <a:pt x="2" y="293"/>
                    <a:pt x="29" y="293"/>
                  </a:cubicBezTo>
                  <a:cubicBezTo>
                    <a:pt x="34" y="293"/>
                    <a:pt x="40" y="292"/>
                    <a:pt x="48" y="289"/>
                  </a:cubicBezTo>
                  <a:lnTo>
                    <a:pt x="60" y="282"/>
                  </a:lnTo>
                  <a:lnTo>
                    <a:pt x="67" y="282"/>
                  </a:lnTo>
                  <a:cubicBezTo>
                    <a:pt x="72" y="334"/>
                    <a:pt x="120" y="369"/>
                    <a:pt x="168" y="369"/>
                  </a:cubicBezTo>
                  <a:cubicBezTo>
                    <a:pt x="179" y="369"/>
                    <a:pt x="189" y="368"/>
                    <a:pt x="199" y="364"/>
                  </a:cubicBezTo>
                  <a:cubicBezTo>
                    <a:pt x="300" y="339"/>
                    <a:pt x="559" y="74"/>
                    <a:pt x="376" y="5"/>
                  </a:cubicBezTo>
                  <a:cubicBezTo>
                    <a:pt x="360" y="2"/>
                    <a:pt x="345" y="0"/>
                    <a:pt x="3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5" name="Google Shape;2815;p36"/>
            <p:cNvSpPr/>
            <p:nvPr/>
          </p:nvSpPr>
          <p:spPr>
            <a:xfrm>
              <a:off x="2333300" y="2930400"/>
              <a:ext cx="25" cy="25"/>
            </a:xfrm>
            <a:custGeom>
              <a:avLst/>
              <a:gdLst/>
              <a:ahLst/>
              <a:cxnLst/>
              <a:rect l="l" t="t" r="r" b="b"/>
              <a:pathLst>
                <a:path w="1" h="1" extrusionOk="0">
                  <a:moveTo>
                    <a:pt x="0" y="1"/>
                  </a:move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6" name="Google Shape;2816;p36"/>
            <p:cNvSpPr/>
            <p:nvPr/>
          </p:nvSpPr>
          <p:spPr>
            <a:xfrm>
              <a:off x="2330800" y="2927150"/>
              <a:ext cx="9600" cy="8525"/>
            </a:xfrm>
            <a:custGeom>
              <a:avLst/>
              <a:gdLst/>
              <a:ahLst/>
              <a:cxnLst/>
              <a:rect l="l" t="t" r="r" b="b"/>
              <a:pathLst>
                <a:path w="384" h="341" extrusionOk="0">
                  <a:moveTo>
                    <a:pt x="119" y="106"/>
                  </a:moveTo>
                  <a:lnTo>
                    <a:pt x="119" y="106"/>
                  </a:lnTo>
                  <a:cubicBezTo>
                    <a:pt x="116" y="109"/>
                    <a:pt x="113" y="112"/>
                    <a:pt x="110" y="116"/>
                  </a:cubicBezTo>
                  <a:lnTo>
                    <a:pt x="110" y="116"/>
                  </a:lnTo>
                  <a:cubicBezTo>
                    <a:pt x="113" y="112"/>
                    <a:pt x="116" y="109"/>
                    <a:pt x="119" y="106"/>
                  </a:cubicBezTo>
                  <a:close/>
                  <a:moveTo>
                    <a:pt x="253" y="0"/>
                  </a:moveTo>
                  <a:cubicBezTo>
                    <a:pt x="195" y="0"/>
                    <a:pt x="116" y="84"/>
                    <a:pt x="106" y="118"/>
                  </a:cubicBezTo>
                  <a:cubicBezTo>
                    <a:pt x="101" y="118"/>
                    <a:pt x="100" y="123"/>
                    <a:pt x="100" y="128"/>
                  </a:cubicBezTo>
                  <a:lnTo>
                    <a:pt x="100" y="128"/>
                  </a:lnTo>
                  <a:cubicBezTo>
                    <a:pt x="55" y="186"/>
                    <a:pt x="0" y="300"/>
                    <a:pt x="94" y="333"/>
                  </a:cubicBezTo>
                  <a:cubicBezTo>
                    <a:pt x="107" y="338"/>
                    <a:pt x="120" y="340"/>
                    <a:pt x="134" y="340"/>
                  </a:cubicBezTo>
                  <a:cubicBezTo>
                    <a:pt x="203" y="340"/>
                    <a:pt x="271" y="278"/>
                    <a:pt x="308" y="226"/>
                  </a:cubicBezTo>
                  <a:cubicBezTo>
                    <a:pt x="365" y="156"/>
                    <a:pt x="384" y="36"/>
                    <a:pt x="277" y="30"/>
                  </a:cubicBezTo>
                  <a:cubicBezTo>
                    <a:pt x="295" y="30"/>
                    <a:pt x="302" y="34"/>
                    <a:pt x="303" y="34"/>
                  </a:cubicBezTo>
                  <a:cubicBezTo>
                    <a:pt x="304" y="34"/>
                    <a:pt x="301" y="32"/>
                    <a:pt x="296" y="24"/>
                  </a:cubicBezTo>
                  <a:cubicBezTo>
                    <a:pt x="284" y="7"/>
                    <a:pt x="269" y="0"/>
                    <a:pt x="2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7" name="Google Shape;2817;p36"/>
            <p:cNvSpPr/>
            <p:nvPr/>
          </p:nvSpPr>
          <p:spPr>
            <a:xfrm>
              <a:off x="2315000" y="2916325"/>
              <a:ext cx="7750" cy="6075"/>
            </a:xfrm>
            <a:custGeom>
              <a:avLst/>
              <a:gdLst/>
              <a:ahLst/>
              <a:cxnLst/>
              <a:rect l="l" t="t" r="r" b="b"/>
              <a:pathLst>
                <a:path w="310" h="243" extrusionOk="0">
                  <a:moveTo>
                    <a:pt x="231" y="0"/>
                  </a:moveTo>
                  <a:cubicBezTo>
                    <a:pt x="225" y="0"/>
                    <a:pt x="220" y="1"/>
                    <a:pt x="215" y="3"/>
                  </a:cubicBezTo>
                  <a:cubicBezTo>
                    <a:pt x="202" y="9"/>
                    <a:pt x="196" y="9"/>
                    <a:pt x="183" y="9"/>
                  </a:cubicBezTo>
                  <a:cubicBezTo>
                    <a:pt x="114" y="15"/>
                    <a:pt x="51" y="59"/>
                    <a:pt x="26" y="122"/>
                  </a:cubicBezTo>
                  <a:cubicBezTo>
                    <a:pt x="0" y="173"/>
                    <a:pt x="7" y="236"/>
                    <a:pt x="70" y="242"/>
                  </a:cubicBezTo>
                  <a:lnTo>
                    <a:pt x="127" y="242"/>
                  </a:lnTo>
                  <a:cubicBezTo>
                    <a:pt x="202" y="236"/>
                    <a:pt x="309" y="154"/>
                    <a:pt x="303" y="59"/>
                  </a:cubicBezTo>
                  <a:cubicBezTo>
                    <a:pt x="303" y="53"/>
                    <a:pt x="303" y="47"/>
                    <a:pt x="303" y="40"/>
                  </a:cubicBezTo>
                  <a:cubicBezTo>
                    <a:pt x="309" y="28"/>
                    <a:pt x="297" y="15"/>
                    <a:pt x="284" y="15"/>
                  </a:cubicBezTo>
                  <a:cubicBezTo>
                    <a:pt x="266" y="6"/>
                    <a:pt x="247" y="0"/>
                    <a:pt x="23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8" name="Google Shape;2818;p36"/>
            <p:cNvSpPr/>
            <p:nvPr/>
          </p:nvSpPr>
          <p:spPr>
            <a:xfrm>
              <a:off x="2316275" y="2884350"/>
              <a:ext cx="9625" cy="8475"/>
            </a:xfrm>
            <a:custGeom>
              <a:avLst/>
              <a:gdLst/>
              <a:ahLst/>
              <a:cxnLst/>
              <a:rect l="l" t="t" r="r" b="b"/>
              <a:pathLst>
                <a:path w="385" h="339" extrusionOk="0">
                  <a:moveTo>
                    <a:pt x="278" y="0"/>
                  </a:moveTo>
                  <a:cubicBezTo>
                    <a:pt x="167" y="0"/>
                    <a:pt x="1" y="201"/>
                    <a:pt x="126" y="266"/>
                  </a:cubicBezTo>
                  <a:cubicBezTo>
                    <a:pt x="145" y="279"/>
                    <a:pt x="221" y="291"/>
                    <a:pt x="233" y="317"/>
                  </a:cubicBezTo>
                  <a:cubicBezTo>
                    <a:pt x="238" y="333"/>
                    <a:pt x="247" y="339"/>
                    <a:pt x="257" y="339"/>
                  </a:cubicBezTo>
                  <a:cubicBezTo>
                    <a:pt x="289" y="339"/>
                    <a:pt x="337" y="284"/>
                    <a:pt x="347" y="260"/>
                  </a:cubicBezTo>
                  <a:cubicBezTo>
                    <a:pt x="347" y="254"/>
                    <a:pt x="347" y="247"/>
                    <a:pt x="353" y="241"/>
                  </a:cubicBezTo>
                  <a:cubicBezTo>
                    <a:pt x="385" y="178"/>
                    <a:pt x="385" y="102"/>
                    <a:pt x="347" y="45"/>
                  </a:cubicBezTo>
                  <a:cubicBezTo>
                    <a:pt x="331" y="13"/>
                    <a:pt x="306" y="0"/>
                    <a:pt x="27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19" name="Google Shape;2819;p36"/>
            <p:cNvSpPr/>
            <p:nvPr/>
          </p:nvSpPr>
          <p:spPr>
            <a:xfrm>
              <a:off x="2548975" y="3103875"/>
              <a:ext cx="9500" cy="7575"/>
            </a:xfrm>
            <a:custGeom>
              <a:avLst/>
              <a:gdLst/>
              <a:ahLst/>
              <a:cxnLst/>
              <a:rect l="l" t="t" r="r" b="b"/>
              <a:pathLst>
                <a:path w="380" h="303" extrusionOk="0">
                  <a:moveTo>
                    <a:pt x="191" y="1"/>
                  </a:moveTo>
                  <a:cubicBezTo>
                    <a:pt x="106" y="1"/>
                    <a:pt x="6" y="132"/>
                    <a:pt x="1" y="214"/>
                  </a:cubicBezTo>
                  <a:cubicBezTo>
                    <a:pt x="1" y="246"/>
                    <a:pt x="20" y="271"/>
                    <a:pt x="45" y="283"/>
                  </a:cubicBezTo>
                  <a:cubicBezTo>
                    <a:pt x="70" y="296"/>
                    <a:pt x="97" y="303"/>
                    <a:pt x="125" y="303"/>
                  </a:cubicBezTo>
                  <a:cubicBezTo>
                    <a:pt x="140" y="303"/>
                    <a:pt x="156" y="300"/>
                    <a:pt x="171" y="296"/>
                  </a:cubicBezTo>
                  <a:cubicBezTo>
                    <a:pt x="253" y="271"/>
                    <a:pt x="379" y="151"/>
                    <a:pt x="310" y="63"/>
                  </a:cubicBezTo>
                  <a:cubicBezTo>
                    <a:pt x="304" y="50"/>
                    <a:pt x="291" y="44"/>
                    <a:pt x="278" y="31"/>
                  </a:cubicBezTo>
                  <a:cubicBezTo>
                    <a:pt x="272" y="25"/>
                    <a:pt x="260" y="12"/>
                    <a:pt x="247" y="12"/>
                  </a:cubicBezTo>
                  <a:cubicBezTo>
                    <a:pt x="230" y="7"/>
                    <a:pt x="221" y="3"/>
                    <a:pt x="219" y="3"/>
                  </a:cubicBezTo>
                  <a:cubicBezTo>
                    <a:pt x="217" y="3"/>
                    <a:pt x="226" y="8"/>
                    <a:pt x="247" y="19"/>
                  </a:cubicBezTo>
                  <a:lnTo>
                    <a:pt x="247" y="25"/>
                  </a:lnTo>
                  <a:cubicBezTo>
                    <a:pt x="230" y="8"/>
                    <a:pt x="211"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0" name="Google Shape;2820;p36"/>
            <p:cNvSpPr/>
            <p:nvPr/>
          </p:nvSpPr>
          <p:spPr>
            <a:xfrm>
              <a:off x="2545675" y="3136225"/>
              <a:ext cx="8375" cy="6600"/>
            </a:xfrm>
            <a:custGeom>
              <a:avLst/>
              <a:gdLst/>
              <a:ahLst/>
              <a:cxnLst/>
              <a:rect l="l" t="t" r="r" b="b"/>
              <a:pathLst>
                <a:path w="335" h="264" extrusionOk="0">
                  <a:moveTo>
                    <a:pt x="179" y="1"/>
                  </a:moveTo>
                  <a:cubicBezTo>
                    <a:pt x="139" y="1"/>
                    <a:pt x="75" y="70"/>
                    <a:pt x="70" y="93"/>
                  </a:cubicBezTo>
                  <a:cubicBezTo>
                    <a:pt x="70" y="106"/>
                    <a:pt x="64" y="112"/>
                    <a:pt x="57" y="118"/>
                  </a:cubicBezTo>
                  <a:cubicBezTo>
                    <a:pt x="0" y="180"/>
                    <a:pt x="24" y="264"/>
                    <a:pt x="94" y="264"/>
                  </a:cubicBezTo>
                  <a:cubicBezTo>
                    <a:pt x="109" y="264"/>
                    <a:pt x="126" y="260"/>
                    <a:pt x="146" y="251"/>
                  </a:cubicBezTo>
                  <a:cubicBezTo>
                    <a:pt x="190" y="232"/>
                    <a:pt x="335" y="62"/>
                    <a:pt x="221" y="36"/>
                  </a:cubicBezTo>
                  <a:cubicBezTo>
                    <a:pt x="215" y="36"/>
                    <a:pt x="209" y="36"/>
                    <a:pt x="209" y="30"/>
                  </a:cubicBezTo>
                  <a:cubicBezTo>
                    <a:pt x="204" y="9"/>
                    <a:pt x="193"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1" name="Google Shape;2821;p36"/>
            <p:cNvSpPr/>
            <p:nvPr/>
          </p:nvSpPr>
          <p:spPr>
            <a:xfrm>
              <a:off x="2527700" y="3116625"/>
              <a:ext cx="9325" cy="8725"/>
            </a:xfrm>
            <a:custGeom>
              <a:avLst/>
              <a:gdLst/>
              <a:ahLst/>
              <a:cxnLst/>
              <a:rect l="l" t="t" r="r" b="b"/>
              <a:pathLst>
                <a:path w="373" h="349" extrusionOk="0">
                  <a:moveTo>
                    <a:pt x="260" y="1"/>
                  </a:moveTo>
                  <a:cubicBezTo>
                    <a:pt x="208" y="1"/>
                    <a:pt x="143" y="45"/>
                    <a:pt x="114" y="70"/>
                  </a:cubicBezTo>
                  <a:lnTo>
                    <a:pt x="95" y="89"/>
                  </a:lnTo>
                  <a:cubicBezTo>
                    <a:pt x="51" y="127"/>
                    <a:pt x="1" y="209"/>
                    <a:pt x="26" y="272"/>
                  </a:cubicBezTo>
                  <a:cubicBezTo>
                    <a:pt x="48" y="321"/>
                    <a:pt x="93" y="348"/>
                    <a:pt x="142" y="348"/>
                  </a:cubicBezTo>
                  <a:cubicBezTo>
                    <a:pt x="162" y="348"/>
                    <a:pt x="182" y="344"/>
                    <a:pt x="202" y="335"/>
                  </a:cubicBezTo>
                  <a:cubicBezTo>
                    <a:pt x="259" y="309"/>
                    <a:pt x="373" y="215"/>
                    <a:pt x="322" y="146"/>
                  </a:cubicBezTo>
                  <a:cubicBezTo>
                    <a:pt x="322" y="139"/>
                    <a:pt x="322" y="133"/>
                    <a:pt x="329" y="127"/>
                  </a:cubicBezTo>
                  <a:cubicBezTo>
                    <a:pt x="335" y="95"/>
                    <a:pt x="329" y="70"/>
                    <a:pt x="322" y="45"/>
                  </a:cubicBezTo>
                  <a:cubicBezTo>
                    <a:pt x="309" y="12"/>
                    <a:pt x="286" y="1"/>
                    <a:pt x="2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2" name="Google Shape;2822;p36"/>
            <p:cNvSpPr/>
            <p:nvPr/>
          </p:nvSpPr>
          <p:spPr>
            <a:xfrm>
              <a:off x="2526750" y="3071975"/>
              <a:ext cx="11075" cy="8550"/>
            </a:xfrm>
            <a:custGeom>
              <a:avLst/>
              <a:gdLst/>
              <a:ahLst/>
              <a:cxnLst/>
              <a:rect l="l" t="t" r="r" b="b"/>
              <a:pathLst>
                <a:path w="443" h="342" extrusionOk="0">
                  <a:moveTo>
                    <a:pt x="338" y="1"/>
                  </a:moveTo>
                  <a:cubicBezTo>
                    <a:pt x="326" y="1"/>
                    <a:pt x="314" y="2"/>
                    <a:pt x="303" y="2"/>
                  </a:cubicBezTo>
                  <a:lnTo>
                    <a:pt x="278" y="8"/>
                  </a:lnTo>
                  <a:cubicBezTo>
                    <a:pt x="203" y="27"/>
                    <a:pt x="1" y="235"/>
                    <a:pt x="146" y="292"/>
                  </a:cubicBezTo>
                  <a:cubicBezTo>
                    <a:pt x="190" y="304"/>
                    <a:pt x="234" y="292"/>
                    <a:pt x="259" y="323"/>
                  </a:cubicBezTo>
                  <a:cubicBezTo>
                    <a:pt x="270" y="336"/>
                    <a:pt x="283" y="342"/>
                    <a:pt x="296" y="342"/>
                  </a:cubicBezTo>
                  <a:cubicBezTo>
                    <a:pt x="348" y="342"/>
                    <a:pt x="412" y="264"/>
                    <a:pt x="417" y="229"/>
                  </a:cubicBezTo>
                  <a:cubicBezTo>
                    <a:pt x="442" y="159"/>
                    <a:pt x="436" y="84"/>
                    <a:pt x="398" y="21"/>
                  </a:cubicBezTo>
                  <a:cubicBezTo>
                    <a:pt x="385" y="4"/>
                    <a:pt x="362" y="1"/>
                    <a:pt x="3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3" name="Google Shape;2823;p36"/>
            <p:cNvSpPr/>
            <p:nvPr/>
          </p:nvSpPr>
          <p:spPr>
            <a:xfrm>
              <a:off x="2475050" y="3098700"/>
              <a:ext cx="8675" cy="8900"/>
            </a:xfrm>
            <a:custGeom>
              <a:avLst/>
              <a:gdLst/>
              <a:ahLst/>
              <a:cxnLst/>
              <a:rect l="l" t="t" r="r" b="b"/>
              <a:pathLst>
                <a:path w="347" h="356" extrusionOk="0">
                  <a:moveTo>
                    <a:pt x="262" y="1"/>
                  </a:moveTo>
                  <a:cubicBezTo>
                    <a:pt x="254" y="1"/>
                    <a:pt x="247" y="2"/>
                    <a:pt x="240" y="5"/>
                  </a:cubicBezTo>
                  <a:cubicBezTo>
                    <a:pt x="183" y="24"/>
                    <a:pt x="126" y="49"/>
                    <a:pt x="82" y="93"/>
                  </a:cubicBezTo>
                  <a:cubicBezTo>
                    <a:pt x="32" y="137"/>
                    <a:pt x="0" y="200"/>
                    <a:pt x="0" y="263"/>
                  </a:cubicBezTo>
                  <a:cubicBezTo>
                    <a:pt x="0" y="317"/>
                    <a:pt x="42" y="356"/>
                    <a:pt x="87" y="356"/>
                  </a:cubicBezTo>
                  <a:cubicBezTo>
                    <a:pt x="100" y="356"/>
                    <a:pt x="113" y="352"/>
                    <a:pt x="126" y="345"/>
                  </a:cubicBezTo>
                  <a:cubicBezTo>
                    <a:pt x="214" y="320"/>
                    <a:pt x="284" y="263"/>
                    <a:pt x="322" y="181"/>
                  </a:cubicBezTo>
                  <a:cubicBezTo>
                    <a:pt x="347" y="137"/>
                    <a:pt x="347" y="80"/>
                    <a:pt x="315" y="36"/>
                  </a:cubicBezTo>
                  <a:cubicBezTo>
                    <a:pt x="309" y="30"/>
                    <a:pt x="303" y="24"/>
                    <a:pt x="296" y="17"/>
                  </a:cubicBezTo>
                  <a:cubicBezTo>
                    <a:pt x="288" y="5"/>
                    <a:pt x="275" y="1"/>
                    <a:pt x="26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4" name="Google Shape;2824;p36"/>
            <p:cNvSpPr/>
            <p:nvPr/>
          </p:nvSpPr>
          <p:spPr>
            <a:xfrm>
              <a:off x="2475975" y="3151000"/>
              <a:ext cx="10225" cy="9550"/>
            </a:xfrm>
            <a:custGeom>
              <a:avLst/>
              <a:gdLst/>
              <a:ahLst/>
              <a:cxnLst/>
              <a:rect l="l" t="t" r="r" b="b"/>
              <a:pathLst>
                <a:path w="409" h="382" extrusionOk="0">
                  <a:moveTo>
                    <a:pt x="288" y="0"/>
                  </a:moveTo>
                  <a:cubicBezTo>
                    <a:pt x="240" y="0"/>
                    <a:pt x="185" y="20"/>
                    <a:pt x="146" y="51"/>
                  </a:cubicBezTo>
                  <a:cubicBezTo>
                    <a:pt x="127" y="63"/>
                    <a:pt x="108" y="76"/>
                    <a:pt x="89" y="95"/>
                  </a:cubicBezTo>
                  <a:cubicBezTo>
                    <a:pt x="83" y="101"/>
                    <a:pt x="77" y="108"/>
                    <a:pt x="70" y="120"/>
                  </a:cubicBezTo>
                  <a:lnTo>
                    <a:pt x="51" y="139"/>
                  </a:lnTo>
                  <a:cubicBezTo>
                    <a:pt x="32" y="164"/>
                    <a:pt x="13" y="202"/>
                    <a:pt x="7" y="234"/>
                  </a:cubicBezTo>
                  <a:cubicBezTo>
                    <a:pt x="1" y="253"/>
                    <a:pt x="1" y="272"/>
                    <a:pt x="1" y="284"/>
                  </a:cubicBezTo>
                  <a:cubicBezTo>
                    <a:pt x="1" y="290"/>
                    <a:pt x="1" y="290"/>
                    <a:pt x="1" y="297"/>
                  </a:cubicBezTo>
                  <a:cubicBezTo>
                    <a:pt x="1" y="309"/>
                    <a:pt x="7" y="322"/>
                    <a:pt x="13" y="335"/>
                  </a:cubicBezTo>
                  <a:cubicBezTo>
                    <a:pt x="20" y="347"/>
                    <a:pt x="32" y="354"/>
                    <a:pt x="39" y="360"/>
                  </a:cubicBezTo>
                  <a:lnTo>
                    <a:pt x="51" y="366"/>
                  </a:lnTo>
                  <a:lnTo>
                    <a:pt x="58" y="372"/>
                  </a:lnTo>
                  <a:cubicBezTo>
                    <a:pt x="75" y="379"/>
                    <a:pt x="93" y="382"/>
                    <a:pt x="111" y="382"/>
                  </a:cubicBezTo>
                  <a:cubicBezTo>
                    <a:pt x="234" y="382"/>
                    <a:pt x="357" y="244"/>
                    <a:pt x="379" y="139"/>
                  </a:cubicBezTo>
                  <a:cubicBezTo>
                    <a:pt x="409" y="39"/>
                    <a:pt x="356" y="0"/>
                    <a:pt x="28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5" name="Google Shape;2825;p36"/>
            <p:cNvSpPr/>
            <p:nvPr/>
          </p:nvSpPr>
          <p:spPr>
            <a:xfrm>
              <a:off x="2503900" y="3120100"/>
              <a:ext cx="11125" cy="8475"/>
            </a:xfrm>
            <a:custGeom>
              <a:avLst/>
              <a:gdLst/>
              <a:ahLst/>
              <a:cxnLst/>
              <a:rect l="l" t="t" r="r" b="b"/>
              <a:pathLst>
                <a:path w="445" h="339" extrusionOk="0">
                  <a:moveTo>
                    <a:pt x="329" y="1"/>
                  </a:moveTo>
                  <a:cubicBezTo>
                    <a:pt x="309" y="1"/>
                    <a:pt x="285" y="7"/>
                    <a:pt x="259" y="19"/>
                  </a:cubicBezTo>
                  <a:cubicBezTo>
                    <a:pt x="196" y="51"/>
                    <a:pt x="0" y="259"/>
                    <a:pt x="152" y="309"/>
                  </a:cubicBezTo>
                  <a:lnTo>
                    <a:pt x="152" y="303"/>
                  </a:lnTo>
                  <a:cubicBezTo>
                    <a:pt x="166" y="328"/>
                    <a:pt x="187" y="339"/>
                    <a:pt x="210" y="339"/>
                  </a:cubicBezTo>
                  <a:cubicBezTo>
                    <a:pt x="266" y="339"/>
                    <a:pt x="335" y="277"/>
                    <a:pt x="353" y="227"/>
                  </a:cubicBezTo>
                  <a:cubicBezTo>
                    <a:pt x="360" y="215"/>
                    <a:pt x="366" y="208"/>
                    <a:pt x="372" y="196"/>
                  </a:cubicBezTo>
                  <a:cubicBezTo>
                    <a:pt x="445" y="113"/>
                    <a:pt x="420" y="1"/>
                    <a:pt x="32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6" name="Google Shape;2826;p36"/>
            <p:cNvSpPr/>
            <p:nvPr/>
          </p:nvSpPr>
          <p:spPr>
            <a:xfrm>
              <a:off x="2497025" y="3104150"/>
              <a:ext cx="7850" cy="4875"/>
            </a:xfrm>
            <a:custGeom>
              <a:avLst/>
              <a:gdLst/>
              <a:ahLst/>
              <a:cxnLst/>
              <a:rect l="l" t="t" r="r" b="b"/>
              <a:pathLst>
                <a:path w="314" h="195" extrusionOk="0">
                  <a:moveTo>
                    <a:pt x="193" y="1"/>
                  </a:moveTo>
                  <a:cubicBezTo>
                    <a:pt x="122" y="1"/>
                    <a:pt x="59" y="50"/>
                    <a:pt x="36" y="121"/>
                  </a:cubicBezTo>
                  <a:cubicBezTo>
                    <a:pt x="29" y="134"/>
                    <a:pt x="23" y="146"/>
                    <a:pt x="10" y="159"/>
                  </a:cubicBezTo>
                  <a:cubicBezTo>
                    <a:pt x="0" y="179"/>
                    <a:pt x="14" y="194"/>
                    <a:pt x="29" y="194"/>
                  </a:cubicBezTo>
                  <a:cubicBezTo>
                    <a:pt x="33" y="194"/>
                    <a:pt x="38" y="193"/>
                    <a:pt x="42" y="190"/>
                  </a:cubicBezTo>
                  <a:cubicBezTo>
                    <a:pt x="54" y="184"/>
                    <a:pt x="69" y="183"/>
                    <a:pt x="84" y="183"/>
                  </a:cubicBezTo>
                  <a:cubicBezTo>
                    <a:pt x="100" y="183"/>
                    <a:pt x="118" y="184"/>
                    <a:pt x="136" y="184"/>
                  </a:cubicBezTo>
                  <a:cubicBezTo>
                    <a:pt x="206" y="171"/>
                    <a:pt x="313" y="8"/>
                    <a:pt x="206" y="1"/>
                  </a:cubicBezTo>
                  <a:cubicBezTo>
                    <a:pt x="202" y="1"/>
                    <a:pt x="197" y="1"/>
                    <a:pt x="19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7" name="Google Shape;2827;p36"/>
            <p:cNvSpPr/>
            <p:nvPr/>
          </p:nvSpPr>
          <p:spPr>
            <a:xfrm>
              <a:off x="2511000" y="3099075"/>
              <a:ext cx="7000" cy="7925"/>
            </a:xfrm>
            <a:custGeom>
              <a:avLst/>
              <a:gdLst/>
              <a:ahLst/>
              <a:cxnLst/>
              <a:rect l="l" t="t" r="r" b="b"/>
              <a:pathLst>
                <a:path w="280" h="317" extrusionOk="0">
                  <a:moveTo>
                    <a:pt x="226" y="0"/>
                  </a:moveTo>
                  <a:cubicBezTo>
                    <a:pt x="207" y="0"/>
                    <a:pt x="185" y="7"/>
                    <a:pt x="164" y="21"/>
                  </a:cubicBezTo>
                  <a:lnTo>
                    <a:pt x="101" y="59"/>
                  </a:lnTo>
                  <a:cubicBezTo>
                    <a:pt x="44" y="91"/>
                    <a:pt x="6" y="154"/>
                    <a:pt x="0" y="223"/>
                  </a:cubicBezTo>
                  <a:lnTo>
                    <a:pt x="0" y="242"/>
                  </a:lnTo>
                  <a:cubicBezTo>
                    <a:pt x="6" y="286"/>
                    <a:pt x="25" y="311"/>
                    <a:pt x="69" y="311"/>
                  </a:cubicBezTo>
                  <a:cubicBezTo>
                    <a:pt x="82" y="315"/>
                    <a:pt x="93" y="316"/>
                    <a:pt x="104" y="316"/>
                  </a:cubicBezTo>
                  <a:cubicBezTo>
                    <a:pt x="115" y="316"/>
                    <a:pt x="126" y="315"/>
                    <a:pt x="139" y="311"/>
                  </a:cubicBezTo>
                  <a:cubicBezTo>
                    <a:pt x="202" y="299"/>
                    <a:pt x="246" y="242"/>
                    <a:pt x="252" y="179"/>
                  </a:cubicBezTo>
                  <a:cubicBezTo>
                    <a:pt x="252" y="173"/>
                    <a:pt x="252" y="166"/>
                    <a:pt x="259" y="166"/>
                  </a:cubicBezTo>
                  <a:cubicBezTo>
                    <a:pt x="278" y="129"/>
                    <a:pt x="278" y="97"/>
                    <a:pt x="271" y="59"/>
                  </a:cubicBezTo>
                  <a:cubicBezTo>
                    <a:pt x="279" y="20"/>
                    <a:pt x="257" y="0"/>
                    <a:pt x="2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8" name="Google Shape;2828;p36"/>
            <p:cNvSpPr/>
            <p:nvPr/>
          </p:nvSpPr>
          <p:spPr>
            <a:xfrm>
              <a:off x="2510675" y="3150650"/>
              <a:ext cx="11375" cy="9525"/>
            </a:xfrm>
            <a:custGeom>
              <a:avLst/>
              <a:gdLst/>
              <a:ahLst/>
              <a:cxnLst/>
              <a:rect l="l" t="t" r="r" b="b"/>
              <a:pathLst>
                <a:path w="455" h="381" extrusionOk="0">
                  <a:moveTo>
                    <a:pt x="258" y="1"/>
                  </a:moveTo>
                  <a:cubicBezTo>
                    <a:pt x="207" y="1"/>
                    <a:pt x="150" y="45"/>
                    <a:pt x="114" y="90"/>
                  </a:cubicBezTo>
                  <a:cubicBezTo>
                    <a:pt x="51" y="134"/>
                    <a:pt x="7" y="210"/>
                    <a:pt x="0" y="292"/>
                  </a:cubicBezTo>
                  <a:cubicBezTo>
                    <a:pt x="0" y="358"/>
                    <a:pt x="40" y="380"/>
                    <a:pt x="88" y="380"/>
                  </a:cubicBezTo>
                  <a:cubicBezTo>
                    <a:pt x="136" y="380"/>
                    <a:pt x="193" y="358"/>
                    <a:pt x="227" y="336"/>
                  </a:cubicBezTo>
                  <a:lnTo>
                    <a:pt x="240" y="330"/>
                  </a:lnTo>
                  <a:cubicBezTo>
                    <a:pt x="316" y="279"/>
                    <a:pt x="454" y="90"/>
                    <a:pt x="316" y="27"/>
                  </a:cubicBezTo>
                  <a:cubicBezTo>
                    <a:pt x="299" y="9"/>
                    <a:pt x="279" y="1"/>
                    <a:pt x="2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29" name="Google Shape;2829;p36"/>
            <p:cNvSpPr/>
            <p:nvPr/>
          </p:nvSpPr>
          <p:spPr>
            <a:xfrm>
              <a:off x="2487175" y="3124100"/>
              <a:ext cx="11325" cy="10600"/>
            </a:xfrm>
            <a:custGeom>
              <a:avLst/>
              <a:gdLst/>
              <a:ahLst/>
              <a:cxnLst/>
              <a:rect l="l" t="t" r="r" b="b"/>
              <a:pathLst>
                <a:path w="453" h="424" extrusionOk="0">
                  <a:moveTo>
                    <a:pt x="295" y="1"/>
                  </a:moveTo>
                  <a:cubicBezTo>
                    <a:pt x="281" y="1"/>
                    <a:pt x="266" y="4"/>
                    <a:pt x="253" y="10"/>
                  </a:cubicBezTo>
                  <a:lnTo>
                    <a:pt x="215" y="17"/>
                  </a:lnTo>
                  <a:cubicBezTo>
                    <a:pt x="127" y="42"/>
                    <a:pt x="51" y="111"/>
                    <a:pt x="26" y="206"/>
                  </a:cubicBezTo>
                  <a:lnTo>
                    <a:pt x="20" y="238"/>
                  </a:lnTo>
                  <a:cubicBezTo>
                    <a:pt x="1" y="294"/>
                    <a:pt x="26" y="351"/>
                    <a:pt x="76" y="376"/>
                  </a:cubicBezTo>
                  <a:cubicBezTo>
                    <a:pt x="152" y="414"/>
                    <a:pt x="234" y="389"/>
                    <a:pt x="316" y="420"/>
                  </a:cubicBezTo>
                  <a:cubicBezTo>
                    <a:pt x="322" y="422"/>
                    <a:pt x="328" y="423"/>
                    <a:pt x="334" y="423"/>
                  </a:cubicBezTo>
                  <a:cubicBezTo>
                    <a:pt x="388" y="423"/>
                    <a:pt x="453" y="352"/>
                    <a:pt x="436" y="301"/>
                  </a:cubicBezTo>
                  <a:cubicBezTo>
                    <a:pt x="404" y="219"/>
                    <a:pt x="430" y="143"/>
                    <a:pt x="392" y="61"/>
                  </a:cubicBezTo>
                  <a:cubicBezTo>
                    <a:pt x="373" y="24"/>
                    <a:pt x="334" y="1"/>
                    <a:pt x="2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0" name="Google Shape;2830;p36"/>
            <p:cNvSpPr/>
            <p:nvPr/>
          </p:nvSpPr>
          <p:spPr>
            <a:xfrm>
              <a:off x="2451075" y="3127300"/>
              <a:ext cx="8700" cy="7650"/>
            </a:xfrm>
            <a:custGeom>
              <a:avLst/>
              <a:gdLst/>
              <a:ahLst/>
              <a:cxnLst/>
              <a:rect l="l" t="t" r="r" b="b"/>
              <a:pathLst>
                <a:path w="348" h="306" extrusionOk="0">
                  <a:moveTo>
                    <a:pt x="232" y="0"/>
                  </a:moveTo>
                  <a:cubicBezTo>
                    <a:pt x="142" y="0"/>
                    <a:pt x="36" y="115"/>
                    <a:pt x="19" y="192"/>
                  </a:cubicBezTo>
                  <a:cubicBezTo>
                    <a:pt x="0" y="248"/>
                    <a:pt x="26" y="305"/>
                    <a:pt x="95" y="305"/>
                  </a:cubicBezTo>
                  <a:cubicBezTo>
                    <a:pt x="171" y="299"/>
                    <a:pt x="240" y="255"/>
                    <a:pt x="278" y="192"/>
                  </a:cubicBezTo>
                  <a:cubicBezTo>
                    <a:pt x="284" y="192"/>
                    <a:pt x="284" y="185"/>
                    <a:pt x="284" y="185"/>
                  </a:cubicBezTo>
                  <a:cubicBezTo>
                    <a:pt x="328" y="141"/>
                    <a:pt x="347" y="84"/>
                    <a:pt x="335" y="28"/>
                  </a:cubicBezTo>
                  <a:cubicBezTo>
                    <a:pt x="327" y="8"/>
                    <a:pt x="314" y="1"/>
                    <a:pt x="300" y="1"/>
                  </a:cubicBezTo>
                  <a:cubicBezTo>
                    <a:pt x="291" y="1"/>
                    <a:pt x="281" y="4"/>
                    <a:pt x="272" y="9"/>
                  </a:cubicBezTo>
                  <a:cubicBezTo>
                    <a:pt x="259" y="3"/>
                    <a:pt x="246" y="0"/>
                    <a:pt x="23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1" name="Google Shape;2831;p36"/>
            <p:cNvSpPr/>
            <p:nvPr/>
          </p:nvSpPr>
          <p:spPr>
            <a:xfrm>
              <a:off x="2466275" y="3082400"/>
              <a:ext cx="10850" cy="9675"/>
            </a:xfrm>
            <a:custGeom>
              <a:avLst/>
              <a:gdLst/>
              <a:ahLst/>
              <a:cxnLst/>
              <a:rect l="l" t="t" r="r" b="b"/>
              <a:pathLst>
                <a:path w="434" h="387" extrusionOk="0">
                  <a:moveTo>
                    <a:pt x="309" y="1"/>
                  </a:moveTo>
                  <a:cubicBezTo>
                    <a:pt x="281" y="1"/>
                    <a:pt x="250" y="12"/>
                    <a:pt x="219" y="39"/>
                  </a:cubicBezTo>
                  <a:cubicBezTo>
                    <a:pt x="174" y="70"/>
                    <a:pt x="137" y="114"/>
                    <a:pt x="105" y="159"/>
                  </a:cubicBezTo>
                  <a:cubicBezTo>
                    <a:pt x="67" y="203"/>
                    <a:pt x="67" y="266"/>
                    <a:pt x="29" y="316"/>
                  </a:cubicBezTo>
                  <a:cubicBezTo>
                    <a:pt x="1" y="349"/>
                    <a:pt x="22" y="386"/>
                    <a:pt x="54" y="386"/>
                  </a:cubicBezTo>
                  <a:cubicBezTo>
                    <a:pt x="64" y="386"/>
                    <a:pt x="75" y="382"/>
                    <a:pt x="86" y="373"/>
                  </a:cubicBezTo>
                  <a:cubicBezTo>
                    <a:pt x="137" y="329"/>
                    <a:pt x="193" y="335"/>
                    <a:pt x="244" y="297"/>
                  </a:cubicBezTo>
                  <a:cubicBezTo>
                    <a:pt x="288" y="266"/>
                    <a:pt x="332" y="228"/>
                    <a:pt x="364" y="184"/>
                  </a:cubicBezTo>
                  <a:cubicBezTo>
                    <a:pt x="433" y="91"/>
                    <a:pt x="386" y="1"/>
                    <a:pt x="30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2" name="Google Shape;2832;p36"/>
            <p:cNvSpPr/>
            <p:nvPr/>
          </p:nvSpPr>
          <p:spPr>
            <a:xfrm>
              <a:off x="2502475" y="3072800"/>
              <a:ext cx="10900" cy="7300"/>
            </a:xfrm>
            <a:custGeom>
              <a:avLst/>
              <a:gdLst/>
              <a:ahLst/>
              <a:cxnLst/>
              <a:rect l="l" t="t" r="r" b="b"/>
              <a:pathLst>
                <a:path w="436" h="292" extrusionOk="0">
                  <a:moveTo>
                    <a:pt x="248" y="1"/>
                  </a:moveTo>
                  <a:cubicBezTo>
                    <a:pt x="208" y="1"/>
                    <a:pt x="164" y="24"/>
                    <a:pt x="139" y="44"/>
                  </a:cubicBezTo>
                  <a:lnTo>
                    <a:pt x="82" y="82"/>
                  </a:lnTo>
                  <a:cubicBezTo>
                    <a:pt x="51" y="107"/>
                    <a:pt x="0" y="164"/>
                    <a:pt x="19" y="208"/>
                  </a:cubicBezTo>
                  <a:cubicBezTo>
                    <a:pt x="26" y="221"/>
                    <a:pt x="32" y="233"/>
                    <a:pt x="38" y="246"/>
                  </a:cubicBezTo>
                  <a:cubicBezTo>
                    <a:pt x="52" y="274"/>
                    <a:pt x="79" y="291"/>
                    <a:pt x="108" y="291"/>
                  </a:cubicBezTo>
                  <a:cubicBezTo>
                    <a:pt x="118" y="291"/>
                    <a:pt x="129" y="289"/>
                    <a:pt x="139" y="284"/>
                  </a:cubicBezTo>
                  <a:lnTo>
                    <a:pt x="183" y="271"/>
                  </a:lnTo>
                  <a:cubicBezTo>
                    <a:pt x="253" y="246"/>
                    <a:pt x="436" y="82"/>
                    <a:pt x="303" y="25"/>
                  </a:cubicBezTo>
                  <a:lnTo>
                    <a:pt x="278" y="6"/>
                  </a:lnTo>
                  <a:cubicBezTo>
                    <a:pt x="269" y="2"/>
                    <a:pt x="258" y="1"/>
                    <a:pt x="2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3" name="Google Shape;2833;p36"/>
            <p:cNvSpPr/>
            <p:nvPr/>
          </p:nvSpPr>
          <p:spPr>
            <a:xfrm>
              <a:off x="2474725" y="3053400"/>
              <a:ext cx="7900" cy="7275"/>
            </a:xfrm>
            <a:custGeom>
              <a:avLst/>
              <a:gdLst/>
              <a:ahLst/>
              <a:cxnLst/>
              <a:rect l="l" t="t" r="r" b="b"/>
              <a:pathLst>
                <a:path w="316" h="291" extrusionOk="0">
                  <a:moveTo>
                    <a:pt x="227" y="0"/>
                  </a:moveTo>
                  <a:cubicBezTo>
                    <a:pt x="139" y="7"/>
                    <a:pt x="63" y="63"/>
                    <a:pt x="32" y="145"/>
                  </a:cubicBezTo>
                  <a:cubicBezTo>
                    <a:pt x="0" y="202"/>
                    <a:pt x="7" y="290"/>
                    <a:pt x="89" y="290"/>
                  </a:cubicBezTo>
                  <a:cubicBezTo>
                    <a:pt x="177" y="284"/>
                    <a:pt x="253" y="227"/>
                    <a:pt x="284" y="145"/>
                  </a:cubicBezTo>
                  <a:cubicBezTo>
                    <a:pt x="316" y="89"/>
                    <a:pt x="309"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4" name="Google Shape;2834;p36"/>
            <p:cNvSpPr/>
            <p:nvPr/>
          </p:nvSpPr>
          <p:spPr>
            <a:xfrm>
              <a:off x="2453750" y="3059950"/>
              <a:ext cx="8500" cy="7025"/>
            </a:xfrm>
            <a:custGeom>
              <a:avLst/>
              <a:gdLst/>
              <a:ahLst/>
              <a:cxnLst/>
              <a:rect l="l" t="t" r="r" b="b"/>
              <a:pathLst>
                <a:path w="340" h="281" extrusionOk="0">
                  <a:moveTo>
                    <a:pt x="270" y="1"/>
                  </a:moveTo>
                  <a:cubicBezTo>
                    <a:pt x="254" y="1"/>
                    <a:pt x="236" y="4"/>
                    <a:pt x="221" y="10"/>
                  </a:cubicBezTo>
                  <a:cubicBezTo>
                    <a:pt x="183" y="22"/>
                    <a:pt x="146" y="47"/>
                    <a:pt x="120" y="79"/>
                  </a:cubicBezTo>
                  <a:cubicBezTo>
                    <a:pt x="83" y="129"/>
                    <a:pt x="1" y="281"/>
                    <a:pt x="127" y="281"/>
                  </a:cubicBezTo>
                  <a:cubicBezTo>
                    <a:pt x="234" y="274"/>
                    <a:pt x="316" y="186"/>
                    <a:pt x="322" y="73"/>
                  </a:cubicBezTo>
                  <a:cubicBezTo>
                    <a:pt x="340" y="19"/>
                    <a:pt x="308" y="1"/>
                    <a:pt x="27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5" name="Google Shape;2835;p36"/>
            <p:cNvSpPr/>
            <p:nvPr/>
          </p:nvSpPr>
          <p:spPr>
            <a:xfrm>
              <a:off x="2447600" y="3089150"/>
              <a:ext cx="7975" cy="5900"/>
            </a:xfrm>
            <a:custGeom>
              <a:avLst/>
              <a:gdLst/>
              <a:ahLst/>
              <a:cxnLst/>
              <a:rect l="l" t="t" r="r" b="b"/>
              <a:pathLst>
                <a:path w="319" h="236" extrusionOk="0">
                  <a:moveTo>
                    <a:pt x="140" y="0"/>
                  </a:moveTo>
                  <a:cubicBezTo>
                    <a:pt x="107" y="0"/>
                    <a:pt x="67" y="48"/>
                    <a:pt x="57" y="71"/>
                  </a:cubicBezTo>
                  <a:cubicBezTo>
                    <a:pt x="45" y="103"/>
                    <a:pt x="1" y="191"/>
                    <a:pt x="89" y="229"/>
                  </a:cubicBezTo>
                  <a:cubicBezTo>
                    <a:pt x="100" y="233"/>
                    <a:pt x="111" y="235"/>
                    <a:pt x="121" y="235"/>
                  </a:cubicBezTo>
                  <a:cubicBezTo>
                    <a:pt x="232" y="235"/>
                    <a:pt x="318" y="25"/>
                    <a:pt x="212" y="25"/>
                  </a:cubicBezTo>
                  <a:cubicBezTo>
                    <a:pt x="205" y="25"/>
                    <a:pt x="198" y="26"/>
                    <a:pt x="190" y="27"/>
                  </a:cubicBezTo>
                  <a:cubicBezTo>
                    <a:pt x="184" y="29"/>
                    <a:pt x="179" y="29"/>
                    <a:pt x="176" y="29"/>
                  </a:cubicBezTo>
                  <a:cubicBezTo>
                    <a:pt x="163" y="29"/>
                    <a:pt x="171" y="21"/>
                    <a:pt x="171" y="21"/>
                  </a:cubicBezTo>
                  <a:cubicBezTo>
                    <a:pt x="163" y="6"/>
                    <a:pt x="152" y="0"/>
                    <a:pt x="14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6" name="Google Shape;2836;p36"/>
            <p:cNvSpPr/>
            <p:nvPr/>
          </p:nvSpPr>
          <p:spPr>
            <a:xfrm>
              <a:off x="2168350" y="3147525"/>
              <a:ext cx="10450" cy="6025"/>
            </a:xfrm>
            <a:custGeom>
              <a:avLst/>
              <a:gdLst/>
              <a:ahLst/>
              <a:cxnLst/>
              <a:rect l="l" t="t" r="r" b="b"/>
              <a:pathLst>
                <a:path w="418" h="241" extrusionOk="0">
                  <a:moveTo>
                    <a:pt x="266" y="1"/>
                  </a:moveTo>
                  <a:cubicBezTo>
                    <a:pt x="159" y="1"/>
                    <a:pt x="1" y="240"/>
                    <a:pt x="152" y="240"/>
                  </a:cubicBezTo>
                  <a:cubicBezTo>
                    <a:pt x="260" y="240"/>
                    <a:pt x="417" y="1"/>
                    <a:pt x="26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7" name="Google Shape;2837;p36"/>
            <p:cNvSpPr/>
            <p:nvPr/>
          </p:nvSpPr>
          <p:spPr>
            <a:xfrm>
              <a:off x="2181600" y="3181100"/>
              <a:ext cx="8175" cy="10275"/>
            </a:xfrm>
            <a:custGeom>
              <a:avLst/>
              <a:gdLst/>
              <a:ahLst/>
              <a:cxnLst/>
              <a:rect l="l" t="t" r="r" b="b"/>
              <a:pathLst>
                <a:path w="327" h="411" extrusionOk="0">
                  <a:moveTo>
                    <a:pt x="126" y="0"/>
                  </a:moveTo>
                  <a:cubicBezTo>
                    <a:pt x="94" y="0"/>
                    <a:pt x="52" y="35"/>
                    <a:pt x="58" y="70"/>
                  </a:cubicBezTo>
                  <a:cubicBezTo>
                    <a:pt x="58" y="96"/>
                    <a:pt x="64" y="127"/>
                    <a:pt x="64" y="159"/>
                  </a:cubicBezTo>
                  <a:cubicBezTo>
                    <a:pt x="64" y="178"/>
                    <a:pt x="58" y="190"/>
                    <a:pt x="58" y="196"/>
                  </a:cubicBezTo>
                  <a:cubicBezTo>
                    <a:pt x="32" y="222"/>
                    <a:pt x="20" y="253"/>
                    <a:pt x="7" y="278"/>
                  </a:cubicBezTo>
                  <a:cubicBezTo>
                    <a:pt x="1" y="316"/>
                    <a:pt x="7" y="348"/>
                    <a:pt x="26" y="379"/>
                  </a:cubicBezTo>
                  <a:cubicBezTo>
                    <a:pt x="43" y="401"/>
                    <a:pt x="65" y="410"/>
                    <a:pt x="88" y="410"/>
                  </a:cubicBezTo>
                  <a:cubicBezTo>
                    <a:pt x="188" y="410"/>
                    <a:pt x="326" y="248"/>
                    <a:pt x="316" y="171"/>
                  </a:cubicBezTo>
                  <a:cubicBezTo>
                    <a:pt x="310" y="58"/>
                    <a:pt x="234" y="26"/>
                    <a:pt x="133" y="1"/>
                  </a:cubicBezTo>
                  <a:cubicBezTo>
                    <a:pt x="131" y="1"/>
                    <a:pt x="128" y="0"/>
                    <a:pt x="12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8" name="Google Shape;2838;p36"/>
            <p:cNvSpPr/>
            <p:nvPr/>
          </p:nvSpPr>
          <p:spPr>
            <a:xfrm>
              <a:off x="2150550" y="3169025"/>
              <a:ext cx="9775" cy="10125"/>
            </a:xfrm>
            <a:custGeom>
              <a:avLst/>
              <a:gdLst/>
              <a:ahLst/>
              <a:cxnLst/>
              <a:rect l="l" t="t" r="r" b="b"/>
              <a:pathLst>
                <a:path w="391" h="405" extrusionOk="0">
                  <a:moveTo>
                    <a:pt x="288" y="1"/>
                  </a:moveTo>
                  <a:cubicBezTo>
                    <a:pt x="270" y="1"/>
                    <a:pt x="250" y="6"/>
                    <a:pt x="227" y="17"/>
                  </a:cubicBezTo>
                  <a:cubicBezTo>
                    <a:pt x="126" y="68"/>
                    <a:pt x="0" y="175"/>
                    <a:pt x="19" y="301"/>
                  </a:cubicBezTo>
                  <a:cubicBezTo>
                    <a:pt x="19" y="345"/>
                    <a:pt x="57" y="383"/>
                    <a:pt x="101" y="383"/>
                  </a:cubicBezTo>
                  <a:cubicBezTo>
                    <a:pt x="120" y="383"/>
                    <a:pt x="139" y="389"/>
                    <a:pt x="158" y="402"/>
                  </a:cubicBezTo>
                  <a:cubicBezTo>
                    <a:pt x="164" y="404"/>
                    <a:pt x="170" y="404"/>
                    <a:pt x="177" y="404"/>
                  </a:cubicBezTo>
                  <a:cubicBezTo>
                    <a:pt x="242" y="404"/>
                    <a:pt x="314" y="321"/>
                    <a:pt x="297" y="263"/>
                  </a:cubicBezTo>
                  <a:cubicBezTo>
                    <a:pt x="290" y="257"/>
                    <a:pt x="290" y="251"/>
                    <a:pt x="290" y="244"/>
                  </a:cubicBezTo>
                  <a:cubicBezTo>
                    <a:pt x="296" y="233"/>
                    <a:pt x="306" y="218"/>
                    <a:pt x="313" y="201"/>
                  </a:cubicBezTo>
                  <a:lnTo>
                    <a:pt x="313" y="201"/>
                  </a:lnTo>
                  <a:cubicBezTo>
                    <a:pt x="302" y="230"/>
                    <a:pt x="299" y="240"/>
                    <a:pt x="299" y="240"/>
                  </a:cubicBezTo>
                  <a:cubicBezTo>
                    <a:pt x="300" y="240"/>
                    <a:pt x="320" y="194"/>
                    <a:pt x="328" y="181"/>
                  </a:cubicBezTo>
                  <a:cubicBezTo>
                    <a:pt x="390" y="104"/>
                    <a:pt x="368" y="1"/>
                    <a:pt x="28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39" name="Google Shape;2839;p36"/>
            <p:cNvSpPr/>
            <p:nvPr/>
          </p:nvSpPr>
          <p:spPr>
            <a:xfrm>
              <a:off x="2178775" y="3154750"/>
              <a:ext cx="11225" cy="11150"/>
            </a:xfrm>
            <a:custGeom>
              <a:avLst/>
              <a:gdLst/>
              <a:ahLst/>
              <a:cxnLst/>
              <a:rect l="l" t="t" r="r" b="b"/>
              <a:pathLst>
                <a:path w="449" h="446" extrusionOk="0">
                  <a:moveTo>
                    <a:pt x="302" y="1"/>
                  </a:moveTo>
                  <a:cubicBezTo>
                    <a:pt x="274" y="1"/>
                    <a:pt x="243" y="7"/>
                    <a:pt x="215" y="21"/>
                  </a:cubicBezTo>
                  <a:cubicBezTo>
                    <a:pt x="95" y="71"/>
                    <a:pt x="13" y="191"/>
                    <a:pt x="7" y="317"/>
                  </a:cubicBezTo>
                  <a:cubicBezTo>
                    <a:pt x="0" y="368"/>
                    <a:pt x="19" y="418"/>
                    <a:pt x="70" y="437"/>
                  </a:cubicBezTo>
                  <a:cubicBezTo>
                    <a:pt x="84" y="443"/>
                    <a:pt x="99" y="445"/>
                    <a:pt x="115" y="445"/>
                  </a:cubicBezTo>
                  <a:cubicBezTo>
                    <a:pt x="185" y="445"/>
                    <a:pt x="267" y="395"/>
                    <a:pt x="303" y="349"/>
                  </a:cubicBezTo>
                  <a:cubicBezTo>
                    <a:pt x="353" y="292"/>
                    <a:pt x="391" y="229"/>
                    <a:pt x="416" y="159"/>
                  </a:cubicBezTo>
                  <a:cubicBezTo>
                    <a:pt x="449" y="53"/>
                    <a:pt x="382" y="1"/>
                    <a:pt x="30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0" name="Google Shape;2840;p36"/>
            <p:cNvSpPr/>
            <p:nvPr/>
          </p:nvSpPr>
          <p:spPr>
            <a:xfrm>
              <a:off x="2156700" y="3124250"/>
              <a:ext cx="7575" cy="7375"/>
            </a:xfrm>
            <a:custGeom>
              <a:avLst/>
              <a:gdLst/>
              <a:ahLst/>
              <a:cxnLst/>
              <a:rect l="l" t="t" r="r" b="b"/>
              <a:pathLst>
                <a:path w="303" h="295" extrusionOk="0">
                  <a:moveTo>
                    <a:pt x="204" y="0"/>
                  </a:moveTo>
                  <a:cubicBezTo>
                    <a:pt x="122" y="0"/>
                    <a:pt x="22" y="115"/>
                    <a:pt x="7" y="181"/>
                  </a:cubicBezTo>
                  <a:cubicBezTo>
                    <a:pt x="7" y="181"/>
                    <a:pt x="7" y="187"/>
                    <a:pt x="7" y="187"/>
                  </a:cubicBezTo>
                  <a:cubicBezTo>
                    <a:pt x="0" y="225"/>
                    <a:pt x="7" y="269"/>
                    <a:pt x="44" y="282"/>
                  </a:cubicBezTo>
                  <a:cubicBezTo>
                    <a:pt x="76" y="295"/>
                    <a:pt x="107" y="295"/>
                    <a:pt x="139" y="295"/>
                  </a:cubicBezTo>
                  <a:cubicBezTo>
                    <a:pt x="189" y="295"/>
                    <a:pt x="303" y="187"/>
                    <a:pt x="271" y="137"/>
                  </a:cubicBezTo>
                  <a:cubicBezTo>
                    <a:pt x="290" y="99"/>
                    <a:pt x="290" y="55"/>
                    <a:pt x="259" y="23"/>
                  </a:cubicBezTo>
                  <a:cubicBezTo>
                    <a:pt x="243" y="7"/>
                    <a:pt x="224" y="0"/>
                    <a:pt x="20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1" name="Google Shape;2841;p36"/>
            <p:cNvSpPr/>
            <p:nvPr/>
          </p:nvSpPr>
          <p:spPr>
            <a:xfrm>
              <a:off x="2196100" y="3120075"/>
              <a:ext cx="11075" cy="10550"/>
            </a:xfrm>
            <a:custGeom>
              <a:avLst/>
              <a:gdLst/>
              <a:ahLst/>
              <a:cxnLst/>
              <a:rect l="l" t="t" r="r" b="b"/>
              <a:pathLst>
                <a:path w="443" h="422" extrusionOk="0">
                  <a:moveTo>
                    <a:pt x="300" y="1"/>
                  </a:moveTo>
                  <a:cubicBezTo>
                    <a:pt x="264" y="1"/>
                    <a:pt x="227" y="8"/>
                    <a:pt x="190" y="20"/>
                  </a:cubicBezTo>
                  <a:cubicBezTo>
                    <a:pt x="133" y="33"/>
                    <a:pt x="83" y="71"/>
                    <a:pt x="51" y="121"/>
                  </a:cubicBezTo>
                  <a:cubicBezTo>
                    <a:pt x="33" y="146"/>
                    <a:pt x="1" y="222"/>
                    <a:pt x="20" y="266"/>
                  </a:cubicBezTo>
                  <a:cubicBezTo>
                    <a:pt x="1" y="317"/>
                    <a:pt x="26" y="373"/>
                    <a:pt x="77" y="399"/>
                  </a:cubicBezTo>
                  <a:lnTo>
                    <a:pt x="96" y="411"/>
                  </a:lnTo>
                  <a:cubicBezTo>
                    <a:pt x="107" y="418"/>
                    <a:pt x="120" y="421"/>
                    <a:pt x="134" y="421"/>
                  </a:cubicBezTo>
                  <a:cubicBezTo>
                    <a:pt x="183" y="421"/>
                    <a:pt x="244" y="385"/>
                    <a:pt x="278" y="361"/>
                  </a:cubicBezTo>
                  <a:cubicBezTo>
                    <a:pt x="342" y="317"/>
                    <a:pt x="386" y="253"/>
                    <a:pt x="411" y="178"/>
                  </a:cubicBezTo>
                  <a:cubicBezTo>
                    <a:pt x="411" y="171"/>
                    <a:pt x="417" y="165"/>
                    <a:pt x="417" y="153"/>
                  </a:cubicBezTo>
                  <a:cubicBezTo>
                    <a:pt x="442" y="96"/>
                    <a:pt x="417" y="33"/>
                    <a:pt x="360" y="8"/>
                  </a:cubicBezTo>
                  <a:cubicBezTo>
                    <a:pt x="340" y="3"/>
                    <a:pt x="320" y="1"/>
                    <a:pt x="3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2" name="Google Shape;2842;p36"/>
            <p:cNvSpPr/>
            <p:nvPr/>
          </p:nvSpPr>
          <p:spPr>
            <a:xfrm>
              <a:off x="2200200" y="3154825"/>
              <a:ext cx="8000" cy="5700"/>
            </a:xfrm>
            <a:custGeom>
              <a:avLst/>
              <a:gdLst/>
              <a:ahLst/>
              <a:cxnLst/>
              <a:rect l="l" t="t" r="r" b="b"/>
              <a:pathLst>
                <a:path w="320" h="228" extrusionOk="0">
                  <a:moveTo>
                    <a:pt x="249" y="0"/>
                  </a:moveTo>
                  <a:cubicBezTo>
                    <a:pt x="234" y="0"/>
                    <a:pt x="216" y="6"/>
                    <a:pt x="196" y="18"/>
                  </a:cubicBezTo>
                  <a:lnTo>
                    <a:pt x="178" y="30"/>
                  </a:lnTo>
                  <a:lnTo>
                    <a:pt x="152" y="37"/>
                  </a:lnTo>
                  <a:cubicBezTo>
                    <a:pt x="114" y="49"/>
                    <a:pt x="1" y="156"/>
                    <a:pt x="83" y="188"/>
                  </a:cubicBezTo>
                  <a:cubicBezTo>
                    <a:pt x="89" y="188"/>
                    <a:pt x="102" y="194"/>
                    <a:pt x="102" y="207"/>
                  </a:cubicBezTo>
                  <a:cubicBezTo>
                    <a:pt x="114" y="222"/>
                    <a:pt x="129" y="228"/>
                    <a:pt x="145" y="228"/>
                  </a:cubicBezTo>
                  <a:cubicBezTo>
                    <a:pt x="203" y="228"/>
                    <a:pt x="276" y="147"/>
                    <a:pt x="291" y="112"/>
                  </a:cubicBezTo>
                  <a:cubicBezTo>
                    <a:pt x="320" y="55"/>
                    <a:pt x="297" y="0"/>
                    <a:pt x="2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3" name="Google Shape;2843;p36"/>
            <p:cNvSpPr/>
            <p:nvPr/>
          </p:nvSpPr>
          <p:spPr>
            <a:xfrm>
              <a:off x="2219775" y="3172775"/>
              <a:ext cx="9650" cy="9850"/>
            </a:xfrm>
            <a:custGeom>
              <a:avLst/>
              <a:gdLst/>
              <a:ahLst/>
              <a:cxnLst/>
              <a:rect l="l" t="t" r="r" b="b"/>
              <a:pathLst>
                <a:path w="386" h="394" extrusionOk="0">
                  <a:moveTo>
                    <a:pt x="278" y="1"/>
                  </a:moveTo>
                  <a:cubicBezTo>
                    <a:pt x="266" y="1"/>
                    <a:pt x="254" y="2"/>
                    <a:pt x="240" y="6"/>
                  </a:cubicBezTo>
                  <a:cubicBezTo>
                    <a:pt x="139" y="31"/>
                    <a:pt x="0" y="151"/>
                    <a:pt x="19" y="265"/>
                  </a:cubicBezTo>
                  <a:cubicBezTo>
                    <a:pt x="19" y="277"/>
                    <a:pt x="19" y="296"/>
                    <a:pt x="19" y="309"/>
                  </a:cubicBezTo>
                  <a:cubicBezTo>
                    <a:pt x="19" y="367"/>
                    <a:pt x="63" y="394"/>
                    <a:pt x="111" y="394"/>
                  </a:cubicBezTo>
                  <a:cubicBezTo>
                    <a:pt x="120" y="394"/>
                    <a:pt x="129" y="393"/>
                    <a:pt x="139" y="391"/>
                  </a:cubicBezTo>
                  <a:cubicBezTo>
                    <a:pt x="221" y="366"/>
                    <a:pt x="284" y="309"/>
                    <a:pt x="322" y="233"/>
                  </a:cubicBezTo>
                  <a:cubicBezTo>
                    <a:pt x="334" y="214"/>
                    <a:pt x="341" y="195"/>
                    <a:pt x="347" y="176"/>
                  </a:cubicBezTo>
                  <a:cubicBezTo>
                    <a:pt x="386" y="98"/>
                    <a:pt x="366" y="1"/>
                    <a:pt x="27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4" name="Google Shape;2844;p36"/>
            <p:cNvSpPr/>
            <p:nvPr/>
          </p:nvSpPr>
          <p:spPr>
            <a:xfrm>
              <a:off x="2205250" y="3205250"/>
              <a:ext cx="8475" cy="6625"/>
            </a:xfrm>
            <a:custGeom>
              <a:avLst/>
              <a:gdLst/>
              <a:ahLst/>
              <a:cxnLst/>
              <a:rect l="l" t="t" r="r" b="b"/>
              <a:pathLst>
                <a:path w="339" h="265" extrusionOk="0">
                  <a:moveTo>
                    <a:pt x="260" y="0"/>
                  </a:moveTo>
                  <a:cubicBezTo>
                    <a:pt x="250" y="0"/>
                    <a:pt x="239" y="2"/>
                    <a:pt x="228" y="6"/>
                  </a:cubicBezTo>
                  <a:lnTo>
                    <a:pt x="190" y="6"/>
                  </a:lnTo>
                  <a:lnTo>
                    <a:pt x="171" y="13"/>
                  </a:lnTo>
                  <a:cubicBezTo>
                    <a:pt x="152" y="13"/>
                    <a:pt x="133" y="19"/>
                    <a:pt x="121" y="31"/>
                  </a:cubicBezTo>
                  <a:cubicBezTo>
                    <a:pt x="83" y="57"/>
                    <a:pt x="51" y="88"/>
                    <a:pt x="32" y="132"/>
                  </a:cubicBezTo>
                  <a:cubicBezTo>
                    <a:pt x="1" y="189"/>
                    <a:pt x="7" y="252"/>
                    <a:pt x="83" y="265"/>
                  </a:cubicBezTo>
                  <a:lnTo>
                    <a:pt x="158" y="265"/>
                  </a:lnTo>
                  <a:cubicBezTo>
                    <a:pt x="240" y="240"/>
                    <a:pt x="304" y="177"/>
                    <a:pt x="322" y="101"/>
                  </a:cubicBezTo>
                  <a:cubicBezTo>
                    <a:pt x="338" y="48"/>
                    <a:pt x="310" y="0"/>
                    <a:pt x="26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5" name="Google Shape;2845;p36"/>
            <p:cNvSpPr/>
            <p:nvPr/>
          </p:nvSpPr>
          <p:spPr>
            <a:xfrm>
              <a:off x="2204000" y="3175450"/>
              <a:ext cx="7600" cy="6875"/>
            </a:xfrm>
            <a:custGeom>
              <a:avLst/>
              <a:gdLst/>
              <a:ahLst/>
              <a:cxnLst/>
              <a:rect l="l" t="t" r="r" b="b"/>
              <a:pathLst>
                <a:path w="304" h="275" extrusionOk="0">
                  <a:moveTo>
                    <a:pt x="232" y="1"/>
                  </a:moveTo>
                  <a:cubicBezTo>
                    <a:pt x="222" y="1"/>
                    <a:pt x="212" y="2"/>
                    <a:pt x="202" y="6"/>
                  </a:cubicBezTo>
                  <a:lnTo>
                    <a:pt x="190" y="6"/>
                  </a:lnTo>
                  <a:cubicBezTo>
                    <a:pt x="108" y="31"/>
                    <a:pt x="44" y="95"/>
                    <a:pt x="19" y="177"/>
                  </a:cubicBezTo>
                  <a:cubicBezTo>
                    <a:pt x="1" y="246"/>
                    <a:pt x="44" y="275"/>
                    <a:pt x="98" y="275"/>
                  </a:cubicBezTo>
                  <a:cubicBezTo>
                    <a:pt x="118" y="275"/>
                    <a:pt x="138" y="271"/>
                    <a:pt x="158" y="265"/>
                  </a:cubicBezTo>
                  <a:cubicBezTo>
                    <a:pt x="190" y="259"/>
                    <a:pt x="215" y="240"/>
                    <a:pt x="234" y="214"/>
                  </a:cubicBezTo>
                  <a:lnTo>
                    <a:pt x="234" y="214"/>
                  </a:lnTo>
                  <a:lnTo>
                    <a:pt x="229" y="218"/>
                  </a:lnTo>
                  <a:lnTo>
                    <a:pt x="229" y="218"/>
                  </a:lnTo>
                  <a:cubicBezTo>
                    <a:pt x="273" y="181"/>
                    <a:pt x="298" y="130"/>
                    <a:pt x="303" y="69"/>
                  </a:cubicBezTo>
                  <a:cubicBezTo>
                    <a:pt x="303" y="29"/>
                    <a:pt x="271" y="1"/>
                    <a:pt x="23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6" name="Google Shape;2846;p36"/>
            <p:cNvSpPr/>
            <p:nvPr/>
          </p:nvSpPr>
          <p:spPr>
            <a:xfrm>
              <a:off x="2225100" y="3142950"/>
              <a:ext cx="7800" cy="6525"/>
            </a:xfrm>
            <a:custGeom>
              <a:avLst/>
              <a:gdLst/>
              <a:ahLst/>
              <a:cxnLst/>
              <a:rect l="l" t="t" r="r" b="b"/>
              <a:pathLst>
                <a:path w="312" h="261" extrusionOk="0">
                  <a:moveTo>
                    <a:pt x="227" y="0"/>
                  </a:moveTo>
                  <a:cubicBezTo>
                    <a:pt x="207" y="0"/>
                    <a:pt x="184" y="8"/>
                    <a:pt x="159" y="26"/>
                  </a:cubicBezTo>
                  <a:cubicBezTo>
                    <a:pt x="115" y="57"/>
                    <a:pt x="83" y="95"/>
                    <a:pt x="52" y="133"/>
                  </a:cubicBezTo>
                  <a:cubicBezTo>
                    <a:pt x="1" y="198"/>
                    <a:pt x="32" y="260"/>
                    <a:pt x="87" y="260"/>
                  </a:cubicBezTo>
                  <a:cubicBezTo>
                    <a:pt x="107" y="260"/>
                    <a:pt x="130" y="252"/>
                    <a:pt x="153" y="234"/>
                  </a:cubicBezTo>
                  <a:cubicBezTo>
                    <a:pt x="191" y="203"/>
                    <a:pt x="229" y="171"/>
                    <a:pt x="260" y="133"/>
                  </a:cubicBezTo>
                  <a:cubicBezTo>
                    <a:pt x="311" y="63"/>
                    <a:pt x="28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7" name="Google Shape;2847;p36"/>
            <p:cNvSpPr/>
            <p:nvPr/>
          </p:nvSpPr>
          <p:spPr>
            <a:xfrm>
              <a:off x="2568375" y="3212875"/>
              <a:ext cx="8850" cy="7375"/>
            </a:xfrm>
            <a:custGeom>
              <a:avLst/>
              <a:gdLst/>
              <a:ahLst/>
              <a:cxnLst/>
              <a:rect l="l" t="t" r="r" b="b"/>
              <a:pathLst>
                <a:path w="354" h="295" extrusionOk="0">
                  <a:moveTo>
                    <a:pt x="264" y="1"/>
                  </a:moveTo>
                  <a:cubicBezTo>
                    <a:pt x="255" y="1"/>
                    <a:pt x="245" y="2"/>
                    <a:pt x="234" y="4"/>
                  </a:cubicBezTo>
                  <a:cubicBezTo>
                    <a:pt x="127" y="17"/>
                    <a:pt x="1" y="149"/>
                    <a:pt x="51" y="256"/>
                  </a:cubicBezTo>
                  <a:cubicBezTo>
                    <a:pt x="61" y="284"/>
                    <a:pt x="77" y="294"/>
                    <a:pt x="97" y="294"/>
                  </a:cubicBezTo>
                  <a:cubicBezTo>
                    <a:pt x="113" y="294"/>
                    <a:pt x="132" y="287"/>
                    <a:pt x="152" y="275"/>
                  </a:cubicBezTo>
                  <a:cubicBezTo>
                    <a:pt x="209" y="263"/>
                    <a:pt x="266" y="225"/>
                    <a:pt x="303" y="174"/>
                  </a:cubicBezTo>
                  <a:cubicBezTo>
                    <a:pt x="349" y="106"/>
                    <a:pt x="354" y="1"/>
                    <a:pt x="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8" name="Google Shape;2848;p36"/>
            <p:cNvSpPr/>
            <p:nvPr/>
          </p:nvSpPr>
          <p:spPr>
            <a:xfrm>
              <a:off x="2570750" y="3230050"/>
              <a:ext cx="8525" cy="5600"/>
            </a:xfrm>
            <a:custGeom>
              <a:avLst/>
              <a:gdLst/>
              <a:ahLst/>
              <a:cxnLst/>
              <a:rect l="l" t="t" r="r" b="b"/>
              <a:pathLst>
                <a:path w="341" h="224" extrusionOk="0">
                  <a:moveTo>
                    <a:pt x="287" y="1"/>
                  </a:moveTo>
                  <a:cubicBezTo>
                    <a:pt x="263" y="1"/>
                    <a:pt x="236" y="15"/>
                    <a:pt x="221" y="30"/>
                  </a:cubicBezTo>
                  <a:cubicBezTo>
                    <a:pt x="196" y="42"/>
                    <a:pt x="171" y="55"/>
                    <a:pt x="139" y="68"/>
                  </a:cubicBezTo>
                  <a:cubicBezTo>
                    <a:pt x="101" y="80"/>
                    <a:pt x="0" y="175"/>
                    <a:pt x="76" y="213"/>
                  </a:cubicBezTo>
                  <a:cubicBezTo>
                    <a:pt x="93" y="220"/>
                    <a:pt x="111" y="224"/>
                    <a:pt x="129" y="224"/>
                  </a:cubicBezTo>
                  <a:cubicBezTo>
                    <a:pt x="186" y="224"/>
                    <a:pt x="246" y="189"/>
                    <a:pt x="284" y="137"/>
                  </a:cubicBezTo>
                  <a:cubicBezTo>
                    <a:pt x="316" y="105"/>
                    <a:pt x="341" y="68"/>
                    <a:pt x="328" y="30"/>
                  </a:cubicBezTo>
                  <a:cubicBezTo>
                    <a:pt x="320" y="8"/>
                    <a:pt x="304" y="1"/>
                    <a:pt x="28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49" name="Google Shape;2849;p36"/>
            <p:cNvSpPr/>
            <p:nvPr/>
          </p:nvSpPr>
          <p:spPr>
            <a:xfrm>
              <a:off x="2591725" y="3210650"/>
              <a:ext cx="10375" cy="7550"/>
            </a:xfrm>
            <a:custGeom>
              <a:avLst/>
              <a:gdLst/>
              <a:ahLst/>
              <a:cxnLst/>
              <a:rect l="l" t="t" r="r" b="b"/>
              <a:pathLst>
                <a:path w="415" h="302" extrusionOk="0">
                  <a:moveTo>
                    <a:pt x="247" y="0"/>
                  </a:moveTo>
                  <a:cubicBezTo>
                    <a:pt x="206" y="0"/>
                    <a:pt x="163" y="34"/>
                    <a:pt x="139" y="68"/>
                  </a:cubicBezTo>
                  <a:cubicBezTo>
                    <a:pt x="120" y="87"/>
                    <a:pt x="107" y="112"/>
                    <a:pt x="101" y="137"/>
                  </a:cubicBezTo>
                  <a:lnTo>
                    <a:pt x="88" y="162"/>
                  </a:lnTo>
                  <a:cubicBezTo>
                    <a:pt x="38" y="219"/>
                    <a:pt x="0" y="301"/>
                    <a:pt x="88" y="301"/>
                  </a:cubicBezTo>
                  <a:cubicBezTo>
                    <a:pt x="90" y="301"/>
                    <a:pt x="92" y="301"/>
                    <a:pt x="93" y="301"/>
                  </a:cubicBezTo>
                  <a:cubicBezTo>
                    <a:pt x="196" y="301"/>
                    <a:pt x="414" y="104"/>
                    <a:pt x="284" y="11"/>
                  </a:cubicBezTo>
                  <a:cubicBezTo>
                    <a:pt x="272" y="4"/>
                    <a:pt x="259" y="0"/>
                    <a:pt x="24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0" name="Google Shape;2850;p36"/>
            <p:cNvSpPr/>
            <p:nvPr/>
          </p:nvSpPr>
          <p:spPr>
            <a:xfrm>
              <a:off x="2579725" y="3199350"/>
              <a:ext cx="6350" cy="7800"/>
            </a:xfrm>
            <a:custGeom>
              <a:avLst/>
              <a:gdLst/>
              <a:ahLst/>
              <a:cxnLst/>
              <a:rect l="l" t="t" r="r" b="b"/>
              <a:pathLst>
                <a:path w="254" h="312" extrusionOk="0">
                  <a:moveTo>
                    <a:pt x="200" y="0"/>
                  </a:moveTo>
                  <a:cubicBezTo>
                    <a:pt x="170" y="0"/>
                    <a:pt x="137" y="15"/>
                    <a:pt x="121" y="28"/>
                  </a:cubicBezTo>
                  <a:cubicBezTo>
                    <a:pt x="77" y="66"/>
                    <a:pt x="45" y="110"/>
                    <a:pt x="20" y="160"/>
                  </a:cubicBezTo>
                  <a:cubicBezTo>
                    <a:pt x="1" y="185"/>
                    <a:pt x="1" y="230"/>
                    <a:pt x="20" y="255"/>
                  </a:cubicBezTo>
                  <a:cubicBezTo>
                    <a:pt x="26" y="267"/>
                    <a:pt x="32" y="280"/>
                    <a:pt x="39" y="286"/>
                  </a:cubicBezTo>
                  <a:cubicBezTo>
                    <a:pt x="50" y="305"/>
                    <a:pt x="65" y="312"/>
                    <a:pt x="82" y="312"/>
                  </a:cubicBezTo>
                  <a:cubicBezTo>
                    <a:pt x="125" y="312"/>
                    <a:pt x="177" y="267"/>
                    <a:pt x="190" y="236"/>
                  </a:cubicBezTo>
                  <a:cubicBezTo>
                    <a:pt x="203" y="198"/>
                    <a:pt x="222" y="167"/>
                    <a:pt x="234" y="129"/>
                  </a:cubicBezTo>
                  <a:cubicBezTo>
                    <a:pt x="234" y="116"/>
                    <a:pt x="241" y="110"/>
                    <a:pt x="234" y="110"/>
                  </a:cubicBezTo>
                  <a:cubicBezTo>
                    <a:pt x="234" y="103"/>
                    <a:pt x="234" y="103"/>
                    <a:pt x="241" y="97"/>
                  </a:cubicBezTo>
                  <a:cubicBezTo>
                    <a:pt x="253" y="78"/>
                    <a:pt x="253" y="47"/>
                    <a:pt x="241" y="22"/>
                  </a:cubicBezTo>
                  <a:lnTo>
                    <a:pt x="241" y="15"/>
                  </a:lnTo>
                  <a:cubicBezTo>
                    <a:pt x="230" y="4"/>
                    <a:pt x="215" y="0"/>
                    <a:pt x="20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1" name="Google Shape;2851;p36"/>
            <p:cNvSpPr/>
            <p:nvPr/>
          </p:nvSpPr>
          <p:spPr>
            <a:xfrm>
              <a:off x="2581000" y="2990475"/>
              <a:ext cx="10425" cy="6175"/>
            </a:xfrm>
            <a:custGeom>
              <a:avLst/>
              <a:gdLst/>
              <a:ahLst/>
              <a:cxnLst/>
              <a:rect l="l" t="t" r="r" b="b"/>
              <a:pathLst>
                <a:path w="417" h="247" extrusionOk="0">
                  <a:moveTo>
                    <a:pt x="272" y="1"/>
                  </a:moveTo>
                  <a:cubicBezTo>
                    <a:pt x="158" y="1"/>
                    <a:pt x="0" y="247"/>
                    <a:pt x="152" y="247"/>
                  </a:cubicBezTo>
                  <a:cubicBezTo>
                    <a:pt x="259" y="247"/>
                    <a:pt x="417" y="1"/>
                    <a:pt x="27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2" name="Google Shape;2852;p36"/>
            <p:cNvSpPr/>
            <p:nvPr/>
          </p:nvSpPr>
          <p:spPr>
            <a:xfrm>
              <a:off x="2321475" y="3095500"/>
              <a:ext cx="10175" cy="7800"/>
            </a:xfrm>
            <a:custGeom>
              <a:avLst/>
              <a:gdLst/>
              <a:ahLst/>
              <a:cxnLst/>
              <a:rect l="l" t="t" r="r" b="b"/>
              <a:pathLst>
                <a:path w="407" h="312" extrusionOk="0">
                  <a:moveTo>
                    <a:pt x="286" y="0"/>
                  </a:moveTo>
                  <a:cubicBezTo>
                    <a:pt x="254" y="0"/>
                    <a:pt x="217" y="12"/>
                    <a:pt x="183" y="38"/>
                  </a:cubicBezTo>
                  <a:lnTo>
                    <a:pt x="151" y="76"/>
                  </a:lnTo>
                  <a:cubicBezTo>
                    <a:pt x="95" y="108"/>
                    <a:pt x="0" y="208"/>
                    <a:pt x="88" y="246"/>
                  </a:cubicBezTo>
                  <a:lnTo>
                    <a:pt x="76" y="259"/>
                  </a:lnTo>
                  <a:cubicBezTo>
                    <a:pt x="93" y="297"/>
                    <a:pt x="120" y="312"/>
                    <a:pt x="150" y="312"/>
                  </a:cubicBezTo>
                  <a:cubicBezTo>
                    <a:pt x="230" y="312"/>
                    <a:pt x="337" y="207"/>
                    <a:pt x="360" y="152"/>
                  </a:cubicBezTo>
                  <a:cubicBezTo>
                    <a:pt x="407" y="57"/>
                    <a:pt x="357"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3" name="Google Shape;2853;p36"/>
            <p:cNvSpPr/>
            <p:nvPr/>
          </p:nvSpPr>
          <p:spPr>
            <a:xfrm>
              <a:off x="2343225" y="3082525"/>
              <a:ext cx="10900" cy="10150"/>
            </a:xfrm>
            <a:custGeom>
              <a:avLst/>
              <a:gdLst/>
              <a:ahLst/>
              <a:cxnLst/>
              <a:rect l="l" t="t" r="r" b="b"/>
              <a:pathLst>
                <a:path w="436" h="406" extrusionOk="0">
                  <a:moveTo>
                    <a:pt x="339" y="0"/>
                  </a:moveTo>
                  <a:cubicBezTo>
                    <a:pt x="269" y="0"/>
                    <a:pt x="172" y="59"/>
                    <a:pt x="139" y="97"/>
                  </a:cubicBezTo>
                  <a:cubicBezTo>
                    <a:pt x="89" y="147"/>
                    <a:pt x="0" y="299"/>
                    <a:pt x="89" y="362"/>
                  </a:cubicBezTo>
                  <a:cubicBezTo>
                    <a:pt x="99" y="393"/>
                    <a:pt x="121" y="406"/>
                    <a:pt x="149" y="406"/>
                  </a:cubicBezTo>
                  <a:cubicBezTo>
                    <a:pt x="227" y="406"/>
                    <a:pt x="349" y="310"/>
                    <a:pt x="373" y="273"/>
                  </a:cubicBezTo>
                  <a:cubicBezTo>
                    <a:pt x="417" y="217"/>
                    <a:pt x="436" y="135"/>
                    <a:pt x="417" y="59"/>
                  </a:cubicBezTo>
                  <a:cubicBezTo>
                    <a:pt x="406" y="16"/>
                    <a:pt x="376" y="0"/>
                    <a:pt x="33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4" name="Google Shape;2854;p36"/>
            <p:cNvSpPr/>
            <p:nvPr/>
          </p:nvSpPr>
          <p:spPr>
            <a:xfrm>
              <a:off x="2320050" y="3073000"/>
              <a:ext cx="11225" cy="8225"/>
            </a:xfrm>
            <a:custGeom>
              <a:avLst/>
              <a:gdLst/>
              <a:ahLst/>
              <a:cxnLst/>
              <a:rect l="l" t="t" r="r" b="b"/>
              <a:pathLst>
                <a:path w="449" h="329" extrusionOk="0">
                  <a:moveTo>
                    <a:pt x="303" y="0"/>
                  </a:moveTo>
                  <a:cubicBezTo>
                    <a:pt x="267" y="0"/>
                    <a:pt x="230" y="8"/>
                    <a:pt x="196" y="24"/>
                  </a:cubicBezTo>
                  <a:cubicBezTo>
                    <a:pt x="139" y="61"/>
                    <a:pt x="0" y="175"/>
                    <a:pt x="57" y="263"/>
                  </a:cubicBezTo>
                  <a:cubicBezTo>
                    <a:pt x="63" y="276"/>
                    <a:pt x="76" y="295"/>
                    <a:pt x="95" y="301"/>
                  </a:cubicBezTo>
                  <a:cubicBezTo>
                    <a:pt x="101" y="307"/>
                    <a:pt x="114" y="314"/>
                    <a:pt x="120" y="320"/>
                  </a:cubicBezTo>
                  <a:cubicBezTo>
                    <a:pt x="142" y="325"/>
                    <a:pt x="165" y="329"/>
                    <a:pt x="187" y="329"/>
                  </a:cubicBezTo>
                  <a:cubicBezTo>
                    <a:pt x="196" y="329"/>
                    <a:pt x="205" y="328"/>
                    <a:pt x="215" y="326"/>
                  </a:cubicBezTo>
                  <a:cubicBezTo>
                    <a:pt x="240" y="320"/>
                    <a:pt x="265" y="314"/>
                    <a:pt x="284" y="307"/>
                  </a:cubicBezTo>
                  <a:cubicBezTo>
                    <a:pt x="284" y="307"/>
                    <a:pt x="367" y="264"/>
                    <a:pt x="362" y="264"/>
                  </a:cubicBezTo>
                  <a:cubicBezTo>
                    <a:pt x="361" y="264"/>
                    <a:pt x="357" y="265"/>
                    <a:pt x="347" y="270"/>
                  </a:cubicBezTo>
                  <a:cubicBezTo>
                    <a:pt x="385" y="251"/>
                    <a:pt x="410" y="213"/>
                    <a:pt x="417" y="175"/>
                  </a:cubicBezTo>
                  <a:cubicBezTo>
                    <a:pt x="423" y="118"/>
                    <a:pt x="448" y="36"/>
                    <a:pt x="372" y="11"/>
                  </a:cubicBezTo>
                  <a:cubicBezTo>
                    <a:pt x="350" y="4"/>
                    <a:pt x="327" y="0"/>
                    <a:pt x="3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5" name="Google Shape;2855;p36"/>
            <p:cNvSpPr/>
            <p:nvPr/>
          </p:nvSpPr>
          <p:spPr>
            <a:xfrm>
              <a:off x="2339750" y="3107175"/>
              <a:ext cx="9800" cy="9150"/>
            </a:xfrm>
            <a:custGeom>
              <a:avLst/>
              <a:gdLst/>
              <a:ahLst/>
              <a:cxnLst/>
              <a:rect l="l" t="t" r="r" b="b"/>
              <a:pathLst>
                <a:path w="392" h="366" extrusionOk="0">
                  <a:moveTo>
                    <a:pt x="284" y="0"/>
                  </a:moveTo>
                  <a:cubicBezTo>
                    <a:pt x="177" y="13"/>
                    <a:pt x="83" y="82"/>
                    <a:pt x="38" y="177"/>
                  </a:cubicBezTo>
                  <a:cubicBezTo>
                    <a:pt x="1" y="252"/>
                    <a:pt x="7" y="366"/>
                    <a:pt x="108" y="366"/>
                  </a:cubicBezTo>
                  <a:cubicBezTo>
                    <a:pt x="215" y="353"/>
                    <a:pt x="310" y="284"/>
                    <a:pt x="354" y="183"/>
                  </a:cubicBezTo>
                  <a:cubicBezTo>
                    <a:pt x="392" y="114"/>
                    <a:pt x="385" y="0"/>
                    <a:pt x="28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6" name="Google Shape;2856;p36"/>
            <p:cNvSpPr/>
            <p:nvPr/>
          </p:nvSpPr>
          <p:spPr>
            <a:xfrm>
              <a:off x="2309000" y="3104550"/>
              <a:ext cx="8075" cy="9675"/>
            </a:xfrm>
            <a:custGeom>
              <a:avLst/>
              <a:gdLst/>
              <a:ahLst/>
              <a:cxnLst/>
              <a:rect l="l" t="t" r="r" b="b"/>
              <a:pathLst>
                <a:path w="323" h="387" extrusionOk="0">
                  <a:moveTo>
                    <a:pt x="247" y="0"/>
                  </a:moveTo>
                  <a:cubicBezTo>
                    <a:pt x="212" y="0"/>
                    <a:pt x="173" y="18"/>
                    <a:pt x="152" y="36"/>
                  </a:cubicBezTo>
                  <a:cubicBezTo>
                    <a:pt x="70" y="92"/>
                    <a:pt x="13" y="181"/>
                    <a:pt x="7" y="282"/>
                  </a:cubicBezTo>
                  <a:cubicBezTo>
                    <a:pt x="1" y="313"/>
                    <a:pt x="20" y="345"/>
                    <a:pt x="51" y="357"/>
                  </a:cubicBezTo>
                  <a:cubicBezTo>
                    <a:pt x="58" y="360"/>
                    <a:pt x="62" y="362"/>
                    <a:pt x="65" y="362"/>
                  </a:cubicBezTo>
                  <a:cubicBezTo>
                    <a:pt x="66" y="362"/>
                    <a:pt x="66" y="362"/>
                    <a:pt x="66" y="361"/>
                  </a:cubicBezTo>
                  <a:lnTo>
                    <a:pt x="66" y="361"/>
                  </a:lnTo>
                  <a:cubicBezTo>
                    <a:pt x="78" y="379"/>
                    <a:pt x="95" y="387"/>
                    <a:pt x="113" y="387"/>
                  </a:cubicBezTo>
                  <a:cubicBezTo>
                    <a:pt x="164" y="387"/>
                    <a:pt x="227" y="329"/>
                    <a:pt x="240" y="288"/>
                  </a:cubicBezTo>
                  <a:cubicBezTo>
                    <a:pt x="253" y="250"/>
                    <a:pt x="297" y="219"/>
                    <a:pt x="310" y="174"/>
                  </a:cubicBezTo>
                  <a:cubicBezTo>
                    <a:pt x="322" y="130"/>
                    <a:pt x="322" y="86"/>
                    <a:pt x="310" y="42"/>
                  </a:cubicBezTo>
                  <a:cubicBezTo>
                    <a:pt x="299" y="11"/>
                    <a:pt x="274" y="0"/>
                    <a:pt x="24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7" name="Google Shape;2857;p36"/>
            <p:cNvSpPr/>
            <p:nvPr/>
          </p:nvSpPr>
          <p:spPr>
            <a:xfrm>
              <a:off x="2412925" y="2963600"/>
              <a:ext cx="9475" cy="9250"/>
            </a:xfrm>
            <a:custGeom>
              <a:avLst/>
              <a:gdLst/>
              <a:ahLst/>
              <a:cxnLst/>
              <a:rect l="l" t="t" r="r" b="b"/>
              <a:pathLst>
                <a:path w="379" h="370" extrusionOk="0">
                  <a:moveTo>
                    <a:pt x="257" y="0"/>
                  </a:moveTo>
                  <a:cubicBezTo>
                    <a:pt x="144" y="0"/>
                    <a:pt x="34" y="136"/>
                    <a:pt x="13" y="237"/>
                  </a:cubicBezTo>
                  <a:cubicBezTo>
                    <a:pt x="1" y="292"/>
                    <a:pt x="18" y="370"/>
                    <a:pt x="87" y="370"/>
                  </a:cubicBezTo>
                  <a:cubicBezTo>
                    <a:pt x="89" y="370"/>
                    <a:pt x="92" y="370"/>
                    <a:pt x="95" y="370"/>
                  </a:cubicBezTo>
                  <a:cubicBezTo>
                    <a:pt x="120" y="370"/>
                    <a:pt x="145" y="363"/>
                    <a:pt x="170" y="357"/>
                  </a:cubicBezTo>
                  <a:cubicBezTo>
                    <a:pt x="259" y="344"/>
                    <a:pt x="372" y="224"/>
                    <a:pt x="353" y="130"/>
                  </a:cubicBezTo>
                  <a:cubicBezTo>
                    <a:pt x="378" y="86"/>
                    <a:pt x="366" y="35"/>
                    <a:pt x="322" y="16"/>
                  </a:cubicBezTo>
                  <a:cubicBezTo>
                    <a:pt x="301" y="5"/>
                    <a:pt x="279" y="0"/>
                    <a:pt x="25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8" name="Google Shape;2858;p36"/>
            <p:cNvSpPr/>
            <p:nvPr/>
          </p:nvSpPr>
          <p:spPr>
            <a:xfrm>
              <a:off x="2426475" y="2978650"/>
              <a:ext cx="9000" cy="5250"/>
            </a:xfrm>
            <a:custGeom>
              <a:avLst/>
              <a:gdLst/>
              <a:ahLst/>
              <a:cxnLst/>
              <a:rect l="l" t="t" r="r" b="b"/>
              <a:pathLst>
                <a:path w="360" h="210" extrusionOk="0">
                  <a:moveTo>
                    <a:pt x="234" y="1"/>
                  </a:moveTo>
                  <a:cubicBezTo>
                    <a:pt x="139" y="1"/>
                    <a:pt x="0" y="209"/>
                    <a:pt x="133" y="209"/>
                  </a:cubicBezTo>
                  <a:cubicBezTo>
                    <a:pt x="228" y="209"/>
                    <a:pt x="360" y="1"/>
                    <a:pt x="23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59" name="Google Shape;2859;p36"/>
            <p:cNvSpPr/>
            <p:nvPr/>
          </p:nvSpPr>
          <p:spPr>
            <a:xfrm>
              <a:off x="2436100" y="2965725"/>
              <a:ext cx="11050" cy="6325"/>
            </a:xfrm>
            <a:custGeom>
              <a:avLst/>
              <a:gdLst/>
              <a:ahLst/>
              <a:cxnLst/>
              <a:rect l="l" t="t" r="r" b="b"/>
              <a:pathLst>
                <a:path w="442" h="253" extrusionOk="0">
                  <a:moveTo>
                    <a:pt x="284" y="1"/>
                  </a:moveTo>
                  <a:cubicBezTo>
                    <a:pt x="170" y="1"/>
                    <a:pt x="0" y="253"/>
                    <a:pt x="158" y="253"/>
                  </a:cubicBezTo>
                  <a:cubicBezTo>
                    <a:pt x="278" y="253"/>
                    <a:pt x="442" y="1"/>
                    <a:pt x="2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0" name="Google Shape;2860;p36"/>
            <p:cNvSpPr/>
            <p:nvPr/>
          </p:nvSpPr>
          <p:spPr>
            <a:xfrm>
              <a:off x="2397550" y="2845825"/>
              <a:ext cx="6850" cy="7450"/>
            </a:xfrm>
            <a:custGeom>
              <a:avLst/>
              <a:gdLst/>
              <a:ahLst/>
              <a:cxnLst/>
              <a:rect l="l" t="t" r="r" b="b"/>
              <a:pathLst>
                <a:path w="274" h="298" extrusionOk="0">
                  <a:moveTo>
                    <a:pt x="216" y="0"/>
                  </a:moveTo>
                  <a:cubicBezTo>
                    <a:pt x="138" y="0"/>
                    <a:pt x="1" y="90"/>
                    <a:pt x="10" y="186"/>
                  </a:cubicBezTo>
                  <a:lnTo>
                    <a:pt x="16" y="230"/>
                  </a:lnTo>
                  <a:cubicBezTo>
                    <a:pt x="20" y="276"/>
                    <a:pt x="49" y="297"/>
                    <a:pt x="84" y="297"/>
                  </a:cubicBezTo>
                  <a:cubicBezTo>
                    <a:pt x="103" y="297"/>
                    <a:pt x="123" y="292"/>
                    <a:pt x="142" y="281"/>
                  </a:cubicBezTo>
                  <a:cubicBezTo>
                    <a:pt x="211" y="249"/>
                    <a:pt x="256" y="186"/>
                    <a:pt x="268" y="111"/>
                  </a:cubicBezTo>
                  <a:cubicBezTo>
                    <a:pt x="268" y="92"/>
                    <a:pt x="268" y="79"/>
                    <a:pt x="268" y="60"/>
                  </a:cubicBezTo>
                  <a:cubicBezTo>
                    <a:pt x="274" y="18"/>
                    <a:pt x="251" y="0"/>
                    <a:pt x="21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1" name="Google Shape;2861;p36"/>
            <p:cNvSpPr/>
            <p:nvPr/>
          </p:nvSpPr>
          <p:spPr>
            <a:xfrm>
              <a:off x="2421575" y="2844025"/>
              <a:ext cx="7750" cy="7925"/>
            </a:xfrm>
            <a:custGeom>
              <a:avLst/>
              <a:gdLst/>
              <a:ahLst/>
              <a:cxnLst/>
              <a:rect l="l" t="t" r="r" b="b"/>
              <a:pathLst>
                <a:path w="310" h="317" extrusionOk="0">
                  <a:moveTo>
                    <a:pt x="228" y="1"/>
                  </a:moveTo>
                  <a:cubicBezTo>
                    <a:pt x="130" y="1"/>
                    <a:pt x="25" y="100"/>
                    <a:pt x="14" y="189"/>
                  </a:cubicBezTo>
                  <a:cubicBezTo>
                    <a:pt x="1" y="221"/>
                    <a:pt x="14" y="252"/>
                    <a:pt x="39" y="277"/>
                  </a:cubicBezTo>
                  <a:cubicBezTo>
                    <a:pt x="51" y="305"/>
                    <a:pt x="71" y="317"/>
                    <a:pt x="95" y="317"/>
                  </a:cubicBezTo>
                  <a:cubicBezTo>
                    <a:pt x="174" y="317"/>
                    <a:pt x="294" y="196"/>
                    <a:pt x="304" y="139"/>
                  </a:cubicBezTo>
                  <a:cubicBezTo>
                    <a:pt x="304" y="120"/>
                    <a:pt x="310" y="101"/>
                    <a:pt x="310" y="75"/>
                  </a:cubicBezTo>
                  <a:cubicBezTo>
                    <a:pt x="310" y="44"/>
                    <a:pt x="291" y="19"/>
                    <a:pt x="266" y="6"/>
                  </a:cubicBezTo>
                  <a:cubicBezTo>
                    <a:pt x="253" y="2"/>
                    <a:pt x="241" y="1"/>
                    <a:pt x="22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2" name="Google Shape;2862;p36"/>
            <p:cNvSpPr/>
            <p:nvPr/>
          </p:nvSpPr>
          <p:spPr>
            <a:xfrm>
              <a:off x="2169950" y="3037900"/>
              <a:ext cx="9800" cy="8000"/>
            </a:xfrm>
            <a:custGeom>
              <a:avLst/>
              <a:gdLst/>
              <a:ahLst/>
              <a:cxnLst/>
              <a:rect l="l" t="t" r="r" b="b"/>
              <a:pathLst>
                <a:path w="392" h="320" extrusionOk="0">
                  <a:moveTo>
                    <a:pt x="213" y="0"/>
                  </a:moveTo>
                  <a:cubicBezTo>
                    <a:pt x="173" y="0"/>
                    <a:pt x="134" y="16"/>
                    <a:pt x="107" y="46"/>
                  </a:cubicBezTo>
                  <a:cubicBezTo>
                    <a:pt x="50" y="135"/>
                    <a:pt x="0" y="210"/>
                    <a:pt x="88" y="299"/>
                  </a:cubicBezTo>
                  <a:cubicBezTo>
                    <a:pt x="103" y="313"/>
                    <a:pt x="127" y="320"/>
                    <a:pt x="152" y="320"/>
                  </a:cubicBezTo>
                  <a:cubicBezTo>
                    <a:pt x="160" y="320"/>
                    <a:pt x="169" y="319"/>
                    <a:pt x="177" y="318"/>
                  </a:cubicBezTo>
                  <a:lnTo>
                    <a:pt x="233" y="299"/>
                  </a:lnTo>
                  <a:cubicBezTo>
                    <a:pt x="290" y="286"/>
                    <a:pt x="391" y="198"/>
                    <a:pt x="360" y="128"/>
                  </a:cubicBezTo>
                  <a:cubicBezTo>
                    <a:pt x="334" y="72"/>
                    <a:pt x="328" y="34"/>
                    <a:pt x="265" y="9"/>
                  </a:cubicBezTo>
                  <a:cubicBezTo>
                    <a:pt x="248" y="3"/>
                    <a:pt x="230" y="0"/>
                    <a:pt x="21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3" name="Google Shape;2863;p36"/>
            <p:cNvSpPr/>
            <p:nvPr/>
          </p:nvSpPr>
          <p:spPr>
            <a:xfrm>
              <a:off x="2297650" y="3211000"/>
              <a:ext cx="10125" cy="6925"/>
            </a:xfrm>
            <a:custGeom>
              <a:avLst/>
              <a:gdLst/>
              <a:ahLst/>
              <a:cxnLst/>
              <a:rect l="l" t="t" r="r" b="b"/>
              <a:pathLst>
                <a:path w="405" h="277" extrusionOk="0">
                  <a:moveTo>
                    <a:pt x="242" y="0"/>
                  </a:moveTo>
                  <a:cubicBezTo>
                    <a:pt x="212" y="0"/>
                    <a:pt x="181" y="10"/>
                    <a:pt x="152" y="29"/>
                  </a:cubicBezTo>
                  <a:cubicBezTo>
                    <a:pt x="64" y="73"/>
                    <a:pt x="1" y="174"/>
                    <a:pt x="32" y="249"/>
                  </a:cubicBezTo>
                  <a:cubicBezTo>
                    <a:pt x="45" y="268"/>
                    <a:pt x="61" y="276"/>
                    <a:pt x="77" y="276"/>
                  </a:cubicBezTo>
                  <a:cubicBezTo>
                    <a:pt x="94" y="276"/>
                    <a:pt x="111" y="268"/>
                    <a:pt x="127" y="256"/>
                  </a:cubicBezTo>
                  <a:cubicBezTo>
                    <a:pt x="203" y="237"/>
                    <a:pt x="266" y="211"/>
                    <a:pt x="329" y="167"/>
                  </a:cubicBezTo>
                  <a:cubicBezTo>
                    <a:pt x="354" y="155"/>
                    <a:pt x="404" y="104"/>
                    <a:pt x="373" y="73"/>
                  </a:cubicBezTo>
                  <a:cubicBezTo>
                    <a:pt x="341" y="25"/>
                    <a:pt x="293" y="0"/>
                    <a:pt x="24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4" name="Google Shape;2864;p36"/>
            <p:cNvSpPr/>
            <p:nvPr/>
          </p:nvSpPr>
          <p:spPr>
            <a:xfrm>
              <a:off x="2527375" y="3257975"/>
              <a:ext cx="7925" cy="8000"/>
            </a:xfrm>
            <a:custGeom>
              <a:avLst/>
              <a:gdLst/>
              <a:ahLst/>
              <a:cxnLst/>
              <a:rect l="l" t="t" r="r" b="b"/>
              <a:pathLst>
                <a:path w="317" h="320" extrusionOk="0">
                  <a:moveTo>
                    <a:pt x="235" y="0"/>
                  </a:moveTo>
                  <a:cubicBezTo>
                    <a:pt x="225" y="0"/>
                    <a:pt x="214" y="1"/>
                    <a:pt x="203" y="4"/>
                  </a:cubicBezTo>
                  <a:cubicBezTo>
                    <a:pt x="133" y="23"/>
                    <a:pt x="70" y="79"/>
                    <a:pt x="39" y="149"/>
                  </a:cubicBezTo>
                  <a:cubicBezTo>
                    <a:pt x="20" y="187"/>
                    <a:pt x="1" y="275"/>
                    <a:pt x="64" y="288"/>
                  </a:cubicBezTo>
                  <a:cubicBezTo>
                    <a:pt x="64" y="281"/>
                    <a:pt x="66" y="278"/>
                    <a:pt x="68" y="278"/>
                  </a:cubicBezTo>
                  <a:cubicBezTo>
                    <a:pt x="70" y="278"/>
                    <a:pt x="73" y="281"/>
                    <a:pt x="77" y="288"/>
                  </a:cubicBezTo>
                  <a:cubicBezTo>
                    <a:pt x="89" y="310"/>
                    <a:pt x="105" y="319"/>
                    <a:pt x="124" y="319"/>
                  </a:cubicBezTo>
                  <a:cubicBezTo>
                    <a:pt x="171" y="319"/>
                    <a:pt x="230" y="257"/>
                    <a:pt x="253" y="212"/>
                  </a:cubicBezTo>
                  <a:cubicBezTo>
                    <a:pt x="291" y="174"/>
                    <a:pt x="310" y="130"/>
                    <a:pt x="316" y="73"/>
                  </a:cubicBezTo>
                  <a:cubicBezTo>
                    <a:pt x="316" y="22"/>
                    <a:pt x="279" y="0"/>
                    <a:pt x="23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5" name="Google Shape;2865;p36"/>
            <p:cNvSpPr/>
            <p:nvPr/>
          </p:nvSpPr>
          <p:spPr>
            <a:xfrm>
              <a:off x="2509400" y="3243425"/>
              <a:ext cx="8075" cy="6750"/>
            </a:xfrm>
            <a:custGeom>
              <a:avLst/>
              <a:gdLst/>
              <a:ahLst/>
              <a:cxnLst/>
              <a:rect l="l" t="t" r="r" b="b"/>
              <a:pathLst>
                <a:path w="323" h="270" extrusionOk="0">
                  <a:moveTo>
                    <a:pt x="221" y="1"/>
                  </a:moveTo>
                  <a:cubicBezTo>
                    <a:pt x="213" y="1"/>
                    <a:pt x="205" y="2"/>
                    <a:pt x="196" y="6"/>
                  </a:cubicBezTo>
                  <a:cubicBezTo>
                    <a:pt x="133" y="24"/>
                    <a:pt x="77" y="62"/>
                    <a:pt x="39" y="113"/>
                  </a:cubicBezTo>
                  <a:cubicBezTo>
                    <a:pt x="14" y="144"/>
                    <a:pt x="1" y="188"/>
                    <a:pt x="14" y="226"/>
                  </a:cubicBezTo>
                  <a:lnTo>
                    <a:pt x="14" y="233"/>
                  </a:lnTo>
                  <a:cubicBezTo>
                    <a:pt x="25" y="259"/>
                    <a:pt x="50" y="270"/>
                    <a:pt x="77" y="270"/>
                  </a:cubicBezTo>
                  <a:cubicBezTo>
                    <a:pt x="94" y="270"/>
                    <a:pt x="112" y="265"/>
                    <a:pt x="127" y="258"/>
                  </a:cubicBezTo>
                  <a:cubicBezTo>
                    <a:pt x="140" y="258"/>
                    <a:pt x="152" y="252"/>
                    <a:pt x="159" y="245"/>
                  </a:cubicBezTo>
                  <a:cubicBezTo>
                    <a:pt x="209" y="226"/>
                    <a:pt x="253" y="182"/>
                    <a:pt x="266" y="132"/>
                  </a:cubicBezTo>
                  <a:cubicBezTo>
                    <a:pt x="285" y="119"/>
                    <a:pt x="323" y="81"/>
                    <a:pt x="304" y="56"/>
                  </a:cubicBezTo>
                  <a:cubicBezTo>
                    <a:pt x="299" y="47"/>
                    <a:pt x="276" y="22"/>
                    <a:pt x="271" y="22"/>
                  </a:cubicBezTo>
                  <a:cubicBezTo>
                    <a:pt x="270" y="22"/>
                    <a:pt x="271" y="25"/>
                    <a:pt x="275" y="32"/>
                  </a:cubicBezTo>
                  <a:lnTo>
                    <a:pt x="275" y="32"/>
                  </a:lnTo>
                  <a:cubicBezTo>
                    <a:pt x="261" y="12"/>
                    <a:pt x="242" y="1"/>
                    <a:pt x="2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6" name="Google Shape;2866;p36"/>
            <p:cNvSpPr/>
            <p:nvPr/>
          </p:nvSpPr>
          <p:spPr>
            <a:xfrm>
              <a:off x="2443025" y="3212025"/>
              <a:ext cx="500" cy="650"/>
            </a:xfrm>
            <a:custGeom>
              <a:avLst/>
              <a:gdLst/>
              <a:ahLst/>
              <a:cxnLst/>
              <a:rect l="l" t="t" r="r" b="b"/>
              <a:pathLst>
                <a:path w="20" h="26" extrusionOk="0">
                  <a:moveTo>
                    <a:pt x="20" y="0"/>
                  </a:moveTo>
                  <a:lnTo>
                    <a:pt x="7" y="13"/>
                  </a:lnTo>
                  <a:cubicBezTo>
                    <a:pt x="7" y="19"/>
                    <a:pt x="1" y="19"/>
                    <a:pt x="1" y="25"/>
                  </a:cubicBezTo>
                  <a:cubicBezTo>
                    <a:pt x="7" y="19"/>
                    <a:pt x="13" y="6"/>
                    <a:pt x="2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7" name="Google Shape;2867;p36"/>
            <p:cNvSpPr/>
            <p:nvPr/>
          </p:nvSpPr>
          <p:spPr>
            <a:xfrm>
              <a:off x="2434525" y="3205500"/>
              <a:ext cx="10925" cy="10775"/>
            </a:xfrm>
            <a:custGeom>
              <a:avLst/>
              <a:gdLst/>
              <a:ahLst/>
              <a:cxnLst/>
              <a:rect l="l" t="t" r="r" b="b"/>
              <a:pathLst>
                <a:path w="437" h="431" extrusionOk="0">
                  <a:moveTo>
                    <a:pt x="302" y="0"/>
                  </a:moveTo>
                  <a:cubicBezTo>
                    <a:pt x="288" y="0"/>
                    <a:pt x="273" y="3"/>
                    <a:pt x="259" y="9"/>
                  </a:cubicBezTo>
                  <a:cubicBezTo>
                    <a:pt x="139" y="40"/>
                    <a:pt x="51" y="135"/>
                    <a:pt x="13" y="255"/>
                  </a:cubicBezTo>
                  <a:cubicBezTo>
                    <a:pt x="0" y="299"/>
                    <a:pt x="6" y="343"/>
                    <a:pt x="38" y="381"/>
                  </a:cubicBezTo>
                  <a:cubicBezTo>
                    <a:pt x="51" y="394"/>
                    <a:pt x="63" y="400"/>
                    <a:pt x="82" y="406"/>
                  </a:cubicBezTo>
                  <a:cubicBezTo>
                    <a:pt x="99" y="423"/>
                    <a:pt x="119" y="430"/>
                    <a:pt x="140" y="430"/>
                  </a:cubicBezTo>
                  <a:cubicBezTo>
                    <a:pt x="207" y="430"/>
                    <a:pt x="286" y="359"/>
                    <a:pt x="325" y="302"/>
                  </a:cubicBezTo>
                  <a:lnTo>
                    <a:pt x="325" y="302"/>
                  </a:lnTo>
                  <a:cubicBezTo>
                    <a:pt x="322" y="305"/>
                    <a:pt x="319" y="309"/>
                    <a:pt x="315" y="312"/>
                  </a:cubicBezTo>
                  <a:cubicBezTo>
                    <a:pt x="320" y="307"/>
                    <a:pt x="323" y="303"/>
                    <a:pt x="327" y="299"/>
                  </a:cubicBezTo>
                  <a:lnTo>
                    <a:pt x="327" y="299"/>
                  </a:lnTo>
                  <a:cubicBezTo>
                    <a:pt x="326" y="300"/>
                    <a:pt x="325" y="301"/>
                    <a:pt x="325" y="302"/>
                  </a:cubicBezTo>
                  <a:lnTo>
                    <a:pt x="325" y="302"/>
                  </a:lnTo>
                  <a:cubicBezTo>
                    <a:pt x="326" y="300"/>
                    <a:pt x="328" y="297"/>
                    <a:pt x="330" y="295"/>
                  </a:cubicBezTo>
                  <a:lnTo>
                    <a:pt x="330" y="295"/>
                  </a:lnTo>
                  <a:cubicBezTo>
                    <a:pt x="329" y="296"/>
                    <a:pt x="328" y="297"/>
                    <a:pt x="327" y="299"/>
                  </a:cubicBezTo>
                  <a:lnTo>
                    <a:pt x="327" y="299"/>
                  </a:lnTo>
                  <a:cubicBezTo>
                    <a:pt x="330" y="294"/>
                    <a:pt x="332" y="290"/>
                    <a:pt x="334" y="286"/>
                  </a:cubicBezTo>
                  <a:lnTo>
                    <a:pt x="334" y="286"/>
                  </a:lnTo>
                  <a:cubicBezTo>
                    <a:pt x="333" y="290"/>
                    <a:pt x="331" y="292"/>
                    <a:pt x="330" y="295"/>
                  </a:cubicBezTo>
                  <a:lnTo>
                    <a:pt x="330" y="295"/>
                  </a:lnTo>
                  <a:cubicBezTo>
                    <a:pt x="335" y="288"/>
                    <a:pt x="340" y="281"/>
                    <a:pt x="347" y="274"/>
                  </a:cubicBezTo>
                  <a:cubicBezTo>
                    <a:pt x="355" y="262"/>
                    <a:pt x="358" y="257"/>
                    <a:pt x="357" y="257"/>
                  </a:cubicBezTo>
                  <a:lnTo>
                    <a:pt x="357" y="257"/>
                  </a:lnTo>
                  <a:cubicBezTo>
                    <a:pt x="357" y="257"/>
                    <a:pt x="356" y="259"/>
                    <a:pt x="353" y="261"/>
                  </a:cubicBezTo>
                  <a:cubicBezTo>
                    <a:pt x="379" y="230"/>
                    <a:pt x="397" y="198"/>
                    <a:pt x="410" y="160"/>
                  </a:cubicBezTo>
                  <a:cubicBezTo>
                    <a:pt x="437" y="80"/>
                    <a:pt x="378" y="0"/>
                    <a:pt x="30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8" name="Google Shape;2868;p36"/>
            <p:cNvSpPr/>
            <p:nvPr/>
          </p:nvSpPr>
          <p:spPr>
            <a:xfrm>
              <a:off x="2415275" y="3192850"/>
              <a:ext cx="7600" cy="7025"/>
            </a:xfrm>
            <a:custGeom>
              <a:avLst/>
              <a:gdLst/>
              <a:ahLst/>
              <a:cxnLst/>
              <a:rect l="l" t="t" r="r" b="b"/>
              <a:pathLst>
                <a:path w="304" h="281" extrusionOk="0">
                  <a:moveTo>
                    <a:pt x="214" y="0"/>
                  </a:moveTo>
                  <a:cubicBezTo>
                    <a:pt x="132" y="0"/>
                    <a:pt x="36" y="121"/>
                    <a:pt x="20" y="181"/>
                  </a:cubicBezTo>
                  <a:cubicBezTo>
                    <a:pt x="1" y="252"/>
                    <a:pt x="40" y="281"/>
                    <a:pt x="89" y="281"/>
                  </a:cubicBezTo>
                  <a:cubicBezTo>
                    <a:pt x="123" y="281"/>
                    <a:pt x="162" y="267"/>
                    <a:pt x="190" y="244"/>
                  </a:cubicBezTo>
                  <a:cubicBezTo>
                    <a:pt x="209" y="231"/>
                    <a:pt x="228" y="218"/>
                    <a:pt x="247" y="200"/>
                  </a:cubicBezTo>
                  <a:cubicBezTo>
                    <a:pt x="284" y="168"/>
                    <a:pt x="303" y="111"/>
                    <a:pt x="297" y="61"/>
                  </a:cubicBezTo>
                  <a:cubicBezTo>
                    <a:pt x="291" y="42"/>
                    <a:pt x="272" y="23"/>
                    <a:pt x="253" y="10"/>
                  </a:cubicBezTo>
                  <a:cubicBezTo>
                    <a:pt x="241" y="3"/>
                    <a:pt x="228" y="0"/>
                    <a:pt x="2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69" name="Google Shape;2869;p36"/>
            <p:cNvSpPr/>
            <p:nvPr/>
          </p:nvSpPr>
          <p:spPr>
            <a:xfrm>
              <a:off x="2399800" y="3207275"/>
              <a:ext cx="8400" cy="5675"/>
            </a:xfrm>
            <a:custGeom>
              <a:avLst/>
              <a:gdLst/>
              <a:ahLst/>
              <a:cxnLst/>
              <a:rect l="l" t="t" r="r" b="b"/>
              <a:pathLst>
                <a:path w="336" h="227" extrusionOk="0">
                  <a:moveTo>
                    <a:pt x="191" y="1"/>
                  </a:moveTo>
                  <a:cubicBezTo>
                    <a:pt x="153" y="1"/>
                    <a:pt x="121" y="14"/>
                    <a:pt x="96" y="32"/>
                  </a:cubicBezTo>
                  <a:cubicBezTo>
                    <a:pt x="77" y="51"/>
                    <a:pt x="65" y="70"/>
                    <a:pt x="52" y="83"/>
                  </a:cubicBezTo>
                  <a:cubicBezTo>
                    <a:pt x="0" y="150"/>
                    <a:pt x="21" y="227"/>
                    <a:pt x="86" y="227"/>
                  </a:cubicBezTo>
                  <a:cubicBezTo>
                    <a:pt x="100" y="227"/>
                    <a:pt x="116" y="223"/>
                    <a:pt x="134" y="215"/>
                  </a:cubicBezTo>
                  <a:lnTo>
                    <a:pt x="134" y="215"/>
                  </a:lnTo>
                  <a:cubicBezTo>
                    <a:pt x="129" y="218"/>
                    <a:pt x="128" y="219"/>
                    <a:pt x="130" y="219"/>
                  </a:cubicBezTo>
                  <a:cubicBezTo>
                    <a:pt x="137" y="219"/>
                    <a:pt x="174" y="208"/>
                    <a:pt x="175" y="208"/>
                  </a:cubicBezTo>
                  <a:lnTo>
                    <a:pt x="175" y="208"/>
                  </a:lnTo>
                  <a:cubicBezTo>
                    <a:pt x="175" y="208"/>
                    <a:pt x="174" y="208"/>
                    <a:pt x="172" y="209"/>
                  </a:cubicBezTo>
                  <a:cubicBezTo>
                    <a:pt x="216" y="196"/>
                    <a:pt x="336" y="89"/>
                    <a:pt x="254" y="45"/>
                  </a:cubicBezTo>
                  <a:cubicBezTo>
                    <a:pt x="248" y="45"/>
                    <a:pt x="248" y="39"/>
                    <a:pt x="241" y="39"/>
                  </a:cubicBezTo>
                  <a:cubicBezTo>
                    <a:pt x="235" y="14"/>
                    <a:pt x="216"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0" name="Google Shape;2870;p36"/>
            <p:cNvSpPr/>
            <p:nvPr/>
          </p:nvSpPr>
          <p:spPr>
            <a:xfrm>
              <a:off x="2401450" y="3208225"/>
              <a:ext cx="600" cy="650"/>
            </a:xfrm>
            <a:custGeom>
              <a:avLst/>
              <a:gdLst/>
              <a:ahLst/>
              <a:cxnLst/>
              <a:rect l="l" t="t" r="r" b="b"/>
              <a:pathLst>
                <a:path w="24" h="26" extrusionOk="0">
                  <a:moveTo>
                    <a:pt x="24" y="1"/>
                  </a:moveTo>
                  <a:cubicBezTo>
                    <a:pt x="24" y="1"/>
                    <a:pt x="18" y="1"/>
                    <a:pt x="18" y="7"/>
                  </a:cubicBezTo>
                  <a:cubicBezTo>
                    <a:pt x="6" y="19"/>
                    <a:pt x="1" y="25"/>
                    <a:pt x="2" y="25"/>
                  </a:cubicBezTo>
                  <a:cubicBezTo>
                    <a:pt x="3" y="25"/>
                    <a:pt x="11" y="17"/>
                    <a:pt x="2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1" name="Google Shape;2871;p36"/>
            <p:cNvSpPr/>
            <p:nvPr/>
          </p:nvSpPr>
          <p:spPr>
            <a:xfrm>
              <a:off x="2402025" y="3207925"/>
              <a:ext cx="350" cy="325"/>
            </a:xfrm>
            <a:custGeom>
              <a:avLst/>
              <a:gdLst/>
              <a:ahLst/>
              <a:cxnLst/>
              <a:rect l="l" t="t" r="r" b="b"/>
              <a:pathLst>
                <a:path w="14" h="13" extrusionOk="0">
                  <a:moveTo>
                    <a:pt x="1" y="13"/>
                  </a:moveTo>
                  <a:lnTo>
                    <a:pt x="1" y="13"/>
                  </a:lnTo>
                  <a:cubicBezTo>
                    <a:pt x="1" y="13"/>
                    <a:pt x="7" y="6"/>
                    <a:pt x="1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2" name="Google Shape;2872;p36"/>
            <p:cNvSpPr/>
            <p:nvPr/>
          </p:nvSpPr>
          <p:spPr>
            <a:xfrm>
              <a:off x="2396675" y="3170000"/>
              <a:ext cx="7600" cy="7725"/>
            </a:xfrm>
            <a:custGeom>
              <a:avLst/>
              <a:gdLst/>
              <a:ahLst/>
              <a:cxnLst/>
              <a:rect l="l" t="t" r="r" b="b"/>
              <a:pathLst>
                <a:path w="304" h="309" extrusionOk="0">
                  <a:moveTo>
                    <a:pt x="221" y="1"/>
                  </a:moveTo>
                  <a:cubicBezTo>
                    <a:pt x="191" y="1"/>
                    <a:pt x="162" y="12"/>
                    <a:pt x="139" y="35"/>
                  </a:cubicBezTo>
                  <a:cubicBezTo>
                    <a:pt x="51" y="79"/>
                    <a:pt x="0" y="174"/>
                    <a:pt x="13" y="275"/>
                  </a:cubicBezTo>
                  <a:cubicBezTo>
                    <a:pt x="19" y="299"/>
                    <a:pt x="33" y="308"/>
                    <a:pt x="51" y="308"/>
                  </a:cubicBezTo>
                  <a:cubicBezTo>
                    <a:pt x="90" y="308"/>
                    <a:pt x="145" y="265"/>
                    <a:pt x="171" y="231"/>
                  </a:cubicBezTo>
                  <a:cubicBezTo>
                    <a:pt x="209" y="212"/>
                    <a:pt x="234" y="186"/>
                    <a:pt x="259" y="155"/>
                  </a:cubicBezTo>
                  <a:cubicBezTo>
                    <a:pt x="284" y="117"/>
                    <a:pt x="297" y="79"/>
                    <a:pt x="297" y="35"/>
                  </a:cubicBezTo>
                  <a:cubicBezTo>
                    <a:pt x="303" y="29"/>
                    <a:pt x="291" y="22"/>
                    <a:pt x="278" y="16"/>
                  </a:cubicBezTo>
                  <a:cubicBezTo>
                    <a:pt x="260" y="6"/>
                    <a:pt x="241" y="1"/>
                    <a:pt x="2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3" name="Google Shape;2873;p36"/>
            <p:cNvSpPr/>
            <p:nvPr/>
          </p:nvSpPr>
          <p:spPr>
            <a:xfrm>
              <a:off x="2607175" y="3086025"/>
              <a:ext cx="11850" cy="9500"/>
            </a:xfrm>
            <a:custGeom>
              <a:avLst/>
              <a:gdLst/>
              <a:ahLst/>
              <a:cxnLst/>
              <a:rect l="l" t="t" r="r" b="b"/>
              <a:pathLst>
                <a:path w="474" h="380" extrusionOk="0">
                  <a:moveTo>
                    <a:pt x="287" y="0"/>
                  </a:moveTo>
                  <a:cubicBezTo>
                    <a:pt x="268" y="0"/>
                    <a:pt x="247" y="5"/>
                    <a:pt x="227" y="14"/>
                  </a:cubicBezTo>
                  <a:cubicBezTo>
                    <a:pt x="221" y="14"/>
                    <a:pt x="208" y="7"/>
                    <a:pt x="202" y="7"/>
                  </a:cubicBezTo>
                  <a:cubicBezTo>
                    <a:pt x="139" y="7"/>
                    <a:pt x="0" y="146"/>
                    <a:pt x="57" y="196"/>
                  </a:cubicBezTo>
                  <a:cubicBezTo>
                    <a:pt x="51" y="209"/>
                    <a:pt x="44" y="228"/>
                    <a:pt x="38" y="247"/>
                  </a:cubicBezTo>
                  <a:cubicBezTo>
                    <a:pt x="11" y="337"/>
                    <a:pt x="72" y="379"/>
                    <a:pt x="141" y="379"/>
                  </a:cubicBezTo>
                  <a:cubicBezTo>
                    <a:pt x="168" y="379"/>
                    <a:pt x="196" y="373"/>
                    <a:pt x="221" y="360"/>
                  </a:cubicBezTo>
                  <a:cubicBezTo>
                    <a:pt x="316" y="316"/>
                    <a:pt x="473" y="152"/>
                    <a:pt x="379" y="39"/>
                  </a:cubicBezTo>
                  <a:cubicBezTo>
                    <a:pt x="354" y="14"/>
                    <a:pt x="322" y="0"/>
                    <a:pt x="28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4" name="Google Shape;2874;p36"/>
            <p:cNvSpPr/>
            <p:nvPr/>
          </p:nvSpPr>
          <p:spPr>
            <a:xfrm>
              <a:off x="2610425" y="3111450"/>
              <a:ext cx="9700" cy="7925"/>
            </a:xfrm>
            <a:custGeom>
              <a:avLst/>
              <a:gdLst/>
              <a:ahLst/>
              <a:cxnLst/>
              <a:rect l="l" t="t" r="r" b="b"/>
              <a:pathLst>
                <a:path w="388" h="317" extrusionOk="0">
                  <a:moveTo>
                    <a:pt x="123" y="0"/>
                  </a:moveTo>
                  <a:cubicBezTo>
                    <a:pt x="74" y="0"/>
                    <a:pt x="0" y="86"/>
                    <a:pt x="15" y="132"/>
                  </a:cubicBezTo>
                  <a:cubicBezTo>
                    <a:pt x="34" y="189"/>
                    <a:pt x="34" y="264"/>
                    <a:pt x="78" y="296"/>
                  </a:cubicBezTo>
                  <a:cubicBezTo>
                    <a:pt x="96" y="311"/>
                    <a:pt x="117" y="317"/>
                    <a:pt x="139" y="317"/>
                  </a:cubicBezTo>
                  <a:cubicBezTo>
                    <a:pt x="199" y="317"/>
                    <a:pt x="266" y="267"/>
                    <a:pt x="299" y="220"/>
                  </a:cubicBezTo>
                  <a:cubicBezTo>
                    <a:pt x="337" y="157"/>
                    <a:pt x="387" y="119"/>
                    <a:pt x="293" y="88"/>
                  </a:cubicBezTo>
                  <a:cubicBezTo>
                    <a:pt x="223" y="56"/>
                    <a:pt x="211" y="94"/>
                    <a:pt x="154" y="18"/>
                  </a:cubicBezTo>
                  <a:cubicBezTo>
                    <a:pt x="147" y="6"/>
                    <a:pt x="136" y="0"/>
                    <a:pt x="1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5" name="Google Shape;2875;p36"/>
            <p:cNvSpPr/>
            <p:nvPr/>
          </p:nvSpPr>
          <p:spPr>
            <a:xfrm>
              <a:off x="2640575" y="3094625"/>
              <a:ext cx="11250" cy="9975"/>
            </a:xfrm>
            <a:custGeom>
              <a:avLst/>
              <a:gdLst/>
              <a:ahLst/>
              <a:cxnLst/>
              <a:rect l="l" t="t" r="r" b="b"/>
              <a:pathLst>
                <a:path w="450" h="399" extrusionOk="0">
                  <a:moveTo>
                    <a:pt x="336" y="0"/>
                  </a:moveTo>
                  <a:cubicBezTo>
                    <a:pt x="283" y="0"/>
                    <a:pt x="224" y="42"/>
                    <a:pt x="197" y="73"/>
                  </a:cubicBezTo>
                  <a:cubicBezTo>
                    <a:pt x="134" y="143"/>
                    <a:pt x="77" y="225"/>
                    <a:pt x="33" y="307"/>
                  </a:cubicBezTo>
                  <a:cubicBezTo>
                    <a:pt x="0" y="358"/>
                    <a:pt x="16" y="399"/>
                    <a:pt x="54" y="399"/>
                  </a:cubicBezTo>
                  <a:cubicBezTo>
                    <a:pt x="68" y="399"/>
                    <a:pt x="84" y="394"/>
                    <a:pt x="102" y="382"/>
                  </a:cubicBezTo>
                  <a:cubicBezTo>
                    <a:pt x="191" y="338"/>
                    <a:pt x="266" y="281"/>
                    <a:pt x="342" y="218"/>
                  </a:cubicBezTo>
                  <a:cubicBezTo>
                    <a:pt x="386" y="180"/>
                    <a:pt x="449" y="79"/>
                    <a:pt x="392" y="23"/>
                  </a:cubicBezTo>
                  <a:cubicBezTo>
                    <a:pt x="376" y="7"/>
                    <a:pt x="357" y="0"/>
                    <a:pt x="33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6" name="Google Shape;2876;p36"/>
            <p:cNvSpPr/>
            <p:nvPr/>
          </p:nvSpPr>
          <p:spPr>
            <a:xfrm>
              <a:off x="2631100" y="3049625"/>
              <a:ext cx="11575" cy="13400"/>
            </a:xfrm>
            <a:custGeom>
              <a:avLst/>
              <a:gdLst/>
              <a:ahLst/>
              <a:cxnLst/>
              <a:rect l="l" t="t" r="r" b="b"/>
              <a:pathLst>
                <a:path w="463" h="536" extrusionOk="0">
                  <a:moveTo>
                    <a:pt x="277" y="0"/>
                  </a:moveTo>
                  <a:cubicBezTo>
                    <a:pt x="147" y="0"/>
                    <a:pt x="0" y="198"/>
                    <a:pt x="33" y="303"/>
                  </a:cubicBezTo>
                  <a:cubicBezTo>
                    <a:pt x="71" y="410"/>
                    <a:pt x="191" y="410"/>
                    <a:pt x="235" y="505"/>
                  </a:cubicBezTo>
                  <a:cubicBezTo>
                    <a:pt x="245" y="526"/>
                    <a:pt x="260" y="535"/>
                    <a:pt x="277" y="535"/>
                  </a:cubicBezTo>
                  <a:cubicBezTo>
                    <a:pt x="331" y="535"/>
                    <a:pt x="407" y="454"/>
                    <a:pt x="412" y="416"/>
                  </a:cubicBezTo>
                  <a:cubicBezTo>
                    <a:pt x="437" y="284"/>
                    <a:pt x="462" y="88"/>
                    <a:pt x="330" y="13"/>
                  </a:cubicBezTo>
                  <a:cubicBezTo>
                    <a:pt x="313" y="4"/>
                    <a:pt x="295" y="0"/>
                    <a:pt x="27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7" name="Google Shape;2877;p36"/>
            <p:cNvSpPr/>
            <p:nvPr/>
          </p:nvSpPr>
          <p:spPr>
            <a:xfrm>
              <a:off x="2620725" y="3066250"/>
              <a:ext cx="11800" cy="12125"/>
            </a:xfrm>
            <a:custGeom>
              <a:avLst/>
              <a:gdLst/>
              <a:ahLst/>
              <a:cxnLst/>
              <a:rect l="l" t="t" r="r" b="b"/>
              <a:pathLst>
                <a:path w="472" h="485" extrusionOk="0">
                  <a:moveTo>
                    <a:pt x="346" y="0"/>
                  </a:moveTo>
                  <a:cubicBezTo>
                    <a:pt x="310" y="0"/>
                    <a:pt x="272" y="9"/>
                    <a:pt x="240" y="22"/>
                  </a:cubicBezTo>
                  <a:cubicBezTo>
                    <a:pt x="133" y="79"/>
                    <a:pt x="51" y="174"/>
                    <a:pt x="26" y="294"/>
                  </a:cubicBezTo>
                  <a:lnTo>
                    <a:pt x="26" y="300"/>
                  </a:lnTo>
                  <a:cubicBezTo>
                    <a:pt x="26" y="306"/>
                    <a:pt x="20" y="319"/>
                    <a:pt x="20" y="331"/>
                  </a:cubicBezTo>
                  <a:lnTo>
                    <a:pt x="20" y="313"/>
                  </a:lnTo>
                  <a:lnTo>
                    <a:pt x="20" y="313"/>
                  </a:lnTo>
                  <a:cubicBezTo>
                    <a:pt x="1" y="376"/>
                    <a:pt x="1" y="445"/>
                    <a:pt x="76" y="477"/>
                  </a:cubicBezTo>
                  <a:cubicBezTo>
                    <a:pt x="93" y="482"/>
                    <a:pt x="111" y="485"/>
                    <a:pt x="129" y="485"/>
                  </a:cubicBezTo>
                  <a:cubicBezTo>
                    <a:pt x="232" y="485"/>
                    <a:pt x="349" y="400"/>
                    <a:pt x="392" y="319"/>
                  </a:cubicBezTo>
                  <a:cubicBezTo>
                    <a:pt x="436" y="256"/>
                    <a:pt x="461" y="186"/>
                    <a:pt x="467" y="111"/>
                  </a:cubicBezTo>
                  <a:cubicBezTo>
                    <a:pt x="471" y="29"/>
                    <a:pt x="412" y="0"/>
                    <a:pt x="3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8" name="Google Shape;2878;p36"/>
            <p:cNvSpPr/>
            <p:nvPr/>
          </p:nvSpPr>
          <p:spPr>
            <a:xfrm>
              <a:off x="2621350" y="3073725"/>
              <a:ext cx="25" cy="200"/>
            </a:xfrm>
            <a:custGeom>
              <a:avLst/>
              <a:gdLst/>
              <a:ahLst/>
              <a:cxnLst/>
              <a:rect l="l" t="t" r="r" b="b"/>
              <a:pathLst>
                <a:path w="1" h="8" extrusionOk="0">
                  <a:moveTo>
                    <a:pt x="1" y="7"/>
                  </a:moveTo>
                  <a:lnTo>
                    <a:pt x="1" y="7"/>
                  </a:lnTo>
                  <a:lnTo>
                    <a:pt x="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79" name="Google Shape;2879;p36"/>
            <p:cNvSpPr/>
            <p:nvPr/>
          </p:nvSpPr>
          <p:spPr>
            <a:xfrm>
              <a:off x="2601375" y="3048775"/>
              <a:ext cx="8175" cy="7475"/>
            </a:xfrm>
            <a:custGeom>
              <a:avLst/>
              <a:gdLst/>
              <a:ahLst/>
              <a:cxnLst/>
              <a:rect l="l" t="t" r="r" b="b"/>
              <a:pathLst>
                <a:path w="327" h="299" extrusionOk="0">
                  <a:moveTo>
                    <a:pt x="264" y="1"/>
                  </a:moveTo>
                  <a:cubicBezTo>
                    <a:pt x="262" y="1"/>
                    <a:pt x="260" y="1"/>
                    <a:pt x="257" y="2"/>
                  </a:cubicBezTo>
                  <a:lnTo>
                    <a:pt x="239" y="2"/>
                  </a:lnTo>
                  <a:cubicBezTo>
                    <a:pt x="237" y="2"/>
                    <a:pt x="235" y="2"/>
                    <a:pt x="233" y="2"/>
                  </a:cubicBezTo>
                  <a:cubicBezTo>
                    <a:pt x="150" y="2"/>
                    <a:pt x="0" y="137"/>
                    <a:pt x="49" y="223"/>
                  </a:cubicBezTo>
                  <a:cubicBezTo>
                    <a:pt x="56" y="236"/>
                    <a:pt x="62" y="248"/>
                    <a:pt x="68" y="261"/>
                  </a:cubicBezTo>
                  <a:cubicBezTo>
                    <a:pt x="82" y="288"/>
                    <a:pt x="101" y="298"/>
                    <a:pt x="121" y="298"/>
                  </a:cubicBezTo>
                  <a:cubicBezTo>
                    <a:pt x="181" y="298"/>
                    <a:pt x="256" y="203"/>
                    <a:pt x="270" y="160"/>
                  </a:cubicBezTo>
                  <a:cubicBezTo>
                    <a:pt x="295" y="135"/>
                    <a:pt x="327" y="59"/>
                    <a:pt x="289" y="21"/>
                  </a:cubicBezTo>
                  <a:cubicBezTo>
                    <a:pt x="284" y="11"/>
                    <a:pt x="275" y="1"/>
                    <a:pt x="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880" name="Google Shape;2880;p36"/>
          <p:cNvSpPr txBox="1">
            <a:spLocks noGrp="1"/>
          </p:cNvSpPr>
          <p:nvPr>
            <p:ph type="title"/>
          </p:nvPr>
        </p:nvSpPr>
        <p:spPr>
          <a:xfrm>
            <a:off x="1917951" y="-980113"/>
            <a:ext cx="7885044" cy="2037480"/>
          </a:xfrm>
          <a:prstGeom prst="rect">
            <a:avLst/>
          </a:prstGeom>
        </p:spPr>
        <p:txBody>
          <a:bodyPr spcFirstLastPara="1" vert="horz" wrap="square" lIns="121900" tIns="121900" rIns="121900" bIns="121900" rtlCol="0" anchor="b" anchorCtr="0">
            <a:noAutofit/>
          </a:bodyPr>
          <a:lstStyle/>
          <a:p>
            <a:r>
              <a:rPr lang="en-US" sz="4800" dirty="0" err="1">
                <a:solidFill>
                  <a:schemeClr val="bg1"/>
                </a:solidFill>
                <a:latin typeface="Times New Roman" panose="02020603050405020304" pitchFamily="18" charset="0"/>
                <a:cs typeface="Times New Roman" panose="02020603050405020304" pitchFamily="18" charset="0"/>
              </a:rPr>
              <a:t>Bài</a:t>
            </a:r>
            <a:r>
              <a:rPr lang="en-US" sz="4800" dirty="0">
                <a:solidFill>
                  <a:schemeClr val="bg1"/>
                </a:solidFill>
                <a:latin typeface="Times New Roman" panose="02020603050405020304" pitchFamily="18" charset="0"/>
                <a:cs typeface="Times New Roman" panose="02020603050405020304" pitchFamily="18" charset="0"/>
              </a:rPr>
              <a:t> 6</a:t>
            </a:r>
            <a:endParaRPr sz="4800" dirty="0">
              <a:solidFill>
                <a:schemeClr val="bg1"/>
              </a:solidFill>
              <a:latin typeface="Times New Roman" panose="02020603050405020304" pitchFamily="18" charset="0"/>
              <a:cs typeface="Times New Roman" panose="02020603050405020304" pitchFamily="18" charset="0"/>
            </a:endParaRPr>
          </a:p>
        </p:txBody>
      </p:sp>
      <p:sp>
        <p:nvSpPr>
          <p:cNvPr id="2881" name="Google Shape;2881;p36"/>
          <p:cNvSpPr txBox="1">
            <a:spLocks noGrp="1"/>
          </p:cNvSpPr>
          <p:nvPr>
            <p:ph type="title" idx="2"/>
          </p:nvPr>
        </p:nvSpPr>
        <p:spPr>
          <a:xfrm>
            <a:off x="1638720" y="2240004"/>
            <a:ext cx="9642029" cy="3961092"/>
          </a:xfrm>
          <a:prstGeom prst="rect">
            <a:avLst/>
          </a:prstGeom>
        </p:spPr>
        <p:txBody>
          <a:bodyPr spcFirstLastPara="1" vert="horz" wrap="square" lIns="121900" tIns="121900" rIns="121900" bIns="121900" rtlCol="0" anchor="ctr" anchorCtr="0">
            <a:noAutofit/>
          </a:bodyPr>
          <a:lstStyle/>
          <a:p>
            <a:pPr algn="l"/>
            <a:r>
              <a:rPr lang="en-US" sz="3600" dirty="0" err="1">
                <a:solidFill>
                  <a:srgbClr val="FF0000"/>
                </a:solidFill>
                <a:latin typeface="Times New Roman" panose="02020603050405020304" pitchFamily="18" charset="0"/>
                <a:cs typeface="Times New Roman" panose="02020603050405020304" pitchFamily="18" charset="0"/>
              </a:rPr>
              <a:t>Gợi</a:t>
            </a:r>
            <a:r>
              <a:rPr lang="en-US" sz="3600" dirty="0">
                <a:solidFill>
                  <a:srgbClr val="FF0000"/>
                </a:solidFill>
                <a:latin typeface="Times New Roman" panose="02020603050405020304" pitchFamily="18" charset="0"/>
                <a:cs typeface="Times New Roman" panose="02020603050405020304" pitchFamily="18" charset="0"/>
              </a:rPr>
              <a:t> ý</a:t>
            </a:r>
            <a:br>
              <a:rPr lang="en-US" sz="3600" dirty="0">
                <a:solidFill>
                  <a:srgbClr val="FF0000"/>
                </a:solidFill>
                <a:latin typeface="Times New Roman" panose="02020603050405020304" pitchFamily="18" charset="0"/>
                <a:cs typeface="Times New Roman" panose="02020603050405020304" pitchFamily="18" charset="0"/>
              </a:rPr>
            </a:b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cấu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trúc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cấu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trúc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dịch</a:t>
            </a:r>
            <a:br>
              <a:rPr lang="en-US" sz="2800" dirty="0">
                <a:solidFill>
                  <a:srgbClr val="00B050"/>
                </a:solidFill>
                <a:latin typeface="Times New Roman" panose="02020603050405020304" pitchFamily="18" charset="0"/>
                <a:cs typeface="Times New Roman" panose="02020603050405020304" pitchFamily="18" charset="0"/>
              </a:rPr>
            </a:b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chủ</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đề</a:t>
            </a:r>
            <a:r>
              <a:rPr lang="en-US" sz="2800" dirty="0">
                <a:solidFill>
                  <a:srgbClr val="00B050"/>
                </a:solidFill>
                <a:latin typeface="Times New Roman" panose="02020603050405020304" pitchFamily="18" charset="0"/>
                <a:cs typeface="Times New Roman" panose="02020603050405020304" pitchFamily="18" charset="0"/>
              </a:rPr>
              <a:t> ở </a:t>
            </a:r>
            <a:r>
              <a:rPr lang="en-US" sz="2800" dirty="0" err="1">
                <a:solidFill>
                  <a:srgbClr val="00B050"/>
                </a:solidFill>
                <a:latin typeface="Times New Roman" panose="02020603050405020304" pitchFamily="18" charset="0"/>
                <a:cs typeface="Times New Roman" panose="02020603050405020304" pitchFamily="18" charset="0"/>
              </a:rPr>
              <a:t>đầu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hoặc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cấu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trúc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nạp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chủ</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đề</a:t>
            </a:r>
            <a:r>
              <a:rPr lang="en-US" sz="2800" dirty="0">
                <a:solidFill>
                  <a:srgbClr val="00B050"/>
                </a:solidFill>
                <a:latin typeface="Times New Roman" panose="02020603050405020304" pitchFamily="18" charset="0"/>
                <a:cs typeface="Times New Roman" panose="02020603050405020304" pitchFamily="18" charset="0"/>
              </a:rPr>
              <a:t> ở </a:t>
            </a:r>
            <a:r>
              <a:rPr lang="en-US" sz="2800" dirty="0" err="1">
                <a:solidFill>
                  <a:srgbClr val="00B050"/>
                </a:solidFill>
                <a:latin typeface="Times New Roman" panose="02020603050405020304" pitchFamily="18" charset="0"/>
                <a:cs typeface="Times New Roman" panose="02020603050405020304" pitchFamily="18" charset="0"/>
              </a:rPr>
              <a:t>cuối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đoạn</a:t>
            </a:r>
            <a:r>
              <a:rPr lang="en-US" sz="2800" dirty="0">
                <a:solidFill>
                  <a:srgbClr val="00B050"/>
                </a:solidFill>
                <a:latin typeface="Times New Roman" panose="02020603050405020304" pitchFamily="18" charset="0"/>
                <a:cs typeface="Times New Roman" panose="02020603050405020304" pitchFamily="18" charset="0"/>
              </a:rPr>
              <a:t>.</a:t>
            </a:r>
            <a:br>
              <a:rPr lang="en-US" sz="2800" dirty="0">
                <a:solidFill>
                  <a:srgbClr val="00B050"/>
                </a:solidFill>
                <a:latin typeface="Times New Roman" panose="02020603050405020304" pitchFamily="18" charset="0"/>
                <a:cs typeface="Times New Roman" panose="02020603050405020304" pitchFamily="18" charset="0"/>
              </a:rPr>
            </a:b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Viết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những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triển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khai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nội</a:t>
            </a:r>
            <a:r>
              <a:rPr lang="en-US" sz="2800" dirty="0">
                <a:solidFill>
                  <a:srgbClr val="00B050"/>
                </a:solidFill>
                <a:latin typeface="Times New Roman" panose="02020603050405020304" pitchFamily="18" charset="0"/>
                <a:cs typeface="Times New Roman" panose="02020603050405020304" pitchFamily="18" charset="0"/>
              </a:rPr>
              <a:t> dung </a:t>
            </a:r>
            <a:r>
              <a:rPr lang="en-US" sz="2800" dirty="0" err="1">
                <a:solidFill>
                  <a:srgbClr val="00B050"/>
                </a:solidFill>
                <a:latin typeface="Times New Roman" panose="02020603050405020304" pitchFamily="18" charset="0"/>
                <a:cs typeface="Times New Roman" panose="02020603050405020304" pitchFamily="18" charset="0"/>
              </a:rPr>
              <a:t>với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phù</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hợp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với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chủ</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đề</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theo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nội</a:t>
            </a:r>
            <a:r>
              <a:rPr lang="en-US" sz="2800" dirty="0">
                <a:solidFill>
                  <a:srgbClr val="00B050"/>
                </a:solidFill>
                <a:latin typeface="Times New Roman" panose="02020603050405020304" pitchFamily="18" charset="0"/>
                <a:cs typeface="Times New Roman" panose="02020603050405020304" pitchFamily="18" charset="0"/>
              </a:rPr>
              <a:t> dung </a:t>
            </a:r>
            <a:r>
              <a:rPr lang="en-US" sz="2800" dirty="0" err="1">
                <a:solidFill>
                  <a:srgbClr val="00B050"/>
                </a:solidFill>
                <a:latin typeface="Times New Roman" panose="02020603050405020304" pitchFamily="18" charset="0"/>
                <a:cs typeface="Times New Roman" panose="02020603050405020304" pitchFamily="18" charset="0"/>
              </a:rPr>
              <a:t>chính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gũi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nay,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tuyệt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chủng</a:t>
            </a:r>
            <a:r>
              <a:rPr lang="en-US" sz="2800" dirty="0">
                <a:solidFill>
                  <a:srgbClr val="FF0000"/>
                </a:solidFill>
                <a:latin typeface="Times New Roman" panose="02020603050405020304" pitchFamily="18" charset="0"/>
                <a:cs typeface="Times New Roman" panose="02020603050405020304" pitchFamily="18" charset="0"/>
              </a:rPr>
              <a:t>.</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a:t>
            </a:r>
            <a:endParaRPr sz="2800" dirty="0">
              <a:solidFill>
                <a:srgbClr val="FF0000"/>
              </a:solidFill>
              <a:latin typeface="Times New Roman" panose="02020603050405020304" pitchFamily="18" charset="0"/>
              <a:cs typeface="Times New Roman" panose="02020603050405020304" pitchFamily="18" charset="0"/>
            </a:endParaRPr>
          </a:p>
        </p:txBody>
      </p:sp>
      <p:grpSp>
        <p:nvGrpSpPr>
          <p:cNvPr id="2883" name="Google Shape;2883;p36"/>
          <p:cNvGrpSpPr/>
          <p:nvPr/>
        </p:nvGrpSpPr>
        <p:grpSpPr>
          <a:xfrm>
            <a:off x="4528096" y="1336366"/>
            <a:ext cx="603667" cy="711316"/>
            <a:chOff x="1937200" y="2605350"/>
            <a:chExt cx="128225" cy="132700"/>
          </a:xfrm>
        </p:grpSpPr>
        <p:sp>
          <p:nvSpPr>
            <p:cNvPr id="2885" name="Google Shape;2885;p36"/>
            <p:cNvSpPr/>
            <p:nvPr/>
          </p:nvSpPr>
          <p:spPr>
            <a:xfrm>
              <a:off x="2039375" y="2650525"/>
              <a:ext cx="7925" cy="6675"/>
            </a:xfrm>
            <a:custGeom>
              <a:avLst/>
              <a:gdLst/>
              <a:ahLst/>
              <a:cxnLst/>
              <a:rect l="l" t="t" r="r" b="b"/>
              <a:pathLst>
                <a:path w="317" h="267" extrusionOk="0">
                  <a:moveTo>
                    <a:pt x="212" y="0"/>
                  </a:moveTo>
                  <a:cubicBezTo>
                    <a:pt x="147" y="0"/>
                    <a:pt x="88" y="40"/>
                    <a:pt x="58" y="96"/>
                  </a:cubicBezTo>
                  <a:cubicBezTo>
                    <a:pt x="26" y="146"/>
                    <a:pt x="1" y="216"/>
                    <a:pt x="64" y="253"/>
                  </a:cubicBezTo>
                  <a:cubicBezTo>
                    <a:pt x="77" y="266"/>
                    <a:pt x="95" y="266"/>
                    <a:pt x="114" y="266"/>
                  </a:cubicBezTo>
                  <a:cubicBezTo>
                    <a:pt x="196" y="260"/>
                    <a:pt x="259" y="197"/>
                    <a:pt x="272" y="121"/>
                  </a:cubicBezTo>
                  <a:cubicBezTo>
                    <a:pt x="304" y="71"/>
                    <a:pt x="316" y="26"/>
                    <a:pt x="259" y="7"/>
                  </a:cubicBezTo>
                  <a:cubicBezTo>
                    <a:pt x="244" y="3"/>
                    <a:pt x="228" y="0"/>
                    <a:pt x="21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6" name="Google Shape;2886;p36"/>
            <p:cNvSpPr/>
            <p:nvPr/>
          </p:nvSpPr>
          <p:spPr>
            <a:xfrm>
              <a:off x="2050000" y="2649275"/>
              <a:ext cx="12425" cy="7925"/>
            </a:xfrm>
            <a:custGeom>
              <a:avLst/>
              <a:gdLst/>
              <a:ahLst/>
              <a:cxnLst/>
              <a:rect l="l" t="t" r="r" b="b"/>
              <a:pathLst>
                <a:path w="497" h="317" extrusionOk="0">
                  <a:moveTo>
                    <a:pt x="402" y="1"/>
                  </a:moveTo>
                  <a:cubicBezTo>
                    <a:pt x="276" y="7"/>
                    <a:pt x="162" y="64"/>
                    <a:pt x="74" y="152"/>
                  </a:cubicBezTo>
                  <a:cubicBezTo>
                    <a:pt x="0" y="221"/>
                    <a:pt x="19" y="317"/>
                    <a:pt x="90" y="317"/>
                  </a:cubicBezTo>
                  <a:cubicBezTo>
                    <a:pt x="110" y="317"/>
                    <a:pt x="135" y="309"/>
                    <a:pt x="162" y="291"/>
                  </a:cubicBezTo>
                  <a:lnTo>
                    <a:pt x="162" y="291"/>
                  </a:lnTo>
                  <a:cubicBezTo>
                    <a:pt x="143" y="303"/>
                    <a:pt x="238" y="310"/>
                    <a:pt x="251" y="310"/>
                  </a:cubicBezTo>
                  <a:cubicBezTo>
                    <a:pt x="345" y="297"/>
                    <a:pt x="427" y="240"/>
                    <a:pt x="465" y="152"/>
                  </a:cubicBezTo>
                  <a:cubicBezTo>
                    <a:pt x="497" y="95"/>
                    <a:pt x="490" y="1"/>
                    <a:pt x="40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7" name="Google Shape;2887;p36"/>
            <p:cNvSpPr/>
            <p:nvPr/>
          </p:nvSpPr>
          <p:spPr>
            <a:xfrm>
              <a:off x="2056325" y="2663150"/>
              <a:ext cx="7375" cy="6975"/>
            </a:xfrm>
            <a:custGeom>
              <a:avLst/>
              <a:gdLst/>
              <a:ahLst/>
              <a:cxnLst/>
              <a:rect l="l" t="t" r="r" b="b"/>
              <a:pathLst>
                <a:path w="295" h="279" extrusionOk="0">
                  <a:moveTo>
                    <a:pt x="210" y="0"/>
                  </a:moveTo>
                  <a:cubicBezTo>
                    <a:pt x="117" y="0"/>
                    <a:pt x="51" y="112"/>
                    <a:pt x="23" y="184"/>
                  </a:cubicBezTo>
                  <a:cubicBezTo>
                    <a:pt x="0" y="248"/>
                    <a:pt x="44" y="279"/>
                    <a:pt x="93" y="279"/>
                  </a:cubicBezTo>
                  <a:cubicBezTo>
                    <a:pt x="112" y="279"/>
                    <a:pt x="132" y="274"/>
                    <a:pt x="149" y="266"/>
                  </a:cubicBezTo>
                  <a:cubicBezTo>
                    <a:pt x="206" y="234"/>
                    <a:pt x="294" y="146"/>
                    <a:pt x="269" y="70"/>
                  </a:cubicBezTo>
                  <a:cubicBezTo>
                    <a:pt x="269" y="70"/>
                    <a:pt x="269" y="70"/>
                    <a:pt x="263" y="64"/>
                  </a:cubicBezTo>
                  <a:cubicBezTo>
                    <a:pt x="275" y="39"/>
                    <a:pt x="282" y="20"/>
                    <a:pt x="250" y="7"/>
                  </a:cubicBezTo>
                  <a:cubicBezTo>
                    <a:pt x="236" y="2"/>
                    <a:pt x="223" y="0"/>
                    <a:pt x="21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8" name="Google Shape;2888;p36"/>
            <p:cNvSpPr/>
            <p:nvPr/>
          </p:nvSpPr>
          <p:spPr>
            <a:xfrm>
              <a:off x="2043475" y="2665175"/>
              <a:ext cx="7275" cy="4725"/>
            </a:xfrm>
            <a:custGeom>
              <a:avLst/>
              <a:gdLst/>
              <a:ahLst/>
              <a:cxnLst/>
              <a:rect l="l" t="t" r="r" b="b"/>
              <a:pathLst>
                <a:path w="291" h="189" extrusionOk="0">
                  <a:moveTo>
                    <a:pt x="195" y="0"/>
                  </a:moveTo>
                  <a:cubicBezTo>
                    <a:pt x="183" y="0"/>
                    <a:pt x="170" y="3"/>
                    <a:pt x="159" y="8"/>
                  </a:cubicBezTo>
                  <a:lnTo>
                    <a:pt x="146" y="14"/>
                  </a:lnTo>
                  <a:cubicBezTo>
                    <a:pt x="95" y="33"/>
                    <a:pt x="1" y="147"/>
                    <a:pt x="83" y="185"/>
                  </a:cubicBezTo>
                  <a:cubicBezTo>
                    <a:pt x="90" y="188"/>
                    <a:pt x="98" y="189"/>
                    <a:pt x="106" y="189"/>
                  </a:cubicBezTo>
                  <a:cubicBezTo>
                    <a:pt x="132" y="189"/>
                    <a:pt x="160" y="175"/>
                    <a:pt x="184" y="166"/>
                  </a:cubicBezTo>
                  <a:cubicBezTo>
                    <a:pt x="215" y="153"/>
                    <a:pt x="291" y="71"/>
                    <a:pt x="247" y="40"/>
                  </a:cubicBezTo>
                  <a:cubicBezTo>
                    <a:pt x="241" y="34"/>
                    <a:pt x="237" y="31"/>
                    <a:pt x="234" y="30"/>
                  </a:cubicBezTo>
                  <a:lnTo>
                    <a:pt x="234" y="30"/>
                  </a:lnTo>
                  <a:cubicBezTo>
                    <a:pt x="232" y="8"/>
                    <a:pt x="215" y="0"/>
                    <a:pt x="1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9" name="Google Shape;2889;p36"/>
            <p:cNvSpPr/>
            <p:nvPr/>
          </p:nvSpPr>
          <p:spPr>
            <a:xfrm>
              <a:off x="2052575" y="2616325"/>
              <a:ext cx="6550" cy="6225"/>
            </a:xfrm>
            <a:custGeom>
              <a:avLst/>
              <a:gdLst/>
              <a:ahLst/>
              <a:cxnLst/>
              <a:rect l="l" t="t" r="r" b="b"/>
              <a:pathLst>
                <a:path w="262" h="249" extrusionOk="0">
                  <a:moveTo>
                    <a:pt x="196" y="0"/>
                  </a:moveTo>
                  <a:cubicBezTo>
                    <a:pt x="121" y="0"/>
                    <a:pt x="1" y="84"/>
                    <a:pt x="34" y="183"/>
                  </a:cubicBezTo>
                  <a:cubicBezTo>
                    <a:pt x="34" y="196"/>
                    <a:pt x="40" y="209"/>
                    <a:pt x="47" y="215"/>
                  </a:cubicBezTo>
                  <a:cubicBezTo>
                    <a:pt x="60" y="239"/>
                    <a:pt x="78" y="248"/>
                    <a:pt x="99" y="248"/>
                  </a:cubicBezTo>
                  <a:cubicBezTo>
                    <a:pt x="149" y="248"/>
                    <a:pt x="210" y="192"/>
                    <a:pt x="223" y="152"/>
                  </a:cubicBezTo>
                  <a:cubicBezTo>
                    <a:pt x="236" y="127"/>
                    <a:pt x="242" y="101"/>
                    <a:pt x="249" y="76"/>
                  </a:cubicBezTo>
                  <a:cubicBezTo>
                    <a:pt x="262" y="23"/>
                    <a:pt x="235" y="0"/>
                    <a:pt x="19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0" name="Google Shape;2890;p36"/>
            <p:cNvSpPr/>
            <p:nvPr/>
          </p:nvSpPr>
          <p:spPr>
            <a:xfrm>
              <a:off x="2028975" y="2712825"/>
              <a:ext cx="7500" cy="5225"/>
            </a:xfrm>
            <a:custGeom>
              <a:avLst/>
              <a:gdLst/>
              <a:ahLst/>
              <a:cxnLst/>
              <a:rect l="l" t="t" r="r" b="b"/>
              <a:pathLst>
                <a:path w="300" h="209" extrusionOk="0">
                  <a:moveTo>
                    <a:pt x="212" y="1"/>
                  </a:moveTo>
                  <a:cubicBezTo>
                    <a:pt x="203" y="1"/>
                    <a:pt x="193" y="2"/>
                    <a:pt x="183" y="7"/>
                  </a:cubicBezTo>
                  <a:cubicBezTo>
                    <a:pt x="127" y="32"/>
                    <a:pt x="1" y="209"/>
                    <a:pt x="133" y="209"/>
                  </a:cubicBezTo>
                  <a:cubicBezTo>
                    <a:pt x="196" y="196"/>
                    <a:pt x="247" y="158"/>
                    <a:pt x="278" y="101"/>
                  </a:cubicBezTo>
                  <a:cubicBezTo>
                    <a:pt x="299" y="49"/>
                    <a:pt x="259" y="1"/>
                    <a:pt x="21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1" name="Google Shape;2891;p36"/>
            <p:cNvSpPr/>
            <p:nvPr/>
          </p:nvSpPr>
          <p:spPr>
            <a:xfrm>
              <a:off x="2056825" y="2692200"/>
              <a:ext cx="8600" cy="8600"/>
            </a:xfrm>
            <a:custGeom>
              <a:avLst/>
              <a:gdLst/>
              <a:ahLst/>
              <a:cxnLst/>
              <a:rect l="l" t="t" r="r" b="b"/>
              <a:pathLst>
                <a:path w="344" h="344" extrusionOk="0">
                  <a:moveTo>
                    <a:pt x="250" y="1"/>
                  </a:moveTo>
                  <a:cubicBezTo>
                    <a:pt x="146" y="1"/>
                    <a:pt x="61" y="144"/>
                    <a:pt x="28" y="226"/>
                  </a:cubicBezTo>
                  <a:cubicBezTo>
                    <a:pt x="1" y="292"/>
                    <a:pt x="54" y="343"/>
                    <a:pt x="114" y="343"/>
                  </a:cubicBezTo>
                  <a:cubicBezTo>
                    <a:pt x="123" y="343"/>
                    <a:pt x="133" y="342"/>
                    <a:pt x="142" y="340"/>
                  </a:cubicBezTo>
                  <a:cubicBezTo>
                    <a:pt x="173" y="327"/>
                    <a:pt x="205" y="315"/>
                    <a:pt x="230" y="296"/>
                  </a:cubicBezTo>
                  <a:cubicBezTo>
                    <a:pt x="243" y="289"/>
                    <a:pt x="255" y="277"/>
                    <a:pt x="262" y="264"/>
                  </a:cubicBezTo>
                  <a:cubicBezTo>
                    <a:pt x="287" y="245"/>
                    <a:pt x="306" y="220"/>
                    <a:pt x="318" y="195"/>
                  </a:cubicBezTo>
                  <a:cubicBezTo>
                    <a:pt x="318" y="188"/>
                    <a:pt x="318" y="182"/>
                    <a:pt x="318" y="176"/>
                  </a:cubicBezTo>
                  <a:cubicBezTo>
                    <a:pt x="331" y="157"/>
                    <a:pt x="337" y="138"/>
                    <a:pt x="337" y="113"/>
                  </a:cubicBezTo>
                  <a:cubicBezTo>
                    <a:pt x="337" y="100"/>
                    <a:pt x="337" y="94"/>
                    <a:pt x="337" y="87"/>
                  </a:cubicBezTo>
                  <a:cubicBezTo>
                    <a:pt x="344" y="56"/>
                    <a:pt x="331" y="24"/>
                    <a:pt x="299" y="12"/>
                  </a:cubicBezTo>
                  <a:cubicBezTo>
                    <a:pt x="282" y="4"/>
                    <a:pt x="266" y="1"/>
                    <a:pt x="25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2" name="Google Shape;2892;p36"/>
            <p:cNvSpPr/>
            <p:nvPr/>
          </p:nvSpPr>
          <p:spPr>
            <a:xfrm>
              <a:off x="1937200" y="2668200"/>
              <a:ext cx="7450" cy="6975"/>
            </a:xfrm>
            <a:custGeom>
              <a:avLst/>
              <a:gdLst/>
              <a:ahLst/>
              <a:cxnLst/>
              <a:rect l="l" t="t" r="r" b="b"/>
              <a:pathLst>
                <a:path w="298" h="279" extrusionOk="0">
                  <a:moveTo>
                    <a:pt x="215" y="1"/>
                  </a:moveTo>
                  <a:cubicBezTo>
                    <a:pt x="133" y="7"/>
                    <a:pt x="58" y="57"/>
                    <a:pt x="26" y="139"/>
                  </a:cubicBezTo>
                  <a:cubicBezTo>
                    <a:pt x="1" y="190"/>
                    <a:pt x="1" y="278"/>
                    <a:pt x="83" y="278"/>
                  </a:cubicBezTo>
                  <a:cubicBezTo>
                    <a:pt x="165" y="272"/>
                    <a:pt x="241" y="215"/>
                    <a:pt x="272" y="139"/>
                  </a:cubicBezTo>
                  <a:cubicBezTo>
                    <a:pt x="297" y="89"/>
                    <a:pt x="297" y="1"/>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3" name="Google Shape;2893;p36"/>
            <p:cNvSpPr/>
            <p:nvPr/>
          </p:nvSpPr>
          <p:spPr>
            <a:xfrm>
              <a:off x="1941250" y="2689950"/>
              <a:ext cx="6225" cy="5375"/>
            </a:xfrm>
            <a:custGeom>
              <a:avLst/>
              <a:gdLst/>
              <a:ahLst/>
              <a:cxnLst/>
              <a:rect l="l" t="t" r="r" b="b"/>
              <a:pathLst>
                <a:path w="249" h="215" extrusionOk="0">
                  <a:moveTo>
                    <a:pt x="118" y="0"/>
                  </a:moveTo>
                  <a:cubicBezTo>
                    <a:pt x="83" y="0"/>
                    <a:pt x="38" y="53"/>
                    <a:pt x="28" y="77"/>
                  </a:cubicBezTo>
                  <a:cubicBezTo>
                    <a:pt x="16" y="102"/>
                    <a:pt x="9" y="133"/>
                    <a:pt x="3" y="165"/>
                  </a:cubicBezTo>
                  <a:cubicBezTo>
                    <a:pt x="0" y="202"/>
                    <a:pt x="18" y="215"/>
                    <a:pt x="43" y="215"/>
                  </a:cubicBezTo>
                  <a:cubicBezTo>
                    <a:pt x="82" y="215"/>
                    <a:pt x="138" y="184"/>
                    <a:pt x="161" y="165"/>
                  </a:cubicBezTo>
                  <a:cubicBezTo>
                    <a:pt x="198" y="127"/>
                    <a:pt x="249" y="39"/>
                    <a:pt x="148" y="20"/>
                  </a:cubicBezTo>
                  <a:cubicBezTo>
                    <a:pt x="140" y="6"/>
                    <a:pt x="130" y="0"/>
                    <a:pt x="1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4" name="Google Shape;2894;p36"/>
            <p:cNvSpPr/>
            <p:nvPr/>
          </p:nvSpPr>
          <p:spPr>
            <a:xfrm>
              <a:off x="1966225" y="2673725"/>
              <a:ext cx="8500" cy="6850"/>
            </a:xfrm>
            <a:custGeom>
              <a:avLst/>
              <a:gdLst/>
              <a:ahLst/>
              <a:cxnLst/>
              <a:rect l="l" t="t" r="r" b="b"/>
              <a:pathLst>
                <a:path w="340" h="274" extrusionOk="0">
                  <a:moveTo>
                    <a:pt x="235" y="0"/>
                  </a:moveTo>
                  <a:cubicBezTo>
                    <a:pt x="233" y="0"/>
                    <a:pt x="230" y="0"/>
                    <a:pt x="227" y="0"/>
                  </a:cubicBezTo>
                  <a:cubicBezTo>
                    <a:pt x="127" y="7"/>
                    <a:pt x="0" y="114"/>
                    <a:pt x="7" y="215"/>
                  </a:cubicBezTo>
                  <a:cubicBezTo>
                    <a:pt x="7" y="240"/>
                    <a:pt x="19" y="265"/>
                    <a:pt x="45" y="271"/>
                  </a:cubicBezTo>
                  <a:cubicBezTo>
                    <a:pt x="53" y="273"/>
                    <a:pt x="61" y="274"/>
                    <a:pt x="70" y="274"/>
                  </a:cubicBezTo>
                  <a:cubicBezTo>
                    <a:pt x="93" y="274"/>
                    <a:pt x="114" y="268"/>
                    <a:pt x="133" y="259"/>
                  </a:cubicBezTo>
                  <a:cubicBezTo>
                    <a:pt x="139" y="259"/>
                    <a:pt x="145" y="253"/>
                    <a:pt x="145" y="253"/>
                  </a:cubicBezTo>
                  <a:lnTo>
                    <a:pt x="152" y="253"/>
                  </a:lnTo>
                  <a:cubicBezTo>
                    <a:pt x="157" y="254"/>
                    <a:pt x="163" y="255"/>
                    <a:pt x="168" y="255"/>
                  </a:cubicBezTo>
                  <a:cubicBezTo>
                    <a:pt x="212" y="255"/>
                    <a:pt x="249" y="211"/>
                    <a:pt x="272" y="183"/>
                  </a:cubicBezTo>
                  <a:cubicBezTo>
                    <a:pt x="302" y="122"/>
                    <a:pt x="339" y="0"/>
                    <a:pt x="23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5" name="Google Shape;2895;p36"/>
            <p:cNvSpPr/>
            <p:nvPr/>
          </p:nvSpPr>
          <p:spPr>
            <a:xfrm>
              <a:off x="1952675" y="2668575"/>
              <a:ext cx="7900" cy="6200"/>
            </a:xfrm>
            <a:custGeom>
              <a:avLst/>
              <a:gdLst/>
              <a:ahLst/>
              <a:cxnLst/>
              <a:rect l="l" t="t" r="r" b="b"/>
              <a:pathLst>
                <a:path w="316" h="248" extrusionOk="0">
                  <a:moveTo>
                    <a:pt x="245" y="0"/>
                  </a:moveTo>
                  <a:cubicBezTo>
                    <a:pt x="236" y="0"/>
                    <a:pt x="226" y="2"/>
                    <a:pt x="214" y="4"/>
                  </a:cubicBezTo>
                  <a:cubicBezTo>
                    <a:pt x="151" y="23"/>
                    <a:pt x="0" y="156"/>
                    <a:pt x="82" y="225"/>
                  </a:cubicBezTo>
                  <a:cubicBezTo>
                    <a:pt x="102" y="242"/>
                    <a:pt x="121" y="248"/>
                    <a:pt x="141" y="248"/>
                  </a:cubicBezTo>
                  <a:cubicBezTo>
                    <a:pt x="166" y="248"/>
                    <a:pt x="193" y="239"/>
                    <a:pt x="221" y="232"/>
                  </a:cubicBezTo>
                  <a:cubicBezTo>
                    <a:pt x="246" y="219"/>
                    <a:pt x="296" y="168"/>
                    <a:pt x="278" y="137"/>
                  </a:cubicBezTo>
                  <a:cubicBezTo>
                    <a:pt x="276" y="137"/>
                    <a:pt x="275" y="137"/>
                    <a:pt x="274" y="138"/>
                  </a:cubicBezTo>
                  <a:lnTo>
                    <a:pt x="274" y="138"/>
                  </a:lnTo>
                  <a:cubicBezTo>
                    <a:pt x="300" y="82"/>
                    <a:pt x="315" y="0"/>
                    <a:pt x="24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6" name="Google Shape;2896;p36"/>
            <p:cNvSpPr/>
            <p:nvPr/>
          </p:nvSpPr>
          <p:spPr>
            <a:xfrm>
              <a:off x="1957875" y="2648400"/>
              <a:ext cx="5800" cy="6475"/>
            </a:xfrm>
            <a:custGeom>
              <a:avLst/>
              <a:gdLst/>
              <a:ahLst/>
              <a:cxnLst/>
              <a:rect l="l" t="t" r="r" b="b"/>
              <a:pathLst>
                <a:path w="232" h="259" extrusionOk="0">
                  <a:moveTo>
                    <a:pt x="192" y="0"/>
                  </a:moveTo>
                  <a:cubicBezTo>
                    <a:pt x="186" y="0"/>
                    <a:pt x="179" y="1"/>
                    <a:pt x="170" y="4"/>
                  </a:cubicBezTo>
                  <a:cubicBezTo>
                    <a:pt x="101" y="29"/>
                    <a:pt x="51" y="74"/>
                    <a:pt x="19" y="137"/>
                  </a:cubicBezTo>
                  <a:cubicBezTo>
                    <a:pt x="0" y="174"/>
                    <a:pt x="0" y="231"/>
                    <a:pt x="44" y="244"/>
                  </a:cubicBezTo>
                  <a:lnTo>
                    <a:pt x="70" y="256"/>
                  </a:lnTo>
                  <a:cubicBezTo>
                    <a:pt x="75" y="258"/>
                    <a:pt x="80" y="259"/>
                    <a:pt x="85" y="259"/>
                  </a:cubicBezTo>
                  <a:cubicBezTo>
                    <a:pt x="117" y="259"/>
                    <a:pt x="148" y="228"/>
                    <a:pt x="164" y="206"/>
                  </a:cubicBezTo>
                  <a:cubicBezTo>
                    <a:pt x="196" y="174"/>
                    <a:pt x="221" y="130"/>
                    <a:pt x="221" y="80"/>
                  </a:cubicBezTo>
                  <a:cubicBezTo>
                    <a:pt x="232" y="42"/>
                    <a:pt x="229" y="0"/>
                    <a:pt x="19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7" name="Google Shape;2897;p36"/>
            <p:cNvSpPr/>
            <p:nvPr/>
          </p:nvSpPr>
          <p:spPr>
            <a:xfrm>
              <a:off x="1992175" y="2605350"/>
              <a:ext cx="7975" cy="6275"/>
            </a:xfrm>
            <a:custGeom>
              <a:avLst/>
              <a:gdLst/>
              <a:ahLst/>
              <a:cxnLst/>
              <a:rect l="l" t="t" r="r" b="b"/>
              <a:pathLst>
                <a:path w="319" h="251" extrusionOk="0">
                  <a:moveTo>
                    <a:pt x="253" y="0"/>
                  </a:moveTo>
                  <a:cubicBezTo>
                    <a:pt x="163" y="0"/>
                    <a:pt x="0" y="132"/>
                    <a:pt x="79" y="225"/>
                  </a:cubicBezTo>
                  <a:lnTo>
                    <a:pt x="85" y="231"/>
                  </a:lnTo>
                  <a:cubicBezTo>
                    <a:pt x="96" y="245"/>
                    <a:pt x="113" y="251"/>
                    <a:pt x="131" y="251"/>
                  </a:cubicBezTo>
                  <a:cubicBezTo>
                    <a:pt x="154" y="251"/>
                    <a:pt x="178" y="242"/>
                    <a:pt x="192" y="231"/>
                  </a:cubicBezTo>
                  <a:cubicBezTo>
                    <a:pt x="268" y="200"/>
                    <a:pt x="318" y="118"/>
                    <a:pt x="306" y="36"/>
                  </a:cubicBezTo>
                  <a:cubicBezTo>
                    <a:pt x="299" y="11"/>
                    <a:pt x="279" y="0"/>
                    <a:pt x="2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8" name="Google Shape;2898;p36"/>
            <p:cNvSpPr/>
            <p:nvPr/>
          </p:nvSpPr>
          <p:spPr>
            <a:xfrm>
              <a:off x="1996975" y="2638150"/>
              <a:ext cx="8700" cy="7325"/>
            </a:xfrm>
            <a:custGeom>
              <a:avLst/>
              <a:gdLst/>
              <a:ahLst/>
              <a:cxnLst/>
              <a:rect l="l" t="t" r="r" b="b"/>
              <a:pathLst>
                <a:path w="348" h="293" extrusionOk="0">
                  <a:moveTo>
                    <a:pt x="224" y="0"/>
                  </a:moveTo>
                  <a:cubicBezTo>
                    <a:pt x="209" y="0"/>
                    <a:pt x="190" y="6"/>
                    <a:pt x="171" y="17"/>
                  </a:cubicBezTo>
                  <a:cubicBezTo>
                    <a:pt x="95" y="67"/>
                    <a:pt x="0" y="181"/>
                    <a:pt x="70" y="269"/>
                  </a:cubicBezTo>
                  <a:cubicBezTo>
                    <a:pt x="83" y="286"/>
                    <a:pt x="101" y="293"/>
                    <a:pt x="120" y="293"/>
                  </a:cubicBezTo>
                  <a:cubicBezTo>
                    <a:pt x="213" y="293"/>
                    <a:pt x="347" y="135"/>
                    <a:pt x="259" y="67"/>
                  </a:cubicBezTo>
                  <a:cubicBezTo>
                    <a:pt x="271" y="22"/>
                    <a:pt x="254" y="0"/>
                    <a:pt x="22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99" name="Google Shape;2899;p36"/>
            <p:cNvSpPr/>
            <p:nvPr/>
          </p:nvSpPr>
          <p:spPr>
            <a:xfrm>
              <a:off x="2014150" y="2612450"/>
              <a:ext cx="6025" cy="6175"/>
            </a:xfrm>
            <a:custGeom>
              <a:avLst/>
              <a:gdLst/>
              <a:ahLst/>
              <a:cxnLst/>
              <a:rect l="l" t="t" r="r" b="b"/>
              <a:pathLst>
                <a:path w="241" h="247" extrusionOk="0">
                  <a:moveTo>
                    <a:pt x="182" y="1"/>
                  </a:moveTo>
                  <a:cubicBezTo>
                    <a:pt x="153" y="1"/>
                    <a:pt x="118" y="18"/>
                    <a:pt x="95" y="29"/>
                  </a:cubicBezTo>
                  <a:cubicBezTo>
                    <a:pt x="70" y="48"/>
                    <a:pt x="45" y="67"/>
                    <a:pt x="32" y="99"/>
                  </a:cubicBezTo>
                  <a:cubicBezTo>
                    <a:pt x="26" y="111"/>
                    <a:pt x="26" y="118"/>
                    <a:pt x="20" y="137"/>
                  </a:cubicBezTo>
                  <a:cubicBezTo>
                    <a:pt x="20" y="137"/>
                    <a:pt x="20" y="137"/>
                    <a:pt x="20" y="143"/>
                  </a:cubicBezTo>
                  <a:cubicBezTo>
                    <a:pt x="1" y="168"/>
                    <a:pt x="7" y="206"/>
                    <a:pt x="32" y="225"/>
                  </a:cubicBezTo>
                  <a:cubicBezTo>
                    <a:pt x="39" y="231"/>
                    <a:pt x="45" y="231"/>
                    <a:pt x="51" y="238"/>
                  </a:cubicBezTo>
                  <a:cubicBezTo>
                    <a:pt x="61" y="244"/>
                    <a:pt x="72" y="247"/>
                    <a:pt x="82" y="247"/>
                  </a:cubicBezTo>
                  <a:cubicBezTo>
                    <a:pt x="145" y="247"/>
                    <a:pt x="212" y="148"/>
                    <a:pt x="228" y="105"/>
                  </a:cubicBezTo>
                  <a:cubicBezTo>
                    <a:pt x="240" y="80"/>
                    <a:pt x="234" y="55"/>
                    <a:pt x="228" y="36"/>
                  </a:cubicBezTo>
                  <a:cubicBezTo>
                    <a:pt x="220" y="10"/>
                    <a:pt x="202" y="1"/>
                    <a:pt x="18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0" name="Google Shape;2900;p36"/>
            <p:cNvSpPr/>
            <p:nvPr/>
          </p:nvSpPr>
          <p:spPr>
            <a:xfrm>
              <a:off x="1990500" y="2704625"/>
              <a:ext cx="9325" cy="5375"/>
            </a:xfrm>
            <a:custGeom>
              <a:avLst/>
              <a:gdLst/>
              <a:ahLst/>
              <a:cxnLst/>
              <a:rect l="l" t="t" r="r" b="b"/>
              <a:pathLst>
                <a:path w="373" h="215" extrusionOk="0">
                  <a:moveTo>
                    <a:pt x="240" y="0"/>
                  </a:moveTo>
                  <a:cubicBezTo>
                    <a:pt x="139" y="0"/>
                    <a:pt x="1" y="215"/>
                    <a:pt x="133" y="215"/>
                  </a:cubicBezTo>
                  <a:cubicBezTo>
                    <a:pt x="234" y="215"/>
                    <a:pt x="373" y="0"/>
                    <a:pt x="24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1" name="Google Shape;2901;p36"/>
            <p:cNvSpPr/>
            <p:nvPr/>
          </p:nvSpPr>
          <p:spPr>
            <a:xfrm>
              <a:off x="1986125" y="2724650"/>
              <a:ext cx="7725" cy="7325"/>
            </a:xfrm>
            <a:custGeom>
              <a:avLst/>
              <a:gdLst/>
              <a:ahLst/>
              <a:cxnLst/>
              <a:rect l="l" t="t" r="r" b="b"/>
              <a:pathLst>
                <a:path w="309" h="293" extrusionOk="0">
                  <a:moveTo>
                    <a:pt x="195" y="0"/>
                  </a:moveTo>
                  <a:cubicBezTo>
                    <a:pt x="150" y="0"/>
                    <a:pt x="100" y="45"/>
                    <a:pt x="75" y="76"/>
                  </a:cubicBezTo>
                  <a:lnTo>
                    <a:pt x="56" y="114"/>
                  </a:lnTo>
                  <a:cubicBezTo>
                    <a:pt x="0" y="185"/>
                    <a:pt x="14" y="293"/>
                    <a:pt x="90" y="293"/>
                  </a:cubicBezTo>
                  <a:cubicBezTo>
                    <a:pt x="109" y="293"/>
                    <a:pt x="131" y="286"/>
                    <a:pt x="157" y="272"/>
                  </a:cubicBezTo>
                  <a:cubicBezTo>
                    <a:pt x="226" y="246"/>
                    <a:pt x="277" y="190"/>
                    <a:pt x="296" y="114"/>
                  </a:cubicBezTo>
                  <a:cubicBezTo>
                    <a:pt x="308" y="57"/>
                    <a:pt x="289" y="13"/>
                    <a:pt x="226" y="7"/>
                  </a:cubicBezTo>
                  <a:lnTo>
                    <a:pt x="19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02" name="Google Shape;2902;p36"/>
            <p:cNvSpPr/>
            <p:nvPr/>
          </p:nvSpPr>
          <p:spPr>
            <a:xfrm>
              <a:off x="1997925" y="2729700"/>
              <a:ext cx="10725" cy="8350"/>
            </a:xfrm>
            <a:custGeom>
              <a:avLst/>
              <a:gdLst/>
              <a:ahLst/>
              <a:cxnLst/>
              <a:rect l="l" t="t" r="r" b="b"/>
              <a:pathLst>
                <a:path w="429" h="334" extrusionOk="0">
                  <a:moveTo>
                    <a:pt x="310" y="1"/>
                  </a:moveTo>
                  <a:cubicBezTo>
                    <a:pt x="287" y="1"/>
                    <a:pt x="262" y="7"/>
                    <a:pt x="233" y="19"/>
                  </a:cubicBezTo>
                  <a:cubicBezTo>
                    <a:pt x="196" y="38"/>
                    <a:pt x="164" y="57"/>
                    <a:pt x="133" y="89"/>
                  </a:cubicBezTo>
                  <a:cubicBezTo>
                    <a:pt x="82" y="139"/>
                    <a:pt x="0" y="328"/>
                    <a:pt x="126" y="328"/>
                  </a:cubicBezTo>
                  <a:cubicBezTo>
                    <a:pt x="138" y="332"/>
                    <a:pt x="150" y="334"/>
                    <a:pt x="162" y="334"/>
                  </a:cubicBezTo>
                  <a:cubicBezTo>
                    <a:pt x="254" y="334"/>
                    <a:pt x="351" y="237"/>
                    <a:pt x="385" y="164"/>
                  </a:cubicBezTo>
                  <a:cubicBezTo>
                    <a:pt x="429" y="71"/>
                    <a:pt x="389" y="1"/>
                    <a:pt x="31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903" name="Google Shape;2903;p36"/>
          <p:cNvSpPr/>
          <p:nvPr/>
        </p:nvSpPr>
        <p:spPr>
          <a:xfrm rot="6359763">
            <a:off x="6856764" y="899495"/>
            <a:ext cx="645267" cy="558539"/>
          </a:xfrm>
          <a:custGeom>
            <a:avLst/>
            <a:gdLst/>
            <a:ahLst/>
            <a:cxnLst/>
            <a:rect l="l" t="t" r="r" b="b"/>
            <a:pathLst>
              <a:path w="5961" h="5160" extrusionOk="0">
                <a:moveTo>
                  <a:pt x="3539" y="215"/>
                </a:moveTo>
                <a:cubicBezTo>
                  <a:pt x="3842" y="303"/>
                  <a:pt x="4996" y="2883"/>
                  <a:pt x="5721" y="4712"/>
                </a:cubicBezTo>
                <a:cubicBezTo>
                  <a:pt x="5721" y="4724"/>
                  <a:pt x="5727" y="4731"/>
                  <a:pt x="5683" y="4762"/>
                </a:cubicBezTo>
                <a:cubicBezTo>
                  <a:pt x="5489" y="4895"/>
                  <a:pt x="4965" y="4952"/>
                  <a:pt x="4313" y="4952"/>
                </a:cubicBezTo>
                <a:cubicBezTo>
                  <a:pt x="2829" y="4952"/>
                  <a:pt x="685" y="4655"/>
                  <a:pt x="291" y="4283"/>
                </a:cubicBezTo>
                <a:cubicBezTo>
                  <a:pt x="228" y="4220"/>
                  <a:pt x="247" y="4195"/>
                  <a:pt x="259" y="4176"/>
                </a:cubicBezTo>
                <a:cubicBezTo>
                  <a:pt x="1060" y="2839"/>
                  <a:pt x="3242" y="272"/>
                  <a:pt x="3539" y="215"/>
                </a:cubicBezTo>
                <a:close/>
                <a:moveTo>
                  <a:pt x="3545" y="0"/>
                </a:moveTo>
                <a:cubicBezTo>
                  <a:pt x="3091" y="7"/>
                  <a:pt x="726" y="2984"/>
                  <a:pt x="76" y="4068"/>
                </a:cubicBezTo>
                <a:cubicBezTo>
                  <a:pt x="1" y="4188"/>
                  <a:pt x="32" y="4346"/>
                  <a:pt x="146" y="4434"/>
                </a:cubicBezTo>
                <a:cubicBezTo>
                  <a:pt x="587" y="4850"/>
                  <a:pt x="2719" y="5160"/>
                  <a:pt x="4258" y="5160"/>
                </a:cubicBezTo>
                <a:cubicBezTo>
                  <a:pt x="4983" y="5160"/>
                  <a:pt x="5570" y="5096"/>
                  <a:pt x="5803" y="4939"/>
                </a:cubicBezTo>
                <a:cubicBezTo>
                  <a:pt x="5910" y="4882"/>
                  <a:pt x="5961" y="4750"/>
                  <a:pt x="5917" y="4636"/>
                </a:cubicBezTo>
                <a:cubicBezTo>
                  <a:pt x="5488" y="3551"/>
                  <a:pt x="4043" y="0"/>
                  <a:pt x="35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 name="Rectangle: Rounded Corners 1">
            <a:extLst>
              <a:ext uri="{FF2B5EF4-FFF2-40B4-BE49-F238E27FC236}">
                <a16:creationId xmlns:a16="http://schemas.microsoft.com/office/drawing/2014/main" id="{CC905581-9681-4E01-ABAF-E2D5DBF0765F}"/>
              </a:ext>
            </a:extLst>
          </p:cNvPr>
          <p:cNvSpPr/>
          <p:nvPr/>
        </p:nvSpPr>
        <p:spPr>
          <a:xfrm>
            <a:off x="100653" y="1037307"/>
            <a:ext cx="11728174"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dirty="0"/>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5-7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64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81"/>
                                        </p:tgtEl>
                                        <p:attrNameLst>
                                          <p:attrName>style.visibility</p:attrName>
                                        </p:attrNameLst>
                                      </p:cBhvr>
                                      <p:to>
                                        <p:strVal val="visible"/>
                                      </p:to>
                                    </p:set>
                                    <p:animEffect transition="in" filter="barn(inVertical)">
                                      <p:cBhvr>
                                        <p:cTn id="7" dur="500"/>
                                        <p:tgtEl>
                                          <p:spTgt spid="2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A616A8-FD35-49EF-995B-A41737798067}"/>
              </a:ext>
            </a:extLst>
          </p:cNvPr>
          <p:cNvPicPr>
            <a:picLocks noChangeAspect="1"/>
          </p:cNvPicPr>
          <p:nvPr/>
        </p:nvPicPr>
        <p:blipFill>
          <a:blip r:embed="rId2"/>
          <a:stretch>
            <a:fillRect/>
          </a:stretch>
        </p:blipFill>
        <p:spPr>
          <a:xfrm>
            <a:off x="954157" y="0"/>
            <a:ext cx="10071651" cy="6858000"/>
          </a:xfrm>
          <a:prstGeom prst="rect">
            <a:avLst/>
          </a:prstGeom>
        </p:spPr>
      </p:pic>
    </p:spTree>
    <p:extLst>
      <p:ext uri="{BB962C8B-B14F-4D97-AF65-F5344CB8AC3E}">
        <p14:creationId xmlns:p14="http://schemas.microsoft.com/office/powerpoint/2010/main" val="536471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AB75EAC-20F4-41A2-8E4C-A7EA351557BA}"/>
              </a:ext>
            </a:extLst>
          </p:cNvPr>
          <p:cNvGraphicFramePr>
            <a:graphicFrameLocks noGrp="1"/>
          </p:cNvGraphicFramePr>
          <p:nvPr>
            <p:extLst>
              <p:ext uri="{D42A27DB-BD31-4B8C-83A1-F6EECF244321}">
                <p14:modId xmlns:p14="http://schemas.microsoft.com/office/powerpoint/2010/main" val="3389280595"/>
              </p:ext>
            </p:extLst>
          </p:nvPr>
        </p:nvGraphicFramePr>
        <p:xfrm>
          <a:off x="848140" y="341243"/>
          <a:ext cx="11012556" cy="6175514"/>
        </p:xfrm>
        <a:graphic>
          <a:graphicData uri="http://schemas.openxmlformats.org/drawingml/2006/table">
            <a:tbl>
              <a:tblPr firstRow="1" firstCol="1" bandRow="1">
                <a:tableStyleId>{8799B23B-EC83-4686-B30A-512413B5E67A}</a:tableStyleId>
              </a:tblPr>
              <a:tblGrid>
                <a:gridCol w="2292625">
                  <a:extLst>
                    <a:ext uri="{9D8B030D-6E8A-4147-A177-3AD203B41FA5}">
                      <a16:colId xmlns:a16="http://schemas.microsoft.com/office/drawing/2014/main" val="3099627741"/>
                    </a:ext>
                  </a:extLst>
                </a:gridCol>
                <a:gridCol w="5393635">
                  <a:extLst>
                    <a:ext uri="{9D8B030D-6E8A-4147-A177-3AD203B41FA5}">
                      <a16:colId xmlns:a16="http://schemas.microsoft.com/office/drawing/2014/main" val="1925803263"/>
                    </a:ext>
                  </a:extLst>
                </a:gridCol>
                <a:gridCol w="1512701">
                  <a:extLst>
                    <a:ext uri="{9D8B030D-6E8A-4147-A177-3AD203B41FA5}">
                      <a16:colId xmlns:a16="http://schemas.microsoft.com/office/drawing/2014/main" val="3315203249"/>
                    </a:ext>
                  </a:extLst>
                </a:gridCol>
                <a:gridCol w="1813595">
                  <a:extLst>
                    <a:ext uri="{9D8B030D-6E8A-4147-A177-3AD203B41FA5}">
                      <a16:colId xmlns:a16="http://schemas.microsoft.com/office/drawing/2014/main" val="1210217563"/>
                    </a:ext>
                  </a:extLst>
                </a:gridCol>
              </a:tblGrid>
              <a:tr h="840125">
                <a:tc gridSpan="4">
                  <a:txBody>
                    <a:bodyPr/>
                    <a:lstStyle/>
                    <a:p>
                      <a:pPr algn="ctr">
                        <a:lnSpc>
                          <a:spcPct val="107000"/>
                        </a:lnSpc>
                        <a:spcAft>
                          <a:spcPts val="0"/>
                        </a:spcAft>
                      </a:pPr>
                      <a:r>
                        <a:rPr lang="en-US" sz="3600" dirty="0">
                          <a:effectLst/>
                          <a:latin typeface="Times New Roman" panose="02020603050405020304" pitchFamily="18" charset="0"/>
                          <a:cs typeface="Times New Roman" panose="02020603050405020304" pitchFamily="18" charset="0"/>
                        </a:rPr>
                        <a:t>BẢNG KIỂM KĨ NĂNG VIẾT ĐOẠN VĂN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9281817"/>
                  </a:ext>
                </a:extLst>
              </a:tr>
              <a:tr h="746821">
                <a:tc grid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303695"/>
                  </a:ext>
                </a:extLst>
              </a:tr>
              <a:tr h="560403">
                <a:tc rowSpan="3">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endParaRPr lang="en-US" sz="2800" dirty="0">
                        <a:effectLst/>
                        <a:latin typeface="Times New Roman" panose="02020603050405020304" pitchFamily="18" charset="0"/>
                        <a:cs typeface="Times New Roman" panose="02020603050405020304" pitchFamily="18" charset="0"/>
                      </a:endParaRPr>
                    </a:p>
                    <a:p>
                      <a:pPr algn="ctr">
                        <a:lnSpc>
                          <a:spcPct val="107000"/>
                        </a:lnSpc>
                        <a:spcAft>
                          <a:spcPts val="0"/>
                        </a:spcAft>
                      </a:pPr>
                      <a:endParaRPr lang="en-US" sz="2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3983"/>
                  </a:ext>
                </a:extLst>
              </a:tr>
              <a:tr h="560403">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8558334"/>
                  </a:ext>
                </a:extLst>
              </a:tr>
              <a:tr h="1149676">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3.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814960"/>
                  </a:ext>
                </a:extLst>
              </a:tr>
              <a:tr h="560403">
                <a:tc rowSpan="3">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endParaRPr lang="en-US" sz="2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4.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5482472"/>
                  </a:ext>
                </a:extLst>
              </a:tr>
              <a:tr h="1149676">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5.Trình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a:t>
                      </a:r>
                    </a:p>
                  </a:txBody>
                  <a:tcPr marL="68580" marR="68580" marT="0" marB="0"/>
                </a:tc>
                <a:tc>
                  <a:txBody>
                    <a:bodyPr/>
                    <a:lstStyle/>
                    <a:p>
                      <a:pPr>
                        <a:lnSpc>
                          <a:spcPct val="107000"/>
                        </a:lnSpc>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3365917"/>
                  </a:ext>
                </a:extLst>
              </a:tr>
              <a:tr h="608007">
                <a:tc vMerge="1">
                  <a:txBody>
                    <a:bodyPr/>
                    <a:lstStyle/>
                    <a:p>
                      <a:endParaRPr lang="en-US"/>
                    </a:p>
                  </a:txBody>
                  <a:tcPr/>
                </a:tc>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6.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9403816"/>
                  </a:ext>
                </a:extLst>
              </a:tr>
            </a:tbl>
          </a:graphicData>
        </a:graphic>
      </p:graphicFrame>
    </p:spTree>
    <p:extLst>
      <p:ext uri="{BB962C8B-B14F-4D97-AF65-F5344CB8AC3E}">
        <p14:creationId xmlns:p14="http://schemas.microsoft.com/office/powerpoint/2010/main" val="1459328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D866F-5CC1-49BD-B0F7-BA2C1B9BE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85530"/>
            <a:ext cx="5976729" cy="6558148"/>
          </a:xfrm>
          <a:prstGeom prst="rect">
            <a:avLst/>
          </a:prstGeom>
        </p:spPr>
      </p:pic>
      <p:sp>
        <p:nvSpPr>
          <p:cNvPr id="4" name="Oval 3">
            <a:extLst>
              <a:ext uri="{FF2B5EF4-FFF2-40B4-BE49-F238E27FC236}">
                <a16:creationId xmlns:a16="http://schemas.microsoft.com/office/drawing/2014/main" id="{39F3548B-A6F5-4F8B-A452-ACBCFF2AB3DE}"/>
              </a:ext>
            </a:extLst>
          </p:cNvPr>
          <p:cNvSpPr/>
          <p:nvPr/>
        </p:nvSpPr>
        <p:spPr>
          <a:xfrm>
            <a:off x="5936975" y="591836"/>
            <a:ext cx="1577009" cy="1859687"/>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VĂN BẢN</a:t>
            </a:r>
          </a:p>
        </p:txBody>
      </p:sp>
      <p:sp>
        <p:nvSpPr>
          <p:cNvPr id="9" name="Oval 8">
            <a:extLst>
              <a:ext uri="{FF2B5EF4-FFF2-40B4-BE49-F238E27FC236}">
                <a16:creationId xmlns:a16="http://schemas.microsoft.com/office/drawing/2014/main" id="{0B6209B5-8416-4AB1-A76C-E63A7B8B55DB}"/>
              </a:ext>
            </a:extLst>
          </p:cNvPr>
          <p:cNvSpPr/>
          <p:nvPr/>
        </p:nvSpPr>
        <p:spPr>
          <a:xfrm>
            <a:off x="6009863" y="4490322"/>
            <a:ext cx="1596905" cy="176129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ĐOẠN VĂN</a:t>
            </a:r>
          </a:p>
        </p:txBody>
      </p:sp>
      <p:sp>
        <p:nvSpPr>
          <p:cNvPr id="10" name="Rounded Rectangle 4">
            <a:extLst>
              <a:ext uri="{FF2B5EF4-FFF2-40B4-BE49-F238E27FC236}">
                <a16:creationId xmlns:a16="http://schemas.microsoft.com/office/drawing/2014/main" id="{96FA025F-F685-415F-BA7A-FBB4E3735EDD}"/>
              </a:ext>
            </a:extLst>
          </p:cNvPr>
          <p:cNvSpPr/>
          <p:nvPr/>
        </p:nvSpPr>
        <p:spPr>
          <a:xfrm>
            <a:off x="119270" y="84843"/>
            <a:ext cx="4373216" cy="685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tx1"/>
                </a:solidFill>
                <a:latin typeface="Times New Roman" panose="02020603050405020304" pitchFamily="18" charset="0"/>
              </a:rPr>
              <a:t>L</a:t>
            </a:r>
            <a:r>
              <a:rPr lang="vi-VN" sz="2000" dirty="0">
                <a:solidFill>
                  <a:schemeClr val="tx1"/>
                </a:solidFill>
                <a:latin typeface="Times New Roman" panose="02020603050405020304" pitchFamily="18" charset="0"/>
              </a:rPr>
              <a:t>à </a:t>
            </a:r>
            <a:r>
              <a:rPr lang="en-US" sz="2000" dirty="0" err="1">
                <a:solidFill>
                  <a:schemeClr val="tx1"/>
                </a:solidFill>
                <a:latin typeface="Times New Roman" panose="02020603050405020304" pitchFamily="18" charset="0"/>
              </a:rPr>
              <a:t>đơn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vị</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ngôn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ngữ</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trình</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bày</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trọn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vẹn</a:t>
            </a:r>
            <a:r>
              <a:rPr lang="en-US" sz="2000" dirty="0">
                <a:solidFill>
                  <a:schemeClr val="tx1"/>
                </a:solidFill>
                <a:latin typeface="Times New Roman" panose="02020603050405020304" pitchFamily="18" charset="0"/>
              </a:rPr>
              <a:t> 1 </a:t>
            </a:r>
            <a:r>
              <a:rPr lang="en-US" sz="2000" dirty="0" err="1">
                <a:solidFill>
                  <a:schemeClr val="tx1"/>
                </a:solidFill>
                <a:latin typeface="Times New Roman" panose="02020603050405020304" pitchFamily="18" charset="0"/>
              </a:rPr>
              <a:t>vấn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đề</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trong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giao</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tiếp</a:t>
            </a:r>
            <a:endParaRPr lang="en-US" sz="2000" dirty="0">
              <a:solidFill>
                <a:schemeClr val="tx1"/>
              </a:solidFill>
            </a:endParaRPr>
          </a:p>
        </p:txBody>
      </p:sp>
      <p:sp>
        <p:nvSpPr>
          <p:cNvPr id="11" name="Rounded Rectangle 5">
            <a:extLst>
              <a:ext uri="{FF2B5EF4-FFF2-40B4-BE49-F238E27FC236}">
                <a16:creationId xmlns:a16="http://schemas.microsoft.com/office/drawing/2014/main" id="{9BB96AFE-C1A5-4C2C-A71E-1884DE25EB62}"/>
              </a:ext>
            </a:extLst>
          </p:cNvPr>
          <p:cNvSpPr/>
          <p:nvPr/>
        </p:nvSpPr>
        <p:spPr>
          <a:xfrm>
            <a:off x="119790" y="879199"/>
            <a:ext cx="4372696" cy="685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chemeClr val="tx1"/>
                </a:solidFill>
                <a:latin typeface="Times New Roman" panose="02020603050405020304" pitchFamily="18" charset="0"/>
              </a:rPr>
              <a:t>Thường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là</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bài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nói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bài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viết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lá</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bức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thư</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bài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thơ</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truyện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thông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báo</a:t>
            </a:r>
            <a:r>
              <a:rPr lang="en-US" sz="2000" dirty="0">
                <a:solidFill>
                  <a:schemeClr val="tx1"/>
                </a:solidFill>
                <a:latin typeface="Times New Roman" panose="02020603050405020304" pitchFamily="18" charset="0"/>
              </a:rPr>
              <a:t>…)</a:t>
            </a:r>
            <a:endParaRPr lang="en-US" sz="2000" dirty="0">
              <a:solidFill>
                <a:schemeClr val="tx1"/>
              </a:solidFill>
            </a:endParaRPr>
          </a:p>
        </p:txBody>
      </p:sp>
      <p:sp>
        <p:nvSpPr>
          <p:cNvPr id="12" name="Rounded Rectangle 7">
            <a:extLst>
              <a:ext uri="{FF2B5EF4-FFF2-40B4-BE49-F238E27FC236}">
                <a16:creationId xmlns:a16="http://schemas.microsoft.com/office/drawing/2014/main" id="{9FF3F94F-941D-460B-8CC5-FFB7853549D1}"/>
              </a:ext>
            </a:extLst>
          </p:cNvPr>
          <p:cNvSpPr/>
          <p:nvPr/>
        </p:nvSpPr>
        <p:spPr>
          <a:xfrm>
            <a:off x="119269" y="1661847"/>
            <a:ext cx="4373217" cy="685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chemeClr val="tx1"/>
                </a:solidFill>
                <a:latin typeface="Times New Roman" panose="02020603050405020304" pitchFamily="18" charset="0"/>
              </a:rPr>
              <a:t>Các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bộ</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phận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thống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về</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chủ</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đề</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xoay</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quanh</a:t>
            </a:r>
            <a:r>
              <a:rPr lang="en-US" sz="2000" dirty="0">
                <a:solidFill>
                  <a:schemeClr val="tx1"/>
                </a:solidFill>
                <a:latin typeface="Times New Roman" panose="02020603050405020304" pitchFamily="18" charset="0"/>
              </a:rPr>
              <a:t> 1 </a:t>
            </a:r>
            <a:r>
              <a:rPr lang="en-US" sz="2000" dirty="0" err="1">
                <a:solidFill>
                  <a:schemeClr val="tx1"/>
                </a:solidFill>
                <a:latin typeface="Times New Roman" panose="02020603050405020304" pitchFamily="18" charset="0"/>
              </a:rPr>
              <a:t>vấn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đề</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định</a:t>
            </a:r>
            <a:r>
              <a:rPr lang="en-US" sz="2000" dirty="0">
                <a:solidFill>
                  <a:schemeClr val="tx1"/>
                </a:solidFill>
                <a:latin typeface="Times New Roman" panose="02020603050405020304" pitchFamily="18" charset="0"/>
              </a:rPr>
              <a:t>)</a:t>
            </a:r>
            <a:endParaRPr lang="en-US" sz="2000" dirty="0">
              <a:solidFill>
                <a:schemeClr val="tx1"/>
              </a:solidFill>
            </a:endParaRPr>
          </a:p>
        </p:txBody>
      </p:sp>
      <p:sp>
        <p:nvSpPr>
          <p:cNvPr id="13" name="Rounded Rectangle 9">
            <a:extLst>
              <a:ext uri="{FF2B5EF4-FFF2-40B4-BE49-F238E27FC236}">
                <a16:creationId xmlns:a16="http://schemas.microsoft.com/office/drawing/2014/main" id="{4C7F83DD-B2CF-48AA-9D0E-EF711B428204}"/>
              </a:ext>
            </a:extLst>
          </p:cNvPr>
          <p:cNvSpPr/>
          <p:nvPr/>
        </p:nvSpPr>
        <p:spPr>
          <a:xfrm>
            <a:off x="119262" y="2451524"/>
            <a:ext cx="4373217" cy="66312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err="1">
                <a:solidFill>
                  <a:schemeClr val="tx1"/>
                </a:solidFill>
                <a:latin typeface="Times New Roman" panose="02020603050405020304" pitchFamily="18" charset="0"/>
              </a:rPr>
              <a:t>Liên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kết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bằng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những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từ</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ngữ</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định</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và</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được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sắp</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xếp</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theo</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thứ</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tự</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hợp</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lí</a:t>
            </a:r>
            <a:endParaRPr lang="en-US" sz="2000" dirty="0">
              <a:solidFill>
                <a:schemeClr val="tx1"/>
              </a:solidFill>
              <a:latin typeface="Times New Roman" panose="02020603050405020304" pitchFamily="18" charset="0"/>
            </a:endParaRPr>
          </a:p>
        </p:txBody>
      </p:sp>
      <p:sp>
        <p:nvSpPr>
          <p:cNvPr id="15" name="Rounded Rectangle 4">
            <a:extLst>
              <a:ext uri="{FF2B5EF4-FFF2-40B4-BE49-F238E27FC236}">
                <a16:creationId xmlns:a16="http://schemas.microsoft.com/office/drawing/2014/main" id="{9A566910-5F50-4158-98FE-6E2158EB35CB}"/>
              </a:ext>
            </a:extLst>
          </p:cNvPr>
          <p:cNvSpPr/>
          <p:nvPr/>
        </p:nvSpPr>
        <p:spPr>
          <a:xfrm>
            <a:off x="145762" y="3209150"/>
            <a:ext cx="4373216" cy="5225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tx1"/>
                </a:solidFill>
                <a:latin typeface="Times New Roman" panose="02020603050405020304" pitchFamily="18" charset="0"/>
              </a:rPr>
              <a:t>L</a:t>
            </a:r>
            <a:r>
              <a:rPr lang="vi-VN" sz="2000" dirty="0">
                <a:solidFill>
                  <a:schemeClr val="tx1"/>
                </a:solidFill>
                <a:latin typeface="Times New Roman" panose="02020603050405020304" pitchFamily="18" charset="0"/>
              </a:rPr>
              <a:t>à đơn vị trực tiếp tạo nên văn bản</a:t>
            </a:r>
            <a:endParaRPr lang="en-US" sz="2000" dirty="0">
              <a:solidFill>
                <a:schemeClr val="tx1"/>
              </a:solidFill>
            </a:endParaRPr>
          </a:p>
        </p:txBody>
      </p:sp>
      <p:sp>
        <p:nvSpPr>
          <p:cNvPr id="16" name="Rounded Rectangle 9">
            <a:extLst>
              <a:ext uri="{FF2B5EF4-FFF2-40B4-BE49-F238E27FC236}">
                <a16:creationId xmlns:a16="http://schemas.microsoft.com/office/drawing/2014/main" id="{02338468-11E3-4CAF-A650-BF74AE23F29B}"/>
              </a:ext>
            </a:extLst>
          </p:cNvPr>
          <p:cNvSpPr/>
          <p:nvPr/>
        </p:nvSpPr>
        <p:spPr>
          <a:xfrm>
            <a:off x="145761" y="3814641"/>
            <a:ext cx="4346717" cy="5225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solidFill>
                  <a:schemeClr val="tx1"/>
                </a:solidFill>
                <a:latin typeface="Times New Roman" panose="02020603050405020304" pitchFamily="18" charset="0"/>
              </a:rPr>
              <a:t>Mỗi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đoạn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văn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thể</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hiện</a:t>
            </a:r>
            <a:r>
              <a:rPr lang="en-US" sz="2000" dirty="0">
                <a:solidFill>
                  <a:schemeClr val="tx1"/>
                </a:solidFill>
                <a:latin typeface="Times New Roman" panose="02020603050405020304" pitchFamily="18" charset="0"/>
              </a:rPr>
              <a:t> 1 </a:t>
            </a:r>
            <a:r>
              <a:rPr lang="en-US" sz="2000" dirty="0" err="1">
                <a:solidFill>
                  <a:schemeClr val="tx1"/>
                </a:solidFill>
                <a:latin typeface="Times New Roman" panose="02020603050405020304" pitchFamily="18" charset="0"/>
              </a:rPr>
              <a:t>chủ</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đề</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nhỏ</a:t>
            </a:r>
            <a:endParaRPr lang="en-US" sz="2000" dirty="0">
              <a:solidFill>
                <a:schemeClr val="tx1"/>
              </a:solidFill>
              <a:latin typeface="Times New Roman" panose="02020603050405020304" pitchFamily="18" charset="0"/>
            </a:endParaRPr>
          </a:p>
        </p:txBody>
      </p:sp>
      <p:sp>
        <p:nvSpPr>
          <p:cNvPr id="17" name="Rounded Rectangle 4">
            <a:extLst>
              <a:ext uri="{FF2B5EF4-FFF2-40B4-BE49-F238E27FC236}">
                <a16:creationId xmlns:a16="http://schemas.microsoft.com/office/drawing/2014/main" id="{64E598AD-7321-4EB5-8C84-1250C64AD125}"/>
              </a:ext>
            </a:extLst>
          </p:cNvPr>
          <p:cNvSpPr/>
          <p:nvPr/>
        </p:nvSpPr>
        <p:spPr>
          <a:xfrm>
            <a:off x="119261" y="4470900"/>
            <a:ext cx="4346717" cy="52253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663"/>
            <a:r>
              <a:rPr lang="en-US" sz="2000" dirty="0" err="1">
                <a:solidFill>
                  <a:schemeClr val="tx1"/>
                </a:solidFill>
                <a:latin typeface="Times New Roman" panose="02020603050405020304" pitchFamily="18" charset="0"/>
                <a:cs typeface="Times New Roman" panose="02020603050405020304" pitchFamily="18" charset="0"/>
              </a:rPr>
              <a:t>Thường</a:t>
            </a:r>
            <a:r>
              <a:rPr lang="en-US" sz="2000" dirty="0">
                <a:solidFill>
                  <a:schemeClr val="tx1"/>
                </a:solidFill>
                <a:latin typeface="Times New Roman" panose="02020603050405020304" pitchFamily="18" charset="0"/>
                <a:cs typeface="Times New Roman" panose="02020603050405020304" pitchFamily="18" charset="0"/>
              </a:rPr>
              <a:t> do </a:t>
            </a:r>
            <a:r>
              <a:rPr lang="en-US" sz="2000" dirty="0" err="1">
                <a:solidFill>
                  <a:schemeClr val="tx1"/>
                </a:solidFill>
                <a:latin typeface="Times New Roman" panose="02020603050405020304" pitchFamily="18" charset="0"/>
                <a:cs typeface="Times New Roman" panose="02020603050405020304" pitchFamily="18" charset="0"/>
              </a:rPr>
              <a:t>nhiều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4">
            <a:extLst>
              <a:ext uri="{FF2B5EF4-FFF2-40B4-BE49-F238E27FC236}">
                <a16:creationId xmlns:a16="http://schemas.microsoft.com/office/drawing/2014/main" id="{15F521A1-9718-4258-B27E-5C38F72CEDFE}"/>
              </a:ext>
            </a:extLst>
          </p:cNvPr>
          <p:cNvSpPr/>
          <p:nvPr/>
        </p:nvSpPr>
        <p:spPr>
          <a:xfrm>
            <a:off x="145762" y="5062922"/>
            <a:ext cx="4373216" cy="685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663"/>
            <a:r>
              <a:rPr lang="vi-VN" sz="2000" dirty="0">
                <a:solidFill>
                  <a:schemeClr val="tx1"/>
                </a:solidFill>
                <a:latin typeface="Times New Roman" panose="02020603050405020304" pitchFamily="18" charset="0"/>
              </a:rPr>
              <a:t>Bắt đầu từ chỗ viết hoa lùi vào đầu dòng</a:t>
            </a:r>
            <a:r>
              <a:rPr lang="en-US" sz="2000" dirty="0">
                <a:solidFill>
                  <a:schemeClr val="tx1"/>
                </a:solidFill>
                <a:latin typeface="Times New Roman" panose="02020603050405020304" pitchFamily="18" charset="0"/>
              </a:rPr>
              <a:t>,</a:t>
            </a:r>
            <a:r>
              <a:rPr lang="vi-VN" sz="2000" dirty="0">
                <a:solidFill>
                  <a:schemeClr val="tx1"/>
                </a:solidFill>
                <a:latin typeface="Times New Roman" panose="02020603050405020304" pitchFamily="18" charset="0"/>
              </a:rPr>
              <a:t> kết thúc </a:t>
            </a:r>
            <a:r>
              <a:rPr lang="en-US" sz="2000" dirty="0">
                <a:solidFill>
                  <a:schemeClr val="tx1"/>
                </a:solidFill>
                <a:latin typeface="Times New Roman" panose="02020603050405020304" pitchFamily="18" charset="0"/>
              </a:rPr>
              <a:t>=</a:t>
            </a:r>
            <a:r>
              <a:rPr lang="vi-VN" sz="2000" dirty="0">
                <a:solidFill>
                  <a:schemeClr val="tx1"/>
                </a:solidFill>
                <a:latin typeface="Times New Roman" panose="02020603050405020304" pitchFamily="18" charset="0"/>
              </a:rPr>
              <a:t> dấu câu để ngắt đoạn</a:t>
            </a:r>
            <a:endParaRPr lang="en-US" sz="2000" dirty="0">
              <a:solidFill>
                <a:schemeClr val="tx1"/>
              </a:solidFill>
              <a:latin typeface="Calibri"/>
            </a:endParaRPr>
          </a:p>
        </p:txBody>
      </p:sp>
      <p:sp>
        <p:nvSpPr>
          <p:cNvPr id="19" name="Rounded Rectangle 4">
            <a:extLst>
              <a:ext uri="{FF2B5EF4-FFF2-40B4-BE49-F238E27FC236}">
                <a16:creationId xmlns:a16="http://schemas.microsoft.com/office/drawing/2014/main" id="{36B02C28-4F85-4584-8F1A-D0326C3D1616}"/>
              </a:ext>
            </a:extLst>
          </p:cNvPr>
          <p:cNvSpPr/>
          <p:nvPr/>
        </p:nvSpPr>
        <p:spPr>
          <a:xfrm>
            <a:off x="71756" y="5857278"/>
            <a:ext cx="4447222" cy="8864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685663"/>
            <a:r>
              <a:rPr lang="en-US" sz="2000" dirty="0" err="1">
                <a:solidFill>
                  <a:schemeClr val="tx1"/>
                </a:solidFill>
                <a:latin typeface="Times New Roman" panose="02020603050405020304" pitchFamily="18" charset="0"/>
              </a:rPr>
              <a:t>Thường</a:t>
            </a:r>
            <a:r>
              <a:rPr lang="en-US" sz="2000" dirty="0">
                <a:solidFill>
                  <a:schemeClr val="tx1"/>
                </a:solidFill>
                <a:latin typeface="Times New Roman" panose="02020603050405020304" pitchFamily="18" charset="0"/>
              </a:rPr>
              <a:t> c</a:t>
            </a:r>
            <a:r>
              <a:rPr lang="vi-VN" sz="2000" dirty="0">
                <a:solidFill>
                  <a:schemeClr val="tx1"/>
                </a:solidFill>
                <a:latin typeface="Times New Roman" panose="02020603050405020304" pitchFamily="18" charset="0"/>
              </a:rPr>
              <a:t>ó câu chủ đề </a:t>
            </a:r>
            <a:r>
              <a:rPr lang="en-US" sz="2000" dirty="0">
                <a:solidFill>
                  <a:schemeClr val="tx1"/>
                </a:solidFill>
                <a:latin typeface="Times New Roman" panose="02020603050405020304" pitchFamily="18" charset="0"/>
              </a:rPr>
              <a:t>(</a:t>
            </a:r>
            <a:r>
              <a:rPr lang="en-US" sz="2000" dirty="0" err="1">
                <a:solidFill>
                  <a:schemeClr val="tx1"/>
                </a:solidFill>
                <a:latin typeface="Times New Roman" panose="02020603050405020304" pitchFamily="18" charset="0"/>
              </a:rPr>
              <a:t>câu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nêu</a:t>
            </a:r>
            <a:r>
              <a:rPr lang="en-US" sz="2000" dirty="0">
                <a:solidFill>
                  <a:schemeClr val="tx1"/>
                </a:solidFill>
                <a:latin typeface="Times New Roman" panose="02020603050405020304" pitchFamily="18" charset="0"/>
              </a:rPr>
              <a:t> ý </a:t>
            </a:r>
            <a:r>
              <a:rPr lang="en-US" sz="2000" dirty="0" err="1">
                <a:solidFill>
                  <a:schemeClr val="tx1"/>
                </a:solidFill>
                <a:latin typeface="Times New Roman" panose="02020603050405020304" pitchFamily="18" charset="0"/>
              </a:rPr>
              <a:t>chính</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trong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đoạn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đứng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đầu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hoặc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cuối</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đoạn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và</a:t>
            </a:r>
            <a:r>
              <a:rPr lang="en-US" sz="2000" dirty="0">
                <a:solidFill>
                  <a:schemeClr val="tx1"/>
                </a:solidFill>
                <a:latin typeface="Times New Roman" panose="02020603050405020304" pitchFamily="18" charset="0"/>
              </a:rPr>
              <a:t> 1 </a:t>
            </a:r>
            <a:r>
              <a:rPr lang="en-US" sz="2000" dirty="0" err="1">
                <a:solidFill>
                  <a:schemeClr val="tx1"/>
                </a:solidFill>
                <a:latin typeface="Times New Roman" panose="02020603050405020304" pitchFamily="18" charset="0"/>
              </a:rPr>
              <a:t>số</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câu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phát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triển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chủ</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đề</a:t>
            </a:r>
            <a:endParaRPr lang="zh-CN" altLang="en-US" sz="2000" dirty="0">
              <a:solidFill>
                <a:schemeClr val="tx1"/>
              </a:solidFill>
              <a:latin typeface="Calibri"/>
              <a:ea typeface="方正静蕾简体" panose="02000000000000000000" pitchFamily="2" charset="-122"/>
            </a:endParaRPr>
          </a:p>
        </p:txBody>
      </p:sp>
      <p:cxnSp>
        <p:nvCxnSpPr>
          <p:cNvPr id="14" name="Connector: Curved 13">
            <a:extLst>
              <a:ext uri="{FF2B5EF4-FFF2-40B4-BE49-F238E27FC236}">
                <a16:creationId xmlns:a16="http://schemas.microsoft.com/office/drawing/2014/main" id="{00441E15-FE76-4F8C-B9DB-77A3DA8924AB}"/>
              </a:ext>
            </a:extLst>
          </p:cNvPr>
          <p:cNvCxnSpPr>
            <a:cxnSpLocks/>
          </p:cNvCxnSpPr>
          <p:nvPr/>
        </p:nvCxnSpPr>
        <p:spPr>
          <a:xfrm>
            <a:off x="4499107" y="321949"/>
            <a:ext cx="1457742" cy="74023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CBF6AC5E-C33F-4DE1-9FD9-65CD268F8744}"/>
              </a:ext>
            </a:extLst>
          </p:cNvPr>
          <p:cNvCxnSpPr>
            <a:cxnSpLocks/>
          </p:cNvCxnSpPr>
          <p:nvPr/>
        </p:nvCxnSpPr>
        <p:spPr>
          <a:xfrm>
            <a:off x="4485861" y="1029416"/>
            <a:ext cx="1444489" cy="3801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1EDB8F02-AF39-4A1F-A2CF-5CF28ECCE506}"/>
              </a:ext>
            </a:extLst>
          </p:cNvPr>
          <p:cNvCxnSpPr>
            <a:cxnSpLocks/>
          </p:cNvCxnSpPr>
          <p:nvPr/>
        </p:nvCxnSpPr>
        <p:spPr>
          <a:xfrm flipV="1">
            <a:off x="4436153" y="1725776"/>
            <a:ext cx="1494197" cy="220357"/>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B47D330D-0B49-4B93-860D-B56856324480}"/>
              </a:ext>
            </a:extLst>
          </p:cNvPr>
          <p:cNvCxnSpPr>
            <a:cxnSpLocks/>
          </p:cNvCxnSpPr>
          <p:nvPr/>
        </p:nvCxnSpPr>
        <p:spPr>
          <a:xfrm flipV="1">
            <a:off x="4518971" y="2054689"/>
            <a:ext cx="1550531" cy="67477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4C7C220A-D1A0-4FBB-ADE9-383B99DAEC17}"/>
              </a:ext>
            </a:extLst>
          </p:cNvPr>
          <p:cNvCxnSpPr>
            <a:cxnSpLocks/>
          </p:cNvCxnSpPr>
          <p:nvPr/>
        </p:nvCxnSpPr>
        <p:spPr>
          <a:xfrm>
            <a:off x="4518970" y="3590970"/>
            <a:ext cx="1722804" cy="1141196"/>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B8CB9752-FBDE-42F1-AA16-73ACAE866BE7}"/>
              </a:ext>
            </a:extLst>
          </p:cNvPr>
          <p:cNvCxnSpPr>
            <a:cxnSpLocks/>
          </p:cNvCxnSpPr>
          <p:nvPr/>
        </p:nvCxnSpPr>
        <p:spPr>
          <a:xfrm>
            <a:off x="4505729" y="4211366"/>
            <a:ext cx="1590264" cy="77546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FBF0BB63-6322-4D0D-BFEB-6CDAEAA2CEAC}"/>
              </a:ext>
            </a:extLst>
          </p:cNvPr>
          <p:cNvCxnSpPr>
            <a:cxnSpLocks/>
          </p:cNvCxnSpPr>
          <p:nvPr/>
        </p:nvCxnSpPr>
        <p:spPr>
          <a:xfrm>
            <a:off x="4472588" y="4806792"/>
            <a:ext cx="1596905" cy="54577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0A4FDF78-E203-46C7-B3F7-44FD09111E99}"/>
              </a:ext>
            </a:extLst>
          </p:cNvPr>
          <p:cNvCxnSpPr>
            <a:cxnSpLocks/>
          </p:cNvCxnSpPr>
          <p:nvPr/>
        </p:nvCxnSpPr>
        <p:spPr>
          <a:xfrm>
            <a:off x="4565374" y="5470906"/>
            <a:ext cx="1557119" cy="127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C254A025-94AC-40CD-9292-1FEAC18D2729}"/>
              </a:ext>
            </a:extLst>
          </p:cNvPr>
          <p:cNvCxnSpPr>
            <a:cxnSpLocks/>
          </p:cNvCxnSpPr>
          <p:nvPr/>
        </p:nvCxnSpPr>
        <p:spPr>
          <a:xfrm flipV="1">
            <a:off x="4492478" y="5748722"/>
            <a:ext cx="1577015" cy="45436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4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6EBFCA0-FF63-4B3C-B9CD-184AE5DBD08B}"/>
              </a:ext>
            </a:extLst>
          </p:cNvPr>
          <p:cNvPicPr>
            <a:picLocks noChangeAspect="1"/>
          </p:cNvPicPr>
          <p:nvPr/>
        </p:nvPicPr>
        <p:blipFill rotWithShape="1">
          <a:blip r:embed="rId3"/>
          <a:srcRect r="2435"/>
          <a:stretch/>
        </p:blipFill>
        <p:spPr>
          <a:xfrm>
            <a:off x="159026" y="0"/>
            <a:ext cx="12192000" cy="6858000"/>
          </a:xfrm>
          <a:prstGeom prst="rect">
            <a:avLst/>
          </a:prstGeom>
        </p:spPr>
      </p:pic>
      <p:pic>
        <p:nvPicPr>
          <p:cNvPr id="33" name="Graphic 32">
            <a:extLst>
              <a:ext uri="{FF2B5EF4-FFF2-40B4-BE49-F238E27FC236}">
                <a16:creationId xmlns:a16="http://schemas.microsoft.com/office/drawing/2014/main" id="{679C6766-DF3E-4F55-98E7-C03C777D69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10535" y="243952"/>
            <a:ext cx="3870121" cy="918912"/>
          </a:xfrm>
          <a:prstGeom prst="rect">
            <a:avLst/>
          </a:prstGeom>
        </p:spPr>
      </p:pic>
      <p:sp>
        <p:nvSpPr>
          <p:cNvPr id="34" name="TextBox 33">
            <a:extLst>
              <a:ext uri="{FF2B5EF4-FFF2-40B4-BE49-F238E27FC236}">
                <a16:creationId xmlns:a16="http://schemas.microsoft.com/office/drawing/2014/main" id="{D149DA90-AF04-4A09-8C52-25352804C3A0}"/>
              </a:ext>
            </a:extLst>
          </p:cNvPr>
          <p:cNvSpPr txBox="1"/>
          <p:nvPr/>
        </p:nvSpPr>
        <p:spPr>
          <a:xfrm>
            <a:off x="1595192" y="269752"/>
            <a:ext cx="4500808" cy="789896"/>
          </a:xfrm>
          <a:prstGeom prst="rect">
            <a:avLst/>
          </a:prstGeom>
          <a:noFill/>
        </p:spPr>
        <p:txBody>
          <a:bodyPr wrap="square">
            <a:spAutoFit/>
          </a:bodyPr>
          <a:lstStyle/>
          <a:p>
            <a:pPr algn="ctr"/>
            <a:r>
              <a:rPr lang="en-US" sz="4533" dirty="0" err="1">
                <a:latin typeface="Times New Roman" panose="02020603050405020304" pitchFamily="18" charset="0"/>
                <a:cs typeface="Times New Roman" panose="02020603050405020304" pitchFamily="18" charset="0"/>
              </a:rPr>
              <a:t>Bài</a:t>
            </a:r>
            <a:r>
              <a:rPr lang="en-US" sz="4533" dirty="0">
                <a:latin typeface="Times New Roman" panose="02020603050405020304" pitchFamily="18" charset="0"/>
                <a:cs typeface="Times New Roman" panose="02020603050405020304" pitchFamily="18" charset="0"/>
              </a:rPr>
              <a:t> </a:t>
            </a:r>
            <a:r>
              <a:rPr lang="en-US" sz="4533" dirty="0" err="1">
                <a:latin typeface="Times New Roman" panose="02020603050405020304" pitchFamily="18" charset="0"/>
                <a:cs typeface="Times New Roman" panose="02020603050405020304" pitchFamily="18" charset="0"/>
              </a:rPr>
              <a:t>tập</a:t>
            </a:r>
            <a:r>
              <a:rPr lang="en-US" sz="4533" dirty="0">
                <a:latin typeface="Times New Roman" panose="02020603050405020304" pitchFamily="18" charset="0"/>
                <a:cs typeface="Times New Roman" panose="02020603050405020304" pitchFamily="18" charset="0"/>
              </a:rPr>
              <a:t> </a:t>
            </a:r>
            <a:r>
              <a:rPr lang="en-US" sz="4533" dirty="0" err="1">
                <a:latin typeface="Times New Roman" panose="02020603050405020304" pitchFamily="18" charset="0"/>
                <a:cs typeface="Times New Roman" panose="02020603050405020304" pitchFamily="18" charset="0"/>
              </a:rPr>
              <a:t>về</a:t>
            </a:r>
            <a:r>
              <a:rPr lang="en-US" sz="4533" dirty="0">
                <a:latin typeface="Times New Roman" panose="02020603050405020304" pitchFamily="18" charset="0"/>
                <a:cs typeface="Times New Roman" panose="02020603050405020304" pitchFamily="18" charset="0"/>
              </a:rPr>
              <a:t> </a:t>
            </a:r>
            <a:r>
              <a:rPr lang="en-US" sz="4533" dirty="0" err="1">
                <a:latin typeface="Times New Roman" panose="02020603050405020304" pitchFamily="18" charset="0"/>
                <a:cs typeface="Times New Roman" panose="02020603050405020304" pitchFamily="18" charset="0"/>
              </a:rPr>
              <a:t>nhà</a:t>
            </a:r>
            <a:endParaRPr lang="en-US" sz="4533" dirty="0">
              <a:latin typeface="Times New Roman" panose="02020603050405020304" pitchFamily="18" charset="0"/>
              <a:cs typeface="Times New Roman" panose="02020603050405020304" pitchFamily="18" charset="0"/>
            </a:endParaRPr>
          </a:p>
        </p:txBody>
      </p:sp>
      <p:sp>
        <p:nvSpPr>
          <p:cNvPr id="35" name="Google Shape;3059;p46">
            <a:extLst>
              <a:ext uri="{FF2B5EF4-FFF2-40B4-BE49-F238E27FC236}">
                <a16:creationId xmlns:a16="http://schemas.microsoft.com/office/drawing/2014/main" id="{BD42CACA-F781-4AEF-8BF8-37E929BBF069}"/>
              </a:ext>
            </a:extLst>
          </p:cNvPr>
          <p:cNvSpPr txBox="1">
            <a:spLocks/>
          </p:cNvSpPr>
          <p:nvPr/>
        </p:nvSpPr>
        <p:spPr>
          <a:xfrm>
            <a:off x="570256" y="1162864"/>
            <a:ext cx="6550678" cy="468230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467" dirty="0">
                <a:latin typeface="#9Slide03 AmpleSoft" panose="02000000000000000000" pitchFamily="2" charset="0"/>
              </a:rPr>
              <a:t>1</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Liệt</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kê</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tên</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các</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bạn</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trong</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lớp</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đã</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được</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đặt</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bằng</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yếu</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tố</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Hán</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Việt</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Chọn</a:t>
            </a:r>
            <a:r>
              <a:rPr lang="en-US" sz="3467" dirty="0">
                <a:latin typeface="Times New Roman" panose="02020603050405020304" pitchFamily="18" charset="0"/>
                <a:cs typeface="Times New Roman" panose="02020603050405020304" pitchFamily="18" charset="0"/>
              </a:rPr>
              <a:t> 1 </a:t>
            </a:r>
            <a:r>
              <a:rPr lang="en-US" sz="3467" dirty="0" err="1">
                <a:latin typeface="Times New Roman" panose="02020603050405020304" pitchFamily="18" charset="0"/>
                <a:cs typeface="Times New Roman" panose="02020603050405020304" pitchFamily="18" charset="0"/>
              </a:rPr>
              <a:t>cái</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tên</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em</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thích</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và</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giải</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thích</a:t>
            </a:r>
            <a:r>
              <a:rPr lang="en-US" sz="3467" dirty="0">
                <a:latin typeface="Times New Roman" panose="02020603050405020304" pitchFamily="18" charset="0"/>
                <a:cs typeface="Times New Roman" panose="02020603050405020304" pitchFamily="18" charset="0"/>
              </a:rPr>
              <a:t> ý </a:t>
            </a:r>
            <a:r>
              <a:rPr lang="en-US" sz="3467" dirty="0" err="1">
                <a:latin typeface="Times New Roman" panose="02020603050405020304" pitchFamily="18" charset="0"/>
                <a:cs typeface="Times New Roman" panose="02020603050405020304" pitchFamily="18" charset="0"/>
              </a:rPr>
              <a:t>nghĩa</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của</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tên</a:t>
            </a:r>
            <a:r>
              <a:rPr lang="en-US" sz="3467" dirty="0">
                <a:latin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cs typeface="Times New Roman" panose="02020603050405020304" pitchFamily="18" charset="0"/>
              </a:rPr>
              <a:t>đó</a:t>
            </a:r>
            <a:endParaRPr lang="en-US" sz="3467" dirty="0">
              <a:latin typeface="Times New Roman" panose="02020603050405020304" pitchFamily="18" charset="0"/>
              <a:cs typeface="Times New Roman" panose="02020603050405020304" pitchFamily="18" charset="0"/>
            </a:endParaRPr>
          </a:p>
          <a:p>
            <a:pPr algn="just"/>
            <a:endParaRPr lang="en-US" sz="667" dirty="0">
              <a:latin typeface="Times New Roman" panose="02020603050405020304" pitchFamily="18" charset="0"/>
              <a:cs typeface="Times New Roman" panose="02020603050405020304" pitchFamily="18" charset="0"/>
            </a:endParaRPr>
          </a:p>
          <a:p>
            <a:pPr algn="just"/>
            <a:r>
              <a:rPr lang="en-US" sz="3467" dirty="0">
                <a:latin typeface="Times New Roman" panose="02020603050405020304" pitchFamily="18" charset="0"/>
                <a:ea typeface="Times New Roman" panose="02020603050405020304" pitchFamily="18" charset="0"/>
                <a:cs typeface="Times New Roman" panose="02020603050405020304" pitchFamily="18" charset="0"/>
              </a:rPr>
              <a:t>2/ Hoàn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thiện</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6,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b. (SGK, tr55)</a:t>
            </a:r>
          </a:p>
          <a:p>
            <a:pPr algn="just"/>
            <a:r>
              <a:rPr lang="en-US" sz="3467" dirty="0">
                <a:latin typeface="Times New Roman" panose="02020603050405020304" pitchFamily="18" charset="0"/>
                <a:ea typeface="Times New Roman" panose="02020603050405020304" pitchFamily="18" charset="0"/>
                <a:cs typeface="Times New Roman" panose="02020603050405020304" pitchFamily="18" charset="0"/>
              </a:rPr>
              <a:t>3/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67"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467"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94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663208"/>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7" name="Rectangle 9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8" name="Rectangle 9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9" name="Rectangle 9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0" name="Rectangle 9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1" name="Rectangle 10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Rectangle 10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Rectangle 10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Rectangle 88"/>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Rectangle 89"/>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Rectangle 90"/>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Rectangle 91"/>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Rectangle 92"/>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Rectangle 93"/>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5" name="Rectangle 94"/>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1" name="Rectangle 80"/>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2" name="Rectangle 81"/>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Rectangle 82"/>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4" name="Rectangle 83"/>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5" name="Rectangle 84"/>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Rectangle 85"/>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Rectangle 86"/>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3" name="Rectangle 72"/>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4" name="Rectangle 73"/>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5" name="Rectangle 74"/>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6" name="Rectangle 75"/>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Rectangle 76"/>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8" name="Rectangle 77"/>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Rectangle 78"/>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ectangle 64"/>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ectangle 66"/>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Rectangle 67"/>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Rectangle 68"/>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ectangle 49"/>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Rectangle 44"/>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Rectangle 45"/>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Rectangle 33"/>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pic>
        <p:nvPicPr>
          <p:cNvPr id="11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272562" y="996402"/>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284418" y="968118"/>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 y="512892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41682"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606953"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 descr="C:\Users\HT\Desktop\Untitled-4.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07269" y="3440040"/>
            <a:ext cx="992979" cy="10020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3345546" y="5823874"/>
            <a:ext cx="1024749" cy="103412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518859" y="5795682"/>
            <a:ext cx="1052685" cy="10623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96378" y="1763694"/>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249410" y="3432310"/>
            <a:ext cx="1027191" cy="10365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179357" y="26828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622109" y="270525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407914" y="448017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617727" y="90256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8965061" y="98183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881782" y="95643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521633" y="1936203"/>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669551"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567083" y="5056911"/>
            <a:ext cx="925148" cy="819455"/>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hlinkClick r:id="rId5" action="ppaction://hlinksldjump"/>
          </p:cNvPr>
          <p:cNvSpPr/>
          <p:nvPr/>
        </p:nvSpPr>
        <p:spPr>
          <a:xfrm>
            <a:off x="2260601" y="1"/>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136" name="Rectangle 135">
            <a:hlinkClick r:id="rId7" action="ppaction://hlinksldjump"/>
          </p:cNvPr>
          <p:cNvSpPr/>
          <p:nvPr/>
        </p:nvSpPr>
        <p:spPr>
          <a:xfrm>
            <a:off x="4491319" y="4250579"/>
            <a:ext cx="924981" cy="6840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138" name="Picture 2" descr="D:\NHO\SILE PP\tro choi\animpoohhoneydance.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905" y="4101353"/>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3" y="4817863"/>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6666" y="399816"/>
            <a:ext cx="798279" cy="1287227"/>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888171" y="4110849"/>
            <a:ext cx="723739" cy="85584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0788" y="5066530"/>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8" y="3071926"/>
            <a:ext cx="827575" cy="1256215"/>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5" action="ppaction://hlinksldjump"/>
          </p:cNvPr>
          <p:cNvSpPr/>
          <p:nvPr/>
        </p:nvSpPr>
        <p:spPr>
          <a:xfrm>
            <a:off x="3365500" y="2540001"/>
            <a:ext cx="990600" cy="74611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sp>
        <p:nvSpPr>
          <p:cNvPr id="147" name="Rectangle 146">
            <a:hlinkClick r:id="rId16" action="ppaction://hlinksldjump"/>
          </p:cNvPr>
          <p:cNvSpPr/>
          <p:nvPr/>
        </p:nvSpPr>
        <p:spPr>
          <a:xfrm>
            <a:off x="6680201" y="1701801"/>
            <a:ext cx="1028700" cy="772763"/>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4</a:t>
            </a:r>
          </a:p>
        </p:txBody>
      </p:sp>
      <p:pic>
        <p:nvPicPr>
          <p:cNvPr id="148"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9040721" y="36513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59702" y="5809066"/>
            <a:ext cx="1039423" cy="104893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528286" y="1"/>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6606382" y="4141695"/>
            <a:ext cx="1125677" cy="110265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9978517" y="1685094"/>
            <a:ext cx="1095883" cy="1105911"/>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80956" y="2559644"/>
            <a:ext cx="973081" cy="98198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071550" y="3610151"/>
            <a:ext cx="812023" cy="819455"/>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hlinkClick r:id="rId17" action="ppaction://hlinksldjump"/>
          </p:cNvPr>
          <p:cNvSpPr/>
          <p:nvPr/>
        </p:nvSpPr>
        <p:spPr>
          <a:xfrm>
            <a:off x="8877300" y="1718165"/>
            <a:ext cx="1066800" cy="74563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5</a:t>
            </a:r>
          </a:p>
        </p:txBody>
      </p:sp>
      <p:pic>
        <p:nvPicPr>
          <p:cNvPr id="110" name="Picture 7" descr="C:\Users\HT\Desktop\Untitled-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31307" y="4915365"/>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052784" y="190500"/>
            <a:ext cx="9200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8" name="This_Old_Man_instrumental.mp3">
            <a:hlinkClick r:id="" action="ppaction://media"/>
          </p:cNvPr>
          <p:cNvPicPr>
            <a:picLocks noRot="1" noChangeAspect="1"/>
          </p:cNvPicPr>
          <p:nvPr>
            <a:audioFile r:link="rId1"/>
          </p:nvPr>
        </p:nvPicPr>
        <p:blipFill>
          <a:blip r:embed="rId19" cstate="print"/>
          <a:stretch>
            <a:fillRect/>
          </a:stretch>
        </p:blipFill>
        <p:spPr>
          <a:xfrm>
            <a:off x="-355600" y="1604683"/>
            <a:ext cx="711200" cy="711200"/>
          </a:xfrm>
          <a:prstGeom prst="rect">
            <a:avLst/>
          </a:prstGeom>
        </p:spPr>
      </p:pic>
      <p:pic>
        <p:nvPicPr>
          <p:cNvPr id="3" name="Picture 2">
            <a:hlinkClick r:id="rId20" action="ppaction://hlinksldjump"/>
            <a:extLst>
              <a:ext uri="{FF2B5EF4-FFF2-40B4-BE49-F238E27FC236}">
                <a16:creationId xmlns:a16="http://schemas.microsoft.com/office/drawing/2014/main" id="{D889F22E-C745-1F9B-1778-B4C802DAD5A2}"/>
              </a:ext>
            </a:extLst>
          </p:cNvPr>
          <p:cNvPicPr>
            <a:picLocks noChangeAspect="1"/>
          </p:cNvPicPr>
          <p:nvPr/>
        </p:nvPicPr>
        <p:blipFill>
          <a:blip r:embed="rId21"/>
          <a:stretch>
            <a:fillRect/>
          </a:stretch>
        </p:blipFill>
        <p:spPr>
          <a:xfrm>
            <a:off x="11317163" y="113909"/>
            <a:ext cx="691840" cy="635463"/>
          </a:xfrm>
          <a:prstGeom prst="rect">
            <a:avLst/>
          </a:prstGeom>
        </p:spPr>
      </p:pic>
    </p:spTree>
    <p:extLst>
      <p:ext uri="{BB962C8B-B14F-4D97-AF65-F5344CB8AC3E}">
        <p14:creationId xmlns:p14="http://schemas.microsoft.com/office/powerpoint/2010/main" val="1585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58"/>
                                        </p:tgtEl>
                                      </p:cBhvr>
                                    </p:cmd>
                                  </p:childTnLst>
                                </p:cTn>
                              </p:par>
                              <p:par>
                                <p:cTn id="23" presetID="6" presetClass="exit" presetSubtype="32" fill="hold" grpId="0" nodeType="withEffect">
                                  <p:stCondLst>
                                    <p:cond delay="0"/>
                                  </p:stCondLst>
                                  <p:childTnLst>
                                    <p:animEffect transition="out" filter="circle(out)">
                                      <p:cBhvr>
                                        <p:cTn id="24" dur="500"/>
                                        <p:tgtEl>
                                          <p:spTgt spid="135">
                                            <p:bg/>
                                          </p:spTgt>
                                        </p:tgtEl>
                                      </p:cBhvr>
                                    </p:animEffect>
                                    <p:set>
                                      <p:cBhvr>
                                        <p:cTn id="25" dur="1" fill="hold">
                                          <p:stCondLst>
                                            <p:cond delay="499"/>
                                          </p:stCondLst>
                                        </p:cTn>
                                        <p:tgtEl>
                                          <p:spTgt spid="135">
                                            <p:bg/>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29" dur="2000" fill="hold"/>
                                        <p:tgtEl>
                                          <p:spTgt spid="140"/>
                                        </p:tgtEl>
                                        <p:attrNameLst>
                                          <p:attrName>ppt_x</p:attrName>
                                          <p:attrName>ppt_y</p:attrName>
                                        </p:attrNameLst>
                                      </p:cBhvr>
                                      <p:rCtr x="5800" y="13200"/>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33" dur="2000" fill="hold"/>
                                        <p:tgtEl>
                                          <p:spTgt spid="140"/>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5"/>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40" dur="3000" fill="hold"/>
                                        <p:tgtEl>
                                          <p:spTgt spid="140"/>
                                        </p:tgtEl>
                                        <p:attrNameLst>
                                          <p:attrName>ppt_x</p:attrName>
                                          <p:attrName>ppt_y</p:attrName>
                                        </p:attrNameLst>
                                      </p:cBhvr>
                                      <p:rCtr x="9200" y="9500"/>
                                    </p:animMotion>
                                  </p:childTnLst>
                                </p:cTn>
                              </p:par>
                              <p:par>
                                <p:cTn id="41" presetID="45" presetClass="exit" presetSubtype="0" fill="hold" grpId="1" nodeType="withEffect">
                                  <p:stCondLst>
                                    <p:cond delay="0"/>
                                  </p:stCondLst>
                                  <p:iterate type="lt">
                                    <p:tmPct val="10000"/>
                                  </p:iterate>
                                  <p:childTnLst>
                                    <p:animEffect transition="out" filter="fade">
                                      <p:cBhvr>
                                        <p:cTn id="42" dur="2000"/>
                                        <p:tgtEl>
                                          <p:spTgt spid="135">
                                            <p:txEl>
                                              <p:pRg st="0" end="0"/>
                                            </p:txEl>
                                          </p:spTgt>
                                        </p:tgtEl>
                                      </p:cBhvr>
                                    </p:animEffect>
                                    <p:anim calcmode="lin" valueType="num">
                                      <p:cBhvr>
                                        <p:cTn id="43"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35">
                                            <p:txEl>
                                              <p:pRg st="0" end="0"/>
                                            </p:txEl>
                                          </p:spTgt>
                                        </p:tgtEl>
                                        <p:attrNameLst>
                                          <p:attrName>ppt_h</p:attrName>
                                        </p:attrNameLst>
                                      </p:cBhvr>
                                      <p:tavLst>
                                        <p:tav tm="0">
                                          <p:val>
                                            <p:strVal val="ppt_h"/>
                                          </p:val>
                                        </p:tav>
                                        <p:tav tm="100000">
                                          <p:val>
                                            <p:strVal val="ppt_h"/>
                                          </p:val>
                                        </p:tav>
                                      </p:tavLst>
                                    </p:anim>
                                    <p:set>
                                      <p:cBhvr>
                                        <p:cTn id="45" dur="1" fill="hold">
                                          <p:stCondLst>
                                            <p:cond delay="1999"/>
                                          </p:stCondLst>
                                        </p:cTn>
                                        <p:tgtEl>
                                          <p:spTgt spid="135">
                                            <p:txEl>
                                              <p:pRg st="0" end="0"/>
                                            </p:txEl>
                                          </p:spTgt>
                                        </p:tgtEl>
                                        <p:attrNameLst>
                                          <p:attrName>style.visibility</p:attrName>
                                        </p:attrNameLst>
                                      </p:cBhvr>
                                      <p:to>
                                        <p:strVal val="hidden"/>
                                      </p:to>
                                    </p:set>
                                  </p:childTnLst>
                                </p:cTn>
                              </p:par>
                              <p:par>
                                <p:cTn id="46" presetID="45" presetClass="exit" presetSubtype="0" fill="hold" grpId="1" nodeType="withEffect">
                                  <p:stCondLst>
                                    <p:cond delay="0"/>
                                  </p:stCondLst>
                                  <p:iterate type="lt">
                                    <p:tmPct val="10000"/>
                                  </p:iterate>
                                  <p:childTnLst>
                                    <p:animEffect transition="out" filter="fade">
                                      <p:cBhvr>
                                        <p:cTn id="47" dur="2000"/>
                                        <p:tgtEl>
                                          <p:spTgt spid="135">
                                            <p:bg/>
                                          </p:spTgt>
                                        </p:tgtEl>
                                      </p:cBhvr>
                                    </p:animEffect>
                                    <p:anim calcmode="lin" valueType="num">
                                      <p:cBhvr>
                                        <p:cTn id="48"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135">
                                            <p:bg/>
                                          </p:spTgt>
                                        </p:tgtEl>
                                        <p:attrNameLst>
                                          <p:attrName>ppt_h</p:attrName>
                                        </p:attrNameLst>
                                      </p:cBhvr>
                                      <p:tavLst>
                                        <p:tav tm="0">
                                          <p:val>
                                            <p:strVal val="ppt_h"/>
                                          </p:val>
                                        </p:tav>
                                        <p:tav tm="100000">
                                          <p:val>
                                            <p:strVal val="ppt_h"/>
                                          </p:val>
                                        </p:tav>
                                      </p:tavLst>
                                    </p:anim>
                                    <p:set>
                                      <p:cBhvr>
                                        <p:cTn id="50"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51" restart="whenNotActive" fill="hold" evtFilter="cancelBubble" nodeType="interactiveSeq">
                <p:stCondLst>
                  <p:cond evt="onClick" delay="0">
                    <p:tgtEl>
                      <p:spTgt spid="146"/>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55" dur="2000" fill="hold"/>
                                        <p:tgtEl>
                                          <p:spTgt spid="140"/>
                                        </p:tgtEl>
                                        <p:attrNameLst>
                                          <p:attrName>ppt_x</p:attrName>
                                          <p:attrName>ppt_y</p:attrName>
                                        </p:attrNameLst>
                                      </p:cBhvr>
                                      <p:rCtr x="900" y="20800"/>
                                    </p:animMotion>
                                  </p:childTnLst>
                                </p:cTn>
                              </p:par>
                              <p:par>
                                <p:cTn id="56" presetID="45" presetClass="exit" presetSubtype="0" fill="hold" grpId="0" nodeType="withEffect">
                                  <p:stCondLst>
                                    <p:cond delay="0"/>
                                  </p:stCondLst>
                                  <p:iterate type="lt">
                                    <p:tmPct val="10000"/>
                                  </p:iterate>
                                  <p:childTnLst>
                                    <p:animEffect transition="out" filter="fade">
                                      <p:cBhvr>
                                        <p:cTn id="57" dur="2000"/>
                                        <p:tgtEl>
                                          <p:spTgt spid="146">
                                            <p:txEl>
                                              <p:pRg st="0" end="0"/>
                                            </p:txEl>
                                          </p:spTgt>
                                        </p:tgtEl>
                                      </p:cBhvr>
                                    </p:animEffect>
                                    <p:anim calcmode="lin" valueType="num">
                                      <p:cBhvr>
                                        <p:cTn id="58"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9" dur="2000"/>
                                        <p:tgtEl>
                                          <p:spTgt spid="146">
                                            <p:txEl>
                                              <p:pRg st="0" end="0"/>
                                            </p:txEl>
                                          </p:spTgt>
                                        </p:tgtEl>
                                        <p:attrNameLst>
                                          <p:attrName>ppt_h</p:attrName>
                                        </p:attrNameLst>
                                      </p:cBhvr>
                                      <p:tavLst>
                                        <p:tav tm="0">
                                          <p:val>
                                            <p:strVal val="ppt_h"/>
                                          </p:val>
                                        </p:tav>
                                        <p:tav tm="100000">
                                          <p:val>
                                            <p:strVal val="ppt_h"/>
                                          </p:val>
                                        </p:tav>
                                      </p:tavLst>
                                    </p:anim>
                                    <p:set>
                                      <p:cBhvr>
                                        <p:cTn id="60" dur="1" fill="hold">
                                          <p:stCondLst>
                                            <p:cond delay="1999"/>
                                          </p:stCondLst>
                                        </p:cTn>
                                        <p:tgtEl>
                                          <p:spTgt spid="146">
                                            <p:txEl>
                                              <p:pRg st="0" end="0"/>
                                            </p:txEl>
                                          </p:spTgt>
                                        </p:tgtEl>
                                        <p:attrNameLst>
                                          <p:attrName>style.visibility</p:attrName>
                                        </p:attrNameLst>
                                      </p:cBhvr>
                                      <p:to>
                                        <p:strVal val="hidden"/>
                                      </p:to>
                                    </p:set>
                                  </p:childTnLst>
                                </p:cTn>
                              </p:par>
                              <p:par>
                                <p:cTn id="61" presetID="45" presetClass="exit" presetSubtype="0" fill="hold" grpId="0" nodeType="withEffect">
                                  <p:stCondLst>
                                    <p:cond delay="0"/>
                                  </p:stCondLst>
                                  <p:iterate type="lt">
                                    <p:tmPct val="10000"/>
                                  </p:iterate>
                                  <p:childTnLst>
                                    <p:animEffect transition="out" filter="fade">
                                      <p:cBhvr>
                                        <p:cTn id="62" dur="2000"/>
                                        <p:tgtEl>
                                          <p:spTgt spid="146">
                                            <p:bg/>
                                          </p:spTgt>
                                        </p:tgtEl>
                                      </p:cBhvr>
                                    </p:animEffect>
                                    <p:anim calcmode="lin" valueType="num">
                                      <p:cBhvr>
                                        <p:cTn id="63"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000"/>
                                        <p:tgtEl>
                                          <p:spTgt spid="146">
                                            <p:bg/>
                                          </p:spTgt>
                                        </p:tgtEl>
                                        <p:attrNameLst>
                                          <p:attrName>ppt_h</p:attrName>
                                        </p:attrNameLst>
                                      </p:cBhvr>
                                      <p:tavLst>
                                        <p:tav tm="0">
                                          <p:val>
                                            <p:strVal val="ppt_h"/>
                                          </p:val>
                                        </p:tav>
                                        <p:tav tm="100000">
                                          <p:val>
                                            <p:strVal val="ppt_h"/>
                                          </p:val>
                                        </p:tav>
                                      </p:tavLst>
                                    </p:anim>
                                    <p:set>
                                      <p:cBhvr>
                                        <p:cTn id="65"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6" restart="whenNotActive" fill="hold" evtFilter="cancelBubble" nodeType="interactiveSeq">
                <p:stCondLst>
                  <p:cond evt="onClick" delay="0">
                    <p:tgtEl>
                      <p:spTgt spid="136"/>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70" dur="2000" fill="hold"/>
                                        <p:tgtEl>
                                          <p:spTgt spid="140"/>
                                        </p:tgtEl>
                                        <p:attrNameLst>
                                          <p:attrName>ppt_x</p:attrName>
                                          <p:attrName>ppt_y</p:attrName>
                                        </p:attrNameLst>
                                      </p:cBhvr>
                                      <p:rCtr x="13900" y="-11000"/>
                                    </p:animMotion>
                                  </p:childTnLst>
                                </p:cTn>
                              </p:par>
                              <p:par>
                                <p:cTn id="71" presetID="45" presetClass="exit" presetSubtype="0" fill="hold" grpId="0" nodeType="withEffect">
                                  <p:stCondLst>
                                    <p:cond delay="0"/>
                                  </p:stCondLst>
                                  <p:iterate type="lt">
                                    <p:tmPct val="10000"/>
                                  </p:iterate>
                                  <p:childTnLst>
                                    <p:animEffect transition="out" filter="fade">
                                      <p:cBhvr>
                                        <p:cTn id="72" dur="2000"/>
                                        <p:tgtEl>
                                          <p:spTgt spid="136">
                                            <p:txEl>
                                              <p:pRg st="0" end="0"/>
                                            </p:txEl>
                                          </p:spTgt>
                                        </p:tgtEl>
                                      </p:cBhvr>
                                    </p:animEffect>
                                    <p:anim calcmode="lin" valueType="num">
                                      <p:cBhvr>
                                        <p:cTn id="73"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2000"/>
                                        <p:tgtEl>
                                          <p:spTgt spid="136">
                                            <p:txEl>
                                              <p:pRg st="0" end="0"/>
                                            </p:txEl>
                                          </p:spTgt>
                                        </p:tgtEl>
                                        <p:attrNameLst>
                                          <p:attrName>ppt_h</p:attrName>
                                        </p:attrNameLst>
                                      </p:cBhvr>
                                      <p:tavLst>
                                        <p:tav tm="0">
                                          <p:val>
                                            <p:strVal val="ppt_h"/>
                                          </p:val>
                                        </p:tav>
                                        <p:tav tm="100000">
                                          <p:val>
                                            <p:strVal val="ppt_h"/>
                                          </p:val>
                                        </p:tav>
                                      </p:tavLst>
                                    </p:anim>
                                    <p:set>
                                      <p:cBhvr>
                                        <p:cTn id="75" dur="1" fill="hold">
                                          <p:stCondLst>
                                            <p:cond delay="1999"/>
                                          </p:stCondLst>
                                        </p:cTn>
                                        <p:tgtEl>
                                          <p:spTgt spid="136">
                                            <p:txEl>
                                              <p:pRg st="0" end="0"/>
                                            </p:txEl>
                                          </p:spTgt>
                                        </p:tgtEl>
                                        <p:attrNameLst>
                                          <p:attrName>style.visibility</p:attrName>
                                        </p:attrNameLst>
                                      </p:cBhvr>
                                      <p:to>
                                        <p:strVal val="hidden"/>
                                      </p:to>
                                    </p:set>
                                  </p:childTnLst>
                                </p:cTn>
                              </p:par>
                              <p:par>
                                <p:cTn id="76" presetID="45" presetClass="exit" presetSubtype="0" fill="hold" grpId="0" nodeType="withEffect">
                                  <p:stCondLst>
                                    <p:cond delay="0"/>
                                  </p:stCondLst>
                                  <p:iterate type="lt">
                                    <p:tmPct val="10000"/>
                                  </p:iterate>
                                  <p:childTnLst>
                                    <p:animEffect transition="out" filter="fade">
                                      <p:cBhvr>
                                        <p:cTn id="77" dur="2000"/>
                                        <p:tgtEl>
                                          <p:spTgt spid="136">
                                            <p:bg/>
                                          </p:spTgt>
                                        </p:tgtEl>
                                      </p:cBhvr>
                                    </p:animEffect>
                                    <p:anim calcmode="lin" valueType="num">
                                      <p:cBhvr>
                                        <p:cTn id="78"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9" dur="2000"/>
                                        <p:tgtEl>
                                          <p:spTgt spid="136">
                                            <p:bg/>
                                          </p:spTgt>
                                        </p:tgtEl>
                                        <p:attrNameLst>
                                          <p:attrName>ppt_h</p:attrName>
                                        </p:attrNameLst>
                                      </p:cBhvr>
                                      <p:tavLst>
                                        <p:tav tm="0">
                                          <p:val>
                                            <p:strVal val="ppt_h"/>
                                          </p:val>
                                        </p:tav>
                                        <p:tav tm="100000">
                                          <p:val>
                                            <p:strVal val="ppt_h"/>
                                          </p:val>
                                        </p:tav>
                                      </p:tavLst>
                                    </p:anim>
                                    <p:set>
                                      <p:cBhvr>
                                        <p:cTn id="80"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81" restart="whenNotActive" fill="hold" evtFilter="cancelBubble" nodeType="interactiveSeq">
                <p:stCondLst>
                  <p:cond evt="onClick" delay="0">
                    <p:tgtEl>
                      <p:spTgt spid="147"/>
                    </p:tgtEl>
                  </p:cond>
                </p:stCondLst>
                <p:endSync evt="end" delay="0">
                  <p:rtn val="all"/>
                </p:endSync>
                <p:childTnLst>
                  <p:par>
                    <p:cTn id="82" fill="hold">
                      <p:stCondLst>
                        <p:cond delay="0"/>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85" dur="2000" fill="hold"/>
                                        <p:tgtEl>
                                          <p:spTgt spid="140"/>
                                        </p:tgtEl>
                                        <p:attrNameLst>
                                          <p:attrName>ppt_x</p:attrName>
                                          <p:attrName>ppt_y</p:attrName>
                                        </p:attrNameLst>
                                      </p:cBhvr>
                                      <p:rCtr x="4000" y="-8000"/>
                                    </p:animMotion>
                                  </p:childTnLst>
                                </p:cTn>
                              </p:par>
                              <p:par>
                                <p:cTn id="86" presetID="45" presetClass="exit" presetSubtype="0" fill="hold" grpId="0" nodeType="withEffect">
                                  <p:stCondLst>
                                    <p:cond delay="0"/>
                                  </p:stCondLst>
                                  <p:iterate type="lt">
                                    <p:tmPct val="10000"/>
                                  </p:iterate>
                                  <p:childTnLst>
                                    <p:animEffect transition="out" filter="fade">
                                      <p:cBhvr>
                                        <p:cTn id="87" dur="2000"/>
                                        <p:tgtEl>
                                          <p:spTgt spid="147">
                                            <p:txEl>
                                              <p:pRg st="0" end="0"/>
                                            </p:txEl>
                                          </p:spTgt>
                                        </p:tgtEl>
                                      </p:cBhvr>
                                    </p:animEffect>
                                    <p:anim calcmode="lin" valueType="num">
                                      <p:cBhvr>
                                        <p:cTn id="88"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9" dur="2000"/>
                                        <p:tgtEl>
                                          <p:spTgt spid="147">
                                            <p:txEl>
                                              <p:pRg st="0" end="0"/>
                                            </p:txEl>
                                          </p:spTgt>
                                        </p:tgtEl>
                                        <p:attrNameLst>
                                          <p:attrName>ppt_h</p:attrName>
                                        </p:attrNameLst>
                                      </p:cBhvr>
                                      <p:tavLst>
                                        <p:tav tm="0">
                                          <p:val>
                                            <p:strVal val="ppt_h"/>
                                          </p:val>
                                        </p:tav>
                                        <p:tav tm="100000">
                                          <p:val>
                                            <p:strVal val="ppt_h"/>
                                          </p:val>
                                        </p:tav>
                                      </p:tavLst>
                                    </p:anim>
                                    <p:set>
                                      <p:cBhvr>
                                        <p:cTn id="90" dur="1" fill="hold">
                                          <p:stCondLst>
                                            <p:cond delay="1999"/>
                                          </p:stCondLst>
                                        </p:cTn>
                                        <p:tgtEl>
                                          <p:spTgt spid="147">
                                            <p:txEl>
                                              <p:pRg st="0" end="0"/>
                                            </p:txEl>
                                          </p:spTgt>
                                        </p:tgtEl>
                                        <p:attrNameLst>
                                          <p:attrName>style.visibility</p:attrName>
                                        </p:attrNameLst>
                                      </p:cBhvr>
                                      <p:to>
                                        <p:strVal val="hidden"/>
                                      </p:to>
                                    </p:set>
                                  </p:childTnLst>
                                </p:cTn>
                              </p:par>
                              <p:par>
                                <p:cTn id="91" presetID="45" presetClass="exit" presetSubtype="0" fill="hold" grpId="0" nodeType="withEffect">
                                  <p:stCondLst>
                                    <p:cond delay="0"/>
                                  </p:stCondLst>
                                  <p:iterate type="lt">
                                    <p:tmPct val="10000"/>
                                  </p:iterate>
                                  <p:childTnLst>
                                    <p:animEffect transition="out" filter="fade">
                                      <p:cBhvr>
                                        <p:cTn id="92" dur="2000"/>
                                        <p:tgtEl>
                                          <p:spTgt spid="147">
                                            <p:bg/>
                                          </p:spTgt>
                                        </p:tgtEl>
                                      </p:cBhvr>
                                    </p:animEffect>
                                    <p:anim calcmode="lin" valueType="num">
                                      <p:cBhvr>
                                        <p:cTn id="93"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4" dur="2000"/>
                                        <p:tgtEl>
                                          <p:spTgt spid="147">
                                            <p:bg/>
                                          </p:spTgt>
                                        </p:tgtEl>
                                        <p:attrNameLst>
                                          <p:attrName>ppt_h</p:attrName>
                                        </p:attrNameLst>
                                      </p:cBhvr>
                                      <p:tavLst>
                                        <p:tav tm="0">
                                          <p:val>
                                            <p:strVal val="ppt_h"/>
                                          </p:val>
                                        </p:tav>
                                        <p:tav tm="100000">
                                          <p:val>
                                            <p:strVal val="ppt_h"/>
                                          </p:val>
                                        </p:tav>
                                      </p:tavLst>
                                    </p:anim>
                                    <p:set>
                                      <p:cBhvr>
                                        <p:cTn id="95"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96" restart="whenNotActive" fill="hold" evtFilter="cancelBubble" nodeType="interactiveSeq">
                <p:stCondLst>
                  <p:cond evt="onClick" delay="0">
                    <p:tgtEl>
                      <p:spTgt spid="152"/>
                    </p:tgtEl>
                  </p:cond>
                </p:stCondLst>
                <p:endSync evt="end" delay="0">
                  <p:rtn val="all"/>
                </p:endSync>
                <p:childTnLst>
                  <p:par>
                    <p:cTn id="97" fill="hold">
                      <p:stCondLst>
                        <p:cond delay="0"/>
                      </p:stCondLst>
                      <p:childTnLst>
                        <p:par>
                          <p:cTn id="98" fill="hold">
                            <p:stCondLst>
                              <p:cond delay="0"/>
                            </p:stCondLst>
                            <p:childTnLst>
                              <p:par>
                                <p:cTn id="99"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100" dur="2000" fill="hold"/>
                                        <p:tgtEl>
                                          <p:spTgt spid="140"/>
                                        </p:tgtEl>
                                        <p:attrNameLst>
                                          <p:attrName>ppt_x</p:attrName>
                                          <p:attrName>ppt_y</p:attrName>
                                        </p:attrNameLst>
                                      </p:cBhvr>
                                      <p:rCtr x="8000" y="6900"/>
                                    </p:animMotion>
                                  </p:childTnLst>
                                </p:cTn>
                              </p:par>
                              <p:par>
                                <p:cTn id="101" presetID="45" presetClass="exit" presetSubtype="0" fill="hold" grpId="0" nodeType="withEffect">
                                  <p:stCondLst>
                                    <p:cond delay="0"/>
                                  </p:stCondLst>
                                  <p:iterate type="lt">
                                    <p:tmPct val="10000"/>
                                  </p:iterate>
                                  <p:childTnLst>
                                    <p:animEffect transition="out" filter="fade">
                                      <p:cBhvr>
                                        <p:cTn id="102" dur="2000"/>
                                        <p:tgtEl>
                                          <p:spTgt spid="152">
                                            <p:txEl>
                                              <p:pRg st="0" end="0"/>
                                            </p:txEl>
                                          </p:spTgt>
                                        </p:tgtEl>
                                      </p:cBhvr>
                                    </p:animEffect>
                                    <p:anim calcmode="lin" valueType="num">
                                      <p:cBhvr>
                                        <p:cTn id="103" dur="2000"/>
                                        <p:tgtEl>
                                          <p:spTgt spid="1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2000"/>
                                        <p:tgtEl>
                                          <p:spTgt spid="152">
                                            <p:txEl>
                                              <p:pRg st="0" end="0"/>
                                            </p:txEl>
                                          </p:spTgt>
                                        </p:tgtEl>
                                        <p:attrNameLst>
                                          <p:attrName>ppt_h</p:attrName>
                                        </p:attrNameLst>
                                      </p:cBhvr>
                                      <p:tavLst>
                                        <p:tav tm="0">
                                          <p:val>
                                            <p:strVal val="ppt_h"/>
                                          </p:val>
                                        </p:tav>
                                        <p:tav tm="100000">
                                          <p:val>
                                            <p:strVal val="ppt_h"/>
                                          </p:val>
                                        </p:tav>
                                      </p:tavLst>
                                    </p:anim>
                                    <p:set>
                                      <p:cBhvr>
                                        <p:cTn id="105" dur="1" fill="hold">
                                          <p:stCondLst>
                                            <p:cond delay="1999"/>
                                          </p:stCondLst>
                                        </p:cTn>
                                        <p:tgtEl>
                                          <p:spTgt spid="152">
                                            <p:txEl>
                                              <p:pRg st="0" end="0"/>
                                            </p:txEl>
                                          </p:spTgt>
                                        </p:tgtEl>
                                        <p:attrNameLst>
                                          <p:attrName>style.visibility</p:attrName>
                                        </p:attrNameLst>
                                      </p:cBhvr>
                                      <p:to>
                                        <p:strVal val="hidden"/>
                                      </p:to>
                                    </p:set>
                                  </p:childTnLst>
                                </p:cTn>
                              </p:par>
                              <p:par>
                                <p:cTn id="106" presetID="45" presetClass="exit" presetSubtype="0" fill="hold" grpId="0" nodeType="withEffect">
                                  <p:stCondLst>
                                    <p:cond delay="0"/>
                                  </p:stCondLst>
                                  <p:iterate type="lt">
                                    <p:tmPct val="10000"/>
                                  </p:iterate>
                                  <p:childTnLst>
                                    <p:animEffect transition="out" filter="fade">
                                      <p:cBhvr>
                                        <p:cTn id="107" dur="2000"/>
                                        <p:tgtEl>
                                          <p:spTgt spid="152">
                                            <p:bg/>
                                          </p:spTgt>
                                        </p:tgtEl>
                                      </p:cBhvr>
                                    </p:animEffect>
                                    <p:anim calcmode="lin" valueType="num">
                                      <p:cBhvr>
                                        <p:cTn id="108" dur="2000"/>
                                        <p:tgtEl>
                                          <p:spTgt spid="1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9" dur="2000"/>
                                        <p:tgtEl>
                                          <p:spTgt spid="152">
                                            <p:bg/>
                                          </p:spTgt>
                                        </p:tgtEl>
                                        <p:attrNameLst>
                                          <p:attrName>ppt_h</p:attrName>
                                        </p:attrNameLst>
                                      </p:cBhvr>
                                      <p:tavLst>
                                        <p:tav tm="0">
                                          <p:val>
                                            <p:strVal val="ppt_h"/>
                                          </p:val>
                                        </p:tav>
                                        <p:tav tm="100000">
                                          <p:val>
                                            <p:strVal val="ppt_h"/>
                                          </p:val>
                                        </p:tav>
                                      </p:tavLst>
                                    </p:anim>
                                    <p:set>
                                      <p:cBhvr>
                                        <p:cTn id="110" dur="1" fill="hold">
                                          <p:stCondLst>
                                            <p:cond delay="1999"/>
                                          </p:stCondLst>
                                        </p:cTn>
                                        <p:tgtEl>
                                          <p:spTgt spid="152">
                                            <p:bg/>
                                          </p:spTgt>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audio>
              <p:cMediaNode numSld="15">
                <p:cTn id="111" fill="hold" display="0">
                  <p:stCondLst>
                    <p:cond delay="indefinite"/>
                  </p:stCondLst>
                  <p:endCondLst>
                    <p:cond evt="onPrev" delay="0">
                      <p:tgtEl>
                        <p:sldTgt/>
                      </p:tgtEl>
                    </p:cond>
                    <p:cond evt="onStopAudio" delay="0">
                      <p:tgtEl>
                        <p:sldTgt/>
                      </p:tgtEl>
                    </p:cond>
                  </p:endCondLst>
                </p:cTn>
                <p:tgtEl>
                  <p:spTgt spid="158"/>
                </p:tgtEl>
              </p:cMediaNode>
            </p:audio>
          </p:childTnLst>
        </p:cTn>
      </p:par>
    </p:tnLst>
    <p:bldLst>
      <p:bldP spid="135" grpId="0" uiExpand="1" build="allAtOnce" animBg="1"/>
      <p:bldP spid="135" grpId="1" build="allAtOnce" animBg="1"/>
      <p:bldP spid="136" grpId="0" build="allAtOnce" animBg="1"/>
      <p:bldP spid="146" grpId="0" build="allAtOnce" animBg="1"/>
      <p:bldP spid="147" grpId="0" build="allAtOnce" animBg="1"/>
      <p:bldP spid="152"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HT\Desktop\Untitled-3.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492" y="-280881"/>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CED8702-CAC6-01F8-09DC-EB55CBDEAF23}"/>
              </a:ext>
            </a:extLst>
          </p:cNvPr>
          <p:cNvSpPr/>
          <p:nvPr/>
        </p:nvSpPr>
        <p:spPr>
          <a:xfrm>
            <a:off x="172280" y="2736559"/>
            <a:ext cx="5923721" cy="1967440"/>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733"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3733"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Là từ được mượn từ tiếng Hán, trong đó tiếng để cấu tạo từ Hán Việt được gọi là yếu tố Hán Việt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32626E57-9029-23B9-4B3E-98E8D0BA0686}"/>
              </a:ext>
            </a:extLst>
          </p:cNvPr>
          <p:cNvSpPr/>
          <p:nvPr/>
        </p:nvSpPr>
        <p:spPr>
          <a:xfrm>
            <a:off x="6469123" y="2779709"/>
            <a:ext cx="5312060" cy="17243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733"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3733" dirty="0">
                <a:solidFill>
                  <a:srgbClr val="FF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3200" dirty="0">
                <a:solidFill>
                  <a:srgbClr val="FF0000"/>
                </a:solidFill>
                <a:latin typeface="+mj-lt"/>
              </a:rPr>
              <a:t>Là những từ được mượn từ tiếng Hán</a:t>
            </a:r>
            <a:endParaRPr lang="en-US" sz="3200" dirty="0">
              <a:solidFill>
                <a:srgbClr val="FF0000"/>
              </a:solidFill>
              <a:latin typeface="+mj-lt"/>
              <a:ea typeface="Calibri" panose="020F0502020204030204" pitchFamily="34" charset="0"/>
              <a:cs typeface="#9Slide03 Arima Madurai" panose="00000500000000000000" pitchFamily="2" charset="0"/>
            </a:endParaRPr>
          </a:p>
        </p:txBody>
      </p:sp>
      <p:sp>
        <p:nvSpPr>
          <p:cNvPr id="24" name="Rectangle 23">
            <a:extLst>
              <a:ext uri="{FF2B5EF4-FFF2-40B4-BE49-F238E27FC236}">
                <a16:creationId xmlns:a16="http://schemas.microsoft.com/office/drawing/2014/main" id="{F5C63AF2-27D1-7B50-4066-579CF099BD34}"/>
              </a:ext>
            </a:extLst>
          </p:cNvPr>
          <p:cNvSpPr/>
          <p:nvPr/>
        </p:nvSpPr>
        <p:spPr>
          <a:xfrm>
            <a:off x="172279" y="4938197"/>
            <a:ext cx="5880908" cy="17243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928DE435-EE9B-ABAA-91F8-85A53CF07777}"/>
              </a:ext>
            </a:extLst>
          </p:cNvPr>
          <p:cNvSpPr/>
          <p:nvPr/>
        </p:nvSpPr>
        <p:spPr>
          <a:xfrm>
            <a:off x="6469123" y="4938197"/>
            <a:ext cx="5312060" cy="17243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D3B16926-AB04-DDEC-1326-972B8AB70C82}"/>
              </a:ext>
            </a:extLst>
          </p:cNvPr>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68050" y="3470197"/>
            <a:ext cx="885137" cy="708059"/>
          </a:xfrm>
          <a:prstGeom prst="rect">
            <a:avLst/>
          </a:prstGeom>
        </p:spPr>
      </p:pic>
      <p:pic>
        <p:nvPicPr>
          <p:cNvPr id="28" name="Picture 27">
            <a:extLst>
              <a:ext uri="{FF2B5EF4-FFF2-40B4-BE49-F238E27FC236}">
                <a16:creationId xmlns:a16="http://schemas.microsoft.com/office/drawing/2014/main" id="{DAE66C5C-7FAA-A1F7-8DB4-9F8B81F95BF8}"/>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8049" y="5328753"/>
            <a:ext cx="804536" cy="704088"/>
          </a:xfrm>
          <a:prstGeom prst="rect">
            <a:avLst/>
          </a:prstGeom>
        </p:spPr>
      </p:pic>
      <p:pic>
        <p:nvPicPr>
          <p:cNvPr id="29" name="Picture 28">
            <a:extLst>
              <a:ext uri="{FF2B5EF4-FFF2-40B4-BE49-F238E27FC236}">
                <a16:creationId xmlns:a16="http://schemas.microsoft.com/office/drawing/2014/main" id="{1575348C-105B-08DB-FD08-D080A8C566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71179" y="5184424"/>
            <a:ext cx="804743" cy="707197"/>
          </a:xfrm>
          <a:prstGeom prst="rect">
            <a:avLst/>
          </a:prstGeom>
        </p:spPr>
      </p:pic>
      <p:pic>
        <p:nvPicPr>
          <p:cNvPr id="30" name="Picture 29">
            <a:extLst>
              <a:ext uri="{FF2B5EF4-FFF2-40B4-BE49-F238E27FC236}">
                <a16:creationId xmlns:a16="http://schemas.microsoft.com/office/drawing/2014/main" id="{4593F4C1-9AEE-2E19-99DB-BED75FE490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71179" y="3470198"/>
            <a:ext cx="804743" cy="707197"/>
          </a:xfrm>
          <a:prstGeom prst="rect">
            <a:avLst/>
          </a:prstGeom>
        </p:spPr>
      </p:pic>
      <p:sp>
        <p:nvSpPr>
          <p:cNvPr id="31" name="Google Shape;2192;p45">
            <a:extLst>
              <a:ext uri="{FF2B5EF4-FFF2-40B4-BE49-F238E27FC236}">
                <a16:creationId xmlns:a16="http://schemas.microsoft.com/office/drawing/2014/main" id="{08BF8839-CEFD-40F3-D354-A954712107CB}"/>
              </a:ext>
            </a:extLst>
          </p:cNvPr>
          <p:cNvSpPr/>
          <p:nvPr/>
        </p:nvSpPr>
        <p:spPr>
          <a:xfrm rot="16200000">
            <a:off x="6116570" y="-2786893"/>
            <a:ext cx="1904684" cy="8760124"/>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rgbClr val="CDFFE4"/>
          </a:solidFill>
          <a:ln>
            <a:noFill/>
          </a:ln>
        </p:spPr>
        <p:txBody>
          <a:bodyPr spcFirstLastPara="1" wrap="square" lIns="91425" tIns="91425" rIns="91425" bIns="91425" anchor="ctr" anchorCtr="0">
            <a:noAutofit/>
          </a:bodyPr>
          <a:lstStyle/>
          <a:p>
            <a:endParaRPr sz="1400" dirty="0"/>
          </a:p>
        </p:txBody>
      </p:sp>
      <p:sp>
        <p:nvSpPr>
          <p:cNvPr id="32" name="TextBox 31">
            <a:extLst>
              <a:ext uri="{FF2B5EF4-FFF2-40B4-BE49-F238E27FC236}">
                <a16:creationId xmlns:a16="http://schemas.microsoft.com/office/drawing/2014/main" id="{DEB27C2D-52B9-5901-A388-95C47E591DAC}"/>
              </a:ext>
            </a:extLst>
          </p:cNvPr>
          <p:cNvSpPr txBox="1"/>
          <p:nvPr/>
        </p:nvSpPr>
        <p:spPr>
          <a:xfrm>
            <a:off x="2984085" y="875023"/>
            <a:ext cx="8169652" cy="748988"/>
          </a:xfrm>
          <a:prstGeom prst="rect">
            <a:avLst/>
          </a:prstGeom>
          <a:noFill/>
        </p:spPr>
        <p:txBody>
          <a:bodyPr wrap="square">
            <a:spAutoFit/>
          </a:bodyPr>
          <a:lstStyle/>
          <a:p>
            <a:pPr algn="ctr">
              <a:spcAft>
                <a:spcPts val="1333"/>
              </a:spcAft>
            </a:pP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4267"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Hán</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4267"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82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22"/>
                                        </p:tgtEl>
                                        <p:attrNameLst>
                                          <p:attrName>fillcolor</p:attrName>
                                        </p:attrNameLst>
                                      </p:cBhvr>
                                      <p:to>
                                        <a:srgbClr val="FFF2CC"/>
                                      </p:to>
                                    </p:animClr>
                                    <p:set>
                                      <p:cBhvr>
                                        <p:cTn id="38" dur="250" fill="hold"/>
                                        <p:tgtEl>
                                          <p:spTgt spid="22"/>
                                        </p:tgtEl>
                                        <p:attrNameLst>
                                          <p:attrName>fill.type</p:attrName>
                                        </p:attrNameLst>
                                      </p:cBhvr>
                                      <p:to>
                                        <p:strVal val="solid"/>
                                      </p:to>
                                    </p:set>
                                    <p:set>
                                      <p:cBhvr>
                                        <p:cTn id="39" dur="250" fill="hold"/>
                                        <p:tgtEl>
                                          <p:spTgt spid="22"/>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250" fill="hold"/>
                                        <p:tgtEl>
                                          <p:spTgt spid="26"/>
                                        </p:tgtEl>
                                        <p:attrNameLst>
                                          <p:attrName>ppt_w</p:attrName>
                                        </p:attrNameLst>
                                      </p:cBhvr>
                                      <p:tavLst>
                                        <p:tav tm="0">
                                          <p:val>
                                            <p:strVal val="4*#ppt_w"/>
                                          </p:val>
                                        </p:tav>
                                        <p:tav tm="100000">
                                          <p:val>
                                            <p:strVal val="#ppt_w"/>
                                          </p:val>
                                        </p:tav>
                                      </p:tavLst>
                                    </p:anim>
                                    <p:anim calcmode="lin" valueType="num">
                                      <p:cBhvr>
                                        <p:cTn id="43"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1" presetClass="emph" presetSubtype="2" fill="hold" nodeType="withEffect">
                                  <p:stCondLst>
                                    <p:cond delay="1000"/>
                                  </p:stCondLst>
                                  <p:childTnLst>
                                    <p:animClr clrSpc="rgb" dir="cw">
                                      <p:cBhvr>
                                        <p:cTn id="45" dur="250" fill="hold"/>
                                        <p:tgtEl>
                                          <p:spTgt spid="22"/>
                                        </p:tgtEl>
                                        <p:attrNameLst>
                                          <p:attrName>fillcolor</p:attrName>
                                        </p:attrNameLst>
                                      </p:cBhvr>
                                      <p:to>
                                        <a:srgbClr val="00B050"/>
                                      </p:to>
                                    </p:animClr>
                                    <p:set>
                                      <p:cBhvr>
                                        <p:cTn id="46" dur="250" fill="hold"/>
                                        <p:tgtEl>
                                          <p:spTgt spid="22"/>
                                        </p:tgtEl>
                                        <p:attrNameLst>
                                          <p:attrName>fill.type</p:attrName>
                                        </p:attrNameLst>
                                      </p:cBhvr>
                                      <p:to>
                                        <p:strVal val="solid"/>
                                      </p:to>
                                    </p:set>
                                    <p:set>
                                      <p:cBhvr>
                                        <p:cTn id="47"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3"/>
                                        </p:tgtEl>
                                        <p:attrNameLst>
                                          <p:attrName>fillcolor</p:attrName>
                                        </p:attrNameLst>
                                      </p:cBhvr>
                                      <p:to>
                                        <a:srgbClr val="FFF2CC"/>
                                      </p:to>
                                    </p:animClr>
                                    <p:set>
                                      <p:cBhvr>
                                        <p:cTn id="53" dur="250" fill="hold"/>
                                        <p:tgtEl>
                                          <p:spTgt spid="23"/>
                                        </p:tgtEl>
                                        <p:attrNameLst>
                                          <p:attrName>fill.type</p:attrName>
                                        </p:attrNameLst>
                                      </p:cBhvr>
                                      <p:to>
                                        <p:strVal val="solid"/>
                                      </p:to>
                                    </p:set>
                                    <p:set>
                                      <p:cBhvr>
                                        <p:cTn id="54" dur="25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30"/>
                                        </p:tgtEl>
                                        <p:attrNameLst>
                                          <p:attrName>style.visibility</p:attrName>
                                        </p:attrNameLst>
                                      </p:cBhvr>
                                      <p:to>
                                        <p:strVal val="visible"/>
                                      </p:to>
                                    </p:set>
                                    <p:anim calcmode="lin" valueType="num">
                                      <p:cBhvr>
                                        <p:cTn id="57" dur="250" fill="hold"/>
                                        <p:tgtEl>
                                          <p:spTgt spid="30"/>
                                        </p:tgtEl>
                                        <p:attrNameLst>
                                          <p:attrName>ppt_w</p:attrName>
                                        </p:attrNameLst>
                                      </p:cBhvr>
                                      <p:tavLst>
                                        <p:tav tm="0">
                                          <p:val>
                                            <p:strVal val="4*#ppt_w"/>
                                          </p:val>
                                        </p:tav>
                                        <p:tav tm="100000">
                                          <p:val>
                                            <p:strVal val="#ppt_w"/>
                                          </p:val>
                                        </p:tav>
                                      </p:tavLst>
                                    </p:anim>
                                    <p:anim calcmode="lin" valueType="num">
                                      <p:cBhvr>
                                        <p:cTn id="58"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3"/>
                                        </p:tgtEl>
                                        <p:attrNameLst>
                                          <p:attrName>fillcolor</p:attrName>
                                        </p:attrNameLst>
                                      </p:cBhvr>
                                      <p:to>
                                        <a:srgbClr val="FFFF00"/>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24"/>
                                        </p:tgtEl>
                                        <p:attrNameLst>
                                          <p:attrName>fillcolor</p:attrName>
                                        </p:attrNameLst>
                                      </p:cBhvr>
                                      <p:to>
                                        <a:srgbClr val="FFF2CC"/>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50" fill="hold"/>
                                        <p:tgtEl>
                                          <p:spTgt spid="28"/>
                                        </p:tgtEl>
                                        <p:attrNameLst>
                                          <p:attrName>ppt_w</p:attrName>
                                        </p:attrNameLst>
                                      </p:cBhvr>
                                      <p:tavLst>
                                        <p:tav tm="0">
                                          <p:val>
                                            <p:strVal val="4*#ppt_w"/>
                                          </p:val>
                                        </p:tav>
                                        <p:tav tm="100000">
                                          <p:val>
                                            <p:strVal val="#ppt_w"/>
                                          </p:val>
                                        </p:tav>
                                      </p:tavLst>
                                    </p:anim>
                                    <p:anim calcmode="lin" valueType="num">
                                      <p:cBhvr>
                                        <p:cTn id="7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24"/>
                                        </p:tgtEl>
                                        <p:attrNameLst>
                                          <p:attrName>fillcolor</p:attrName>
                                        </p:attrNameLst>
                                      </p:cBhvr>
                                      <p:to>
                                        <a:srgbClr val="FFFF00"/>
                                      </p:to>
                                    </p:animClr>
                                    <p:set>
                                      <p:cBhvr>
                                        <p:cTn id="76" dur="250" fill="hold"/>
                                        <p:tgtEl>
                                          <p:spTgt spid="24"/>
                                        </p:tgtEl>
                                        <p:attrNameLst>
                                          <p:attrName>fill.type</p:attrName>
                                        </p:attrNameLst>
                                      </p:cBhvr>
                                      <p:to>
                                        <p:strVal val="solid"/>
                                      </p:to>
                                    </p:set>
                                    <p:set>
                                      <p:cBhvr>
                                        <p:cTn id="77"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5"/>
                                        </p:tgtEl>
                                        <p:attrNameLst>
                                          <p:attrName>fillcolor</p:attrName>
                                        </p:attrNameLst>
                                      </p:cBhvr>
                                      <p:to>
                                        <a:srgbClr val="FFF2CC"/>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250" fill="hold"/>
                                        <p:tgtEl>
                                          <p:spTgt spid="29"/>
                                        </p:tgtEl>
                                        <p:attrNameLst>
                                          <p:attrName>ppt_w</p:attrName>
                                        </p:attrNameLst>
                                      </p:cBhvr>
                                      <p:tavLst>
                                        <p:tav tm="0">
                                          <p:val>
                                            <p:strVal val="4*#ppt_w"/>
                                          </p:val>
                                        </p:tav>
                                        <p:tav tm="100000">
                                          <p:val>
                                            <p:strVal val="#ppt_w"/>
                                          </p:val>
                                        </p:tav>
                                      </p:tavLst>
                                    </p:anim>
                                    <p:anim calcmode="lin" valueType="num">
                                      <p:cBhvr>
                                        <p:cTn id="8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25"/>
                                        </p:tgtEl>
                                        <p:attrNameLst>
                                          <p:attrName>fillcolor</p:attrName>
                                        </p:attrNameLst>
                                      </p:cBhvr>
                                      <p:to>
                                        <a:srgbClr val="FFFF00"/>
                                      </p:to>
                                    </p:animClr>
                                    <p:set>
                                      <p:cBhvr>
                                        <p:cTn id="91" dur="250" fill="hold"/>
                                        <p:tgtEl>
                                          <p:spTgt spid="25"/>
                                        </p:tgtEl>
                                        <p:attrNameLst>
                                          <p:attrName>fill.type</p:attrName>
                                        </p:attrNameLst>
                                      </p:cBhvr>
                                      <p:to>
                                        <p:strVal val="solid"/>
                                      </p:to>
                                    </p:set>
                                    <p:set>
                                      <p:cBhvr>
                                        <p:cTn id="92"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HT\Desktop\Untitled-3.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940" y="-550244"/>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92;p45">
            <a:extLst>
              <a:ext uri="{FF2B5EF4-FFF2-40B4-BE49-F238E27FC236}">
                <a16:creationId xmlns:a16="http://schemas.microsoft.com/office/drawing/2014/main" id="{80F7570B-E85B-27A9-0E77-EF577E29EA49}"/>
              </a:ext>
            </a:extLst>
          </p:cNvPr>
          <p:cNvSpPr/>
          <p:nvPr/>
        </p:nvSpPr>
        <p:spPr>
          <a:xfrm rot="16200000">
            <a:off x="5870306" y="-3225542"/>
            <a:ext cx="2724689" cy="991870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rgbClr val="CDFFE4"/>
          </a:solidFill>
          <a:ln>
            <a:noFill/>
          </a:ln>
        </p:spPr>
        <p:txBody>
          <a:bodyPr spcFirstLastPara="1" wrap="square" lIns="91425" tIns="91425" rIns="91425" bIns="91425" anchor="ctr" anchorCtr="0">
            <a:noAutofit/>
          </a:bodyPr>
          <a:lstStyle/>
          <a:p>
            <a:endParaRPr sz="1400" dirty="0"/>
          </a:p>
        </p:txBody>
      </p:sp>
      <p:sp>
        <p:nvSpPr>
          <p:cNvPr id="5" name="TextBox 4">
            <a:extLst>
              <a:ext uri="{FF2B5EF4-FFF2-40B4-BE49-F238E27FC236}">
                <a16:creationId xmlns:a16="http://schemas.microsoft.com/office/drawing/2014/main" id="{E11BB605-43E7-EBDC-3CA3-5ADAA1C8F415}"/>
              </a:ext>
            </a:extLst>
          </p:cNvPr>
          <p:cNvSpPr txBox="1"/>
          <p:nvPr/>
        </p:nvSpPr>
        <p:spPr>
          <a:xfrm>
            <a:off x="2491409" y="636105"/>
            <a:ext cx="9488555" cy="2062103"/>
          </a:xfrm>
          <a:prstGeom prst="rect">
            <a:avLst/>
          </a:prstGeom>
          <a:noFill/>
        </p:spPr>
        <p:txBody>
          <a:bodyPr wrap="square">
            <a:spAutoFit/>
          </a:bodyPr>
          <a:lstStyle/>
          <a:p>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Tìm t</a:t>
            </a:r>
            <a:r>
              <a:rPr lang="vi-VN" sz="3200" b="1" dirty="0">
                <a:latin typeface="Times New Roman" panose="02020603050405020304" pitchFamily="18" charset="0"/>
                <a:cs typeface="Times New Roman" panose="02020603050405020304" pitchFamily="18" charset="0"/>
              </a:rPr>
              <a:t>ừ Hán Việt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ctr"/>
            <a:r>
              <a:rPr lang="vi-VN" sz="3200" i="1" dirty="0">
                <a:latin typeface="Times New Roman" panose="02020603050405020304" pitchFamily="18" charset="0"/>
                <a:cs typeface="Times New Roman" panose="02020603050405020304" pitchFamily="18" charset="0"/>
              </a:rPr>
              <a:t>Xã tắc hai phen chồn ngựa đá</a:t>
            </a:r>
            <a:endParaRPr lang="vi-VN" sz="3200" dirty="0">
              <a:latin typeface="Times New Roman" panose="02020603050405020304" pitchFamily="18" charset="0"/>
              <a:cs typeface="Times New Roman" panose="02020603050405020304" pitchFamily="18" charset="0"/>
            </a:endParaRPr>
          </a:p>
          <a:p>
            <a:pPr algn="ctr"/>
            <a:r>
              <a:rPr lang="vi-VN" sz="3200" i="1" dirty="0">
                <a:latin typeface="Times New Roman" panose="02020603050405020304" pitchFamily="18" charset="0"/>
                <a:cs typeface="Times New Roman" panose="02020603050405020304" pitchFamily="18" charset="0"/>
              </a:rPr>
              <a:t>Non sông nghìn thuở vững âu vàng</a:t>
            </a:r>
            <a:endParaRPr lang="vi-VN" sz="3200" dirty="0">
              <a:latin typeface="Times New Roman" panose="02020603050405020304" pitchFamily="18" charset="0"/>
              <a:cs typeface="Times New Roman" panose="02020603050405020304" pitchFamily="18" charset="0"/>
            </a:endParaRPr>
          </a:p>
          <a:p>
            <a:pPr algn="ctr">
              <a:spcAft>
                <a:spcPts val="1333"/>
              </a:spcAft>
            </a:pPr>
            <a:endParaRPr lang="en-US" sz="3200" dirty="0">
              <a:solidFill>
                <a:srgbClr val="FF0000"/>
              </a:solidFill>
              <a:latin typeface="#9Slide03 Ample" panose="02000000000000000000" pitchFamily="2"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2E99F3D-6D84-6E10-062E-EE9959FAAF6E}"/>
              </a:ext>
            </a:extLst>
          </p:cNvPr>
          <p:cNvSpPr/>
          <p:nvPr/>
        </p:nvSpPr>
        <p:spPr>
          <a:xfrm>
            <a:off x="720436" y="3237902"/>
            <a:ext cx="4972704" cy="1164357"/>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Ngựa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D265780-2C73-5BF3-561E-7C83BBD4BA63}"/>
              </a:ext>
            </a:extLst>
          </p:cNvPr>
          <p:cNvSpPr/>
          <p:nvPr/>
        </p:nvSpPr>
        <p:spPr>
          <a:xfrm>
            <a:off x="6364534" y="3203561"/>
            <a:ext cx="4906799" cy="1185257"/>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vàng</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3BCB6462-6D64-D37C-35CD-C640B43C8AA4}"/>
              </a:ext>
            </a:extLst>
          </p:cNvPr>
          <p:cNvSpPr/>
          <p:nvPr/>
        </p:nvSpPr>
        <p:spPr>
          <a:xfrm>
            <a:off x="720437" y="4906353"/>
            <a:ext cx="5107034" cy="1185257"/>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Non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sông</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9FA1FF5B-127F-CFB6-477C-8DB51C396238}"/>
              </a:ext>
            </a:extLst>
          </p:cNvPr>
          <p:cNvSpPr/>
          <p:nvPr/>
        </p:nvSpPr>
        <p:spPr>
          <a:xfrm>
            <a:off x="6364534" y="4906352"/>
            <a:ext cx="4906799" cy="1185257"/>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tắc</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613C958A-D95B-FCDB-8622-59B198718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7417" y="3400857"/>
            <a:ext cx="805723" cy="708059"/>
          </a:xfrm>
          <a:prstGeom prst="rect">
            <a:avLst/>
          </a:prstGeom>
        </p:spPr>
      </p:pic>
      <p:pic>
        <p:nvPicPr>
          <p:cNvPr id="20" name="Picture 19">
            <a:extLst>
              <a:ext uri="{FF2B5EF4-FFF2-40B4-BE49-F238E27FC236}">
                <a16:creationId xmlns:a16="http://schemas.microsoft.com/office/drawing/2014/main" id="{6F025330-6E14-70DE-E480-16D36DB97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1754" y="5159407"/>
            <a:ext cx="732404" cy="643628"/>
          </a:xfrm>
          <a:prstGeom prst="rect">
            <a:avLst/>
          </a:prstGeom>
        </p:spPr>
      </p:pic>
      <p:pic>
        <p:nvPicPr>
          <p:cNvPr id="21" name="Picture 20">
            <a:extLst>
              <a:ext uri="{FF2B5EF4-FFF2-40B4-BE49-F238E27FC236}">
                <a16:creationId xmlns:a16="http://schemas.microsoft.com/office/drawing/2014/main" id="{10847D24-C8BF-E429-1C6D-68B6A4317A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0174" y="5135781"/>
            <a:ext cx="804743" cy="643793"/>
          </a:xfrm>
          <a:prstGeom prst="rect">
            <a:avLst/>
          </a:prstGeom>
        </p:spPr>
      </p:pic>
      <p:pic>
        <p:nvPicPr>
          <p:cNvPr id="22" name="Picture 21">
            <a:extLst>
              <a:ext uri="{FF2B5EF4-FFF2-40B4-BE49-F238E27FC236}">
                <a16:creationId xmlns:a16="http://schemas.microsoft.com/office/drawing/2014/main" id="{B0F26E68-4019-4E02-7DBB-6BBCA7FB9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6249" y="3498185"/>
            <a:ext cx="732592" cy="643793"/>
          </a:xfrm>
          <a:prstGeom prst="rect">
            <a:avLst/>
          </a:prstGeom>
        </p:spPr>
      </p:pic>
    </p:spTree>
    <p:extLst>
      <p:ext uri="{BB962C8B-B14F-4D97-AF65-F5344CB8AC3E}">
        <p14:creationId xmlns:p14="http://schemas.microsoft.com/office/powerpoint/2010/main" val="9461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50" fill="hold"/>
                                        <p:tgtEl>
                                          <p:spTgt spid="17"/>
                                        </p:tgtEl>
                                        <p:attrNameLst>
                                          <p:attrName>ppt_w</p:attrName>
                                        </p:attrNameLst>
                                      </p:cBhvr>
                                      <p:tavLst>
                                        <p:tav tm="0">
                                          <p:val>
                                            <p:strVal val="4*#ppt_w"/>
                                          </p:val>
                                        </p:tav>
                                        <p:tav tm="100000">
                                          <p:val>
                                            <p:strVal val="#ppt_w"/>
                                          </p:val>
                                        </p:tav>
                                      </p:tavLst>
                                    </p:anim>
                                    <p:anim calcmode="lin" valueType="num">
                                      <p:cBhvr>
                                        <p:cTn id="4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4"/>
                                        </p:tgtEl>
                                        <p:attrNameLst>
                                          <p:attrName>fillcolor</p:attrName>
                                        </p:attrNameLst>
                                      </p:cBhvr>
                                      <p:to>
                                        <a:srgbClr val="FFF2CC"/>
                                      </p:to>
                                    </p:animClr>
                                    <p:set>
                                      <p:cBhvr>
                                        <p:cTn id="51" dur="250" fill="hold"/>
                                        <p:tgtEl>
                                          <p:spTgt spid="14"/>
                                        </p:tgtEl>
                                        <p:attrNameLst>
                                          <p:attrName>fill.type</p:attrName>
                                        </p:attrNameLst>
                                      </p:cBhvr>
                                      <p:to>
                                        <p:strVal val="solid"/>
                                      </p:to>
                                    </p:set>
                                    <p:set>
                                      <p:cBhvr>
                                        <p:cTn id="52" dur="250" fill="hold"/>
                                        <p:tgtEl>
                                          <p:spTgt spid="1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250" fill="hold"/>
                                        <p:tgtEl>
                                          <p:spTgt spid="22"/>
                                        </p:tgtEl>
                                        <p:attrNameLst>
                                          <p:attrName>ppt_w</p:attrName>
                                        </p:attrNameLst>
                                      </p:cBhvr>
                                      <p:tavLst>
                                        <p:tav tm="0">
                                          <p:val>
                                            <p:strVal val="4*#ppt_w"/>
                                          </p:val>
                                        </p:tav>
                                        <p:tav tm="100000">
                                          <p:val>
                                            <p:strVal val="#ppt_w"/>
                                          </p:val>
                                        </p:tav>
                                      </p:tavLst>
                                    </p:anim>
                                    <p:anim calcmode="lin" valueType="num">
                                      <p:cBhvr>
                                        <p:cTn id="5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4"/>
                                        </p:tgtEl>
                                        <p:attrNameLst>
                                          <p:attrName>fillcolor</p:attrName>
                                        </p:attrNameLst>
                                      </p:cBhvr>
                                      <p:to>
                                        <a:srgbClr val="FFFF00"/>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5"/>
                                        </p:tgtEl>
                                        <p:attrNameLst>
                                          <p:attrName>fillcolor</p:attrName>
                                        </p:attrNameLst>
                                      </p:cBhvr>
                                      <p:to>
                                        <a:srgbClr val="FFF2CC"/>
                                      </p:to>
                                    </p:animClr>
                                    <p:set>
                                      <p:cBhvr>
                                        <p:cTn id="66" dur="250" fill="hold"/>
                                        <p:tgtEl>
                                          <p:spTgt spid="15"/>
                                        </p:tgtEl>
                                        <p:attrNameLst>
                                          <p:attrName>fill.type</p:attrName>
                                        </p:attrNameLst>
                                      </p:cBhvr>
                                      <p:to>
                                        <p:strVal val="solid"/>
                                      </p:to>
                                    </p:set>
                                    <p:set>
                                      <p:cBhvr>
                                        <p:cTn id="67" dur="250" fill="hold"/>
                                        <p:tgtEl>
                                          <p:spTgt spid="1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ppt_w</p:attrName>
                                        </p:attrNameLst>
                                      </p:cBhvr>
                                      <p:tavLst>
                                        <p:tav tm="0">
                                          <p:val>
                                            <p:strVal val="4*#ppt_w"/>
                                          </p:val>
                                        </p:tav>
                                        <p:tav tm="100000">
                                          <p:val>
                                            <p:strVal val="#ppt_w"/>
                                          </p:val>
                                        </p:tav>
                                      </p:tavLst>
                                    </p:anim>
                                    <p:anim calcmode="lin" valueType="num">
                                      <p:cBhvr>
                                        <p:cTn id="7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5"/>
                                        </p:tgtEl>
                                        <p:attrNameLst>
                                          <p:attrName>fillcolor</p:attrName>
                                        </p:attrNameLst>
                                      </p:cBhvr>
                                      <p:to>
                                        <a:srgbClr val="FFFF00"/>
                                      </p:to>
                                    </p:animClr>
                                    <p:set>
                                      <p:cBhvr>
                                        <p:cTn id="74" dur="250" fill="hold"/>
                                        <p:tgtEl>
                                          <p:spTgt spid="15"/>
                                        </p:tgtEl>
                                        <p:attrNameLst>
                                          <p:attrName>fill.type</p:attrName>
                                        </p:attrNameLst>
                                      </p:cBhvr>
                                      <p:to>
                                        <p:strVal val="solid"/>
                                      </p:to>
                                    </p:set>
                                    <p:set>
                                      <p:cBhvr>
                                        <p:cTn id="7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6"/>
                                        </p:tgtEl>
                                        <p:attrNameLst>
                                          <p:attrName>fillcolor</p:attrName>
                                        </p:attrNameLst>
                                      </p:cBhvr>
                                      <p:to>
                                        <a:srgbClr val="FFF2CC"/>
                                      </p:to>
                                    </p:animClr>
                                    <p:set>
                                      <p:cBhvr>
                                        <p:cTn id="81" dur="250" fill="hold"/>
                                        <p:tgtEl>
                                          <p:spTgt spid="16"/>
                                        </p:tgtEl>
                                        <p:attrNameLst>
                                          <p:attrName>fill.type</p:attrName>
                                        </p:attrNameLst>
                                      </p:cBhvr>
                                      <p:to>
                                        <p:strVal val="solid"/>
                                      </p:to>
                                    </p:set>
                                    <p:set>
                                      <p:cBhvr>
                                        <p:cTn id="82" dur="250" fill="hold"/>
                                        <p:tgtEl>
                                          <p:spTgt spid="16"/>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1"/>
                                        </p:tgtEl>
                                        <p:attrNameLst>
                                          <p:attrName>style.visibility</p:attrName>
                                        </p:attrNameLst>
                                      </p:cBhvr>
                                      <p:to>
                                        <p:strVal val="visible"/>
                                      </p:to>
                                    </p:set>
                                    <p:anim calcmode="lin" valueType="num">
                                      <p:cBhvr>
                                        <p:cTn id="85" dur="250" fill="hold"/>
                                        <p:tgtEl>
                                          <p:spTgt spid="21"/>
                                        </p:tgtEl>
                                        <p:attrNameLst>
                                          <p:attrName>ppt_w</p:attrName>
                                        </p:attrNameLst>
                                      </p:cBhvr>
                                      <p:tavLst>
                                        <p:tav tm="0">
                                          <p:val>
                                            <p:strVal val="4*#ppt_w"/>
                                          </p:val>
                                        </p:tav>
                                        <p:tav tm="100000">
                                          <p:val>
                                            <p:strVal val="#ppt_w"/>
                                          </p:val>
                                        </p:tav>
                                      </p:tavLst>
                                    </p:anim>
                                    <p:anim calcmode="lin" valueType="num">
                                      <p:cBhvr>
                                        <p:cTn id="8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6"/>
                                        </p:tgtEl>
                                        <p:attrNameLst>
                                          <p:attrName>fillcolor</p:attrName>
                                        </p:attrNameLst>
                                      </p:cBhvr>
                                      <p:to>
                                        <a:srgbClr val="00B050"/>
                                      </p:to>
                                    </p:animClr>
                                    <p:set>
                                      <p:cBhvr>
                                        <p:cTn id="89" dur="250" fill="hold"/>
                                        <p:tgtEl>
                                          <p:spTgt spid="16"/>
                                        </p:tgtEl>
                                        <p:attrNameLst>
                                          <p:attrName>fill.type</p:attrName>
                                        </p:attrNameLst>
                                      </p:cBhvr>
                                      <p:to>
                                        <p:strVal val="solid"/>
                                      </p:to>
                                    </p:set>
                                    <p:set>
                                      <p:cBhvr>
                                        <p:cTn id="90"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p:bldP spid="8"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HT\Desktop\Untitled-3.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303" y="-400035"/>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92;p45">
            <a:extLst>
              <a:ext uri="{FF2B5EF4-FFF2-40B4-BE49-F238E27FC236}">
                <a16:creationId xmlns:a16="http://schemas.microsoft.com/office/drawing/2014/main" id="{A6BA69AC-17F8-55EB-4CF0-66E5F1490391}"/>
              </a:ext>
            </a:extLst>
          </p:cNvPr>
          <p:cNvSpPr/>
          <p:nvPr/>
        </p:nvSpPr>
        <p:spPr>
          <a:xfrm rot="16200000">
            <a:off x="6075275" y="-3057791"/>
            <a:ext cx="1904684" cy="882283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rgbClr val="CDFFE4"/>
          </a:solidFill>
          <a:ln>
            <a:noFill/>
          </a:ln>
        </p:spPr>
        <p:txBody>
          <a:bodyPr spcFirstLastPara="1" wrap="square" lIns="91425" tIns="91425" rIns="91425" bIns="91425" anchor="ctr" anchorCtr="0">
            <a:noAutofit/>
          </a:bodyPr>
          <a:lstStyle/>
          <a:p>
            <a:endParaRPr sz="1400" dirty="0"/>
          </a:p>
        </p:txBody>
      </p:sp>
      <p:sp>
        <p:nvSpPr>
          <p:cNvPr id="5" name="TextBox 4">
            <a:extLst>
              <a:ext uri="{FF2B5EF4-FFF2-40B4-BE49-F238E27FC236}">
                <a16:creationId xmlns:a16="http://schemas.microsoft.com/office/drawing/2014/main" id="{7F827DDF-AD9F-3F8C-A151-77690C652B1E}"/>
              </a:ext>
            </a:extLst>
          </p:cNvPr>
          <p:cNvSpPr txBox="1"/>
          <p:nvPr/>
        </p:nvSpPr>
        <p:spPr>
          <a:xfrm>
            <a:off x="2616200" y="1092015"/>
            <a:ext cx="8721787" cy="646331"/>
          </a:xfrm>
          <a:prstGeom prst="rect">
            <a:avLst/>
          </a:prstGeom>
          <a:noFill/>
        </p:spPr>
        <p:txBody>
          <a:bodyPr wrap="square">
            <a:spAutoFit/>
          </a:bodyPr>
          <a:lstStyle/>
          <a:p>
            <a:pPr algn="ctr">
              <a:spcAft>
                <a:spcPts val="1333"/>
              </a:spcAft>
            </a:pP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lumMod val="85000"/>
                    <a:lumOff val="15000"/>
                  </a:schemeClr>
                </a:solidFill>
                <a:latin typeface="Times New Roman" panose="02020603050405020304" pitchFamily="18" charset="0"/>
                <a:cs typeface="Times New Roman" panose="02020603050405020304" pitchFamily="18" charset="0"/>
              </a:rPr>
              <a:t>Thế</a:t>
            </a: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b="1" dirty="0" err="1">
                <a:solidFill>
                  <a:schemeClr val="tx1">
                    <a:lumMod val="85000"/>
                    <a:lumOff val="15000"/>
                  </a:schemeClr>
                </a:solidFill>
                <a:latin typeface="Times New Roman" panose="02020603050405020304" pitchFamily="18" charset="0"/>
                <a:cs typeface="Times New Roman" panose="02020603050405020304" pitchFamily="18" charset="0"/>
              </a:rPr>
              <a:t>nào</a:t>
            </a: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b="1"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b="1" dirty="0" err="1">
                <a:solidFill>
                  <a:schemeClr val="tx1">
                    <a:lumMod val="85000"/>
                    <a:lumOff val="15000"/>
                  </a:schemeClr>
                </a:solidFill>
                <a:latin typeface="Times New Roman" panose="02020603050405020304" pitchFamily="18" charset="0"/>
                <a:cs typeface="Times New Roman" panose="02020603050405020304" pitchFamily="18" charset="0"/>
              </a:rPr>
              <a:t>đoạn</a:t>
            </a: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b="1" dirty="0" err="1">
                <a:solidFill>
                  <a:schemeClr val="tx1">
                    <a:lumMod val="85000"/>
                    <a:lumOff val="15000"/>
                  </a:schemeClr>
                </a:solidFill>
                <a:latin typeface="Times New Roman" panose="02020603050405020304" pitchFamily="18" charset="0"/>
                <a:cs typeface="Times New Roman" panose="02020603050405020304" pitchFamily="18" charset="0"/>
              </a:rPr>
              <a:t>văn</a:t>
            </a:r>
            <a:r>
              <a:rPr lang="en-US" sz="3600" b="1"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36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4ED1473-7BB8-617E-582F-96728A02D0EB}"/>
              </a:ext>
            </a:extLst>
          </p:cNvPr>
          <p:cNvSpPr/>
          <p:nvPr/>
        </p:nvSpPr>
        <p:spPr>
          <a:xfrm>
            <a:off x="808354" y="2942056"/>
            <a:ext cx="4801713" cy="14962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880"/>
              </a:lnSpc>
              <a:spcAft>
                <a:spcPts val="1333"/>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3200" dirty="0">
                <a:solidFill>
                  <a:srgbClr val="FF0000"/>
                </a:solidFill>
                <a:latin typeface="Times New Roman" panose="02020603050405020304" pitchFamily="18" charset="0"/>
                <a:cs typeface="Times New Roman" panose="02020603050405020304" pitchFamily="18" charset="0"/>
              </a:rPr>
              <a:t>Là đơn vị nhỏ nhất tạo nên câu và văn bản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2A5263D-2F9A-7BF7-B660-6E69D791CFE6}"/>
              </a:ext>
            </a:extLst>
          </p:cNvPr>
          <p:cNvSpPr/>
          <p:nvPr/>
        </p:nvSpPr>
        <p:spPr>
          <a:xfrm>
            <a:off x="6637321" y="2942056"/>
            <a:ext cx="4801713" cy="14962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3200" dirty="0">
                <a:solidFill>
                  <a:srgbClr val="FF0000"/>
                </a:solidFill>
                <a:latin typeface="Times New Roman" panose="02020603050405020304" pitchFamily="18" charset="0"/>
                <a:cs typeface="Times New Roman" panose="02020603050405020304" pitchFamily="18" charset="0"/>
              </a:rPr>
              <a:t>Là đơn vị trực tiếp tạo nên văn bản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77C31DB-DF54-D127-1DF9-90660936B86F}"/>
              </a:ext>
            </a:extLst>
          </p:cNvPr>
          <p:cNvSpPr/>
          <p:nvPr/>
        </p:nvSpPr>
        <p:spPr>
          <a:xfrm>
            <a:off x="808354" y="4892857"/>
            <a:ext cx="4801713" cy="14962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880"/>
              </a:lnSpc>
              <a:spcAft>
                <a:spcPts val="1333"/>
              </a:spcAft>
            </a:pP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3200" dirty="0">
                <a:solidFill>
                  <a:srgbClr val="FF0000"/>
                </a:solidFill>
                <a:latin typeface="Times New Roman" panose="02020603050405020304" pitchFamily="18" charset="0"/>
                <a:cs typeface="Times New Roman" panose="02020603050405020304" pitchFamily="18" charset="0"/>
              </a:rPr>
              <a:t>Là đơn vị cần thiết nhất để tạo nên câu chuyện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F92A89E5-0303-B62D-2687-0712CBB6563D}"/>
              </a:ext>
            </a:extLst>
          </p:cNvPr>
          <p:cNvSpPr/>
          <p:nvPr/>
        </p:nvSpPr>
        <p:spPr>
          <a:xfrm>
            <a:off x="6637321" y="4839020"/>
            <a:ext cx="4801713" cy="149620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đúng</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05EB6CAC-852D-6967-003D-98DB8A77C8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2293" y="3429000"/>
            <a:ext cx="805723" cy="708059"/>
          </a:xfrm>
          <a:prstGeom prst="rect">
            <a:avLst/>
          </a:prstGeom>
        </p:spPr>
      </p:pic>
      <p:pic>
        <p:nvPicPr>
          <p:cNvPr id="20" name="Picture 19">
            <a:extLst>
              <a:ext uri="{FF2B5EF4-FFF2-40B4-BE49-F238E27FC236}">
                <a16:creationId xmlns:a16="http://schemas.microsoft.com/office/drawing/2014/main" id="{A9BD671C-378C-5BF1-2297-134D189C9A87}"/>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03480" y="5235077"/>
            <a:ext cx="804536" cy="704088"/>
          </a:xfrm>
          <a:prstGeom prst="rect">
            <a:avLst/>
          </a:prstGeom>
        </p:spPr>
      </p:pic>
      <p:pic>
        <p:nvPicPr>
          <p:cNvPr id="21" name="Picture 20">
            <a:extLst>
              <a:ext uri="{FF2B5EF4-FFF2-40B4-BE49-F238E27FC236}">
                <a16:creationId xmlns:a16="http://schemas.microsoft.com/office/drawing/2014/main" id="{8049AE00-004C-D9C6-92C4-BEEE9A6B1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3245" y="5231968"/>
            <a:ext cx="804743" cy="707197"/>
          </a:xfrm>
          <a:prstGeom prst="rect">
            <a:avLst/>
          </a:prstGeom>
        </p:spPr>
      </p:pic>
      <p:pic>
        <p:nvPicPr>
          <p:cNvPr id="22" name="Picture 21">
            <a:extLst>
              <a:ext uri="{FF2B5EF4-FFF2-40B4-BE49-F238E27FC236}">
                <a16:creationId xmlns:a16="http://schemas.microsoft.com/office/drawing/2014/main" id="{5BB98405-774C-233E-93CA-6B0B586AEF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3246" y="3368261"/>
            <a:ext cx="804743" cy="643793"/>
          </a:xfrm>
          <a:prstGeom prst="rect">
            <a:avLst/>
          </a:prstGeom>
        </p:spPr>
      </p:pic>
    </p:spTree>
    <p:extLst>
      <p:ext uri="{BB962C8B-B14F-4D97-AF65-F5344CB8AC3E}">
        <p14:creationId xmlns:p14="http://schemas.microsoft.com/office/powerpoint/2010/main" val="411284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50" fill="hold"/>
                                        <p:tgtEl>
                                          <p:spTgt spid="17"/>
                                        </p:tgtEl>
                                        <p:attrNameLst>
                                          <p:attrName>ppt_w</p:attrName>
                                        </p:attrNameLst>
                                      </p:cBhvr>
                                      <p:tavLst>
                                        <p:tav tm="0">
                                          <p:val>
                                            <p:strVal val="4*#ppt_w"/>
                                          </p:val>
                                        </p:tav>
                                        <p:tav tm="100000">
                                          <p:val>
                                            <p:strVal val="#ppt_w"/>
                                          </p:val>
                                        </p:tav>
                                      </p:tavLst>
                                    </p:anim>
                                    <p:anim calcmode="lin" valueType="num">
                                      <p:cBhvr>
                                        <p:cTn id="4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4"/>
                                        </p:tgtEl>
                                        <p:attrNameLst>
                                          <p:attrName>fillcolor</p:attrName>
                                        </p:attrNameLst>
                                      </p:cBhvr>
                                      <p:to>
                                        <a:srgbClr val="FFF2CC"/>
                                      </p:to>
                                    </p:animClr>
                                    <p:set>
                                      <p:cBhvr>
                                        <p:cTn id="51" dur="250" fill="hold"/>
                                        <p:tgtEl>
                                          <p:spTgt spid="14"/>
                                        </p:tgtEl>
                                        <p:attrNameLst>
                                          <p:attrName>fill.type</p:attrName>
                                        </p:attrNameLst>
                                      </p:cBhvr>
                                      <p:to>
                                        <p:strVal val="solid"/>
                                      </p:to>
                                    </p:set>
                                    <p:set>
                                      <p:cBhvr>
                                        <p:cTn id="52" dur="250" fill="hold"/>
                                        <p:tgtEl>
                                          <p:spTgt spid="1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250" fill="hold"/>
                                        <p:tgtEl>
                                          <p:spTgt spid="22"/>
                                        </p:tgtEl>
                                        <p:attrNameLst>
                                          <p:attrName>ppt_w</p:attrName>
                                        </p:attrNameLst>
                                      </p:cBhvr>
                                      <p:tavLst>
                                        <p:tav tm="0">
                                          <p:val>
                                            <p:strVal val="4*#ppt_w"/>
                                          </p:val>
                                        </p:tav>
                                        <p:tav tm="100000">
                                          <p:val>
                                            <p:strVal val="#ppt_w"/>
                                          </p:val>
                                        </p:tav>
                                      </p:tavLst>
                                    </p:anim>
                                    <p:anim calcmode="lin" valueType="num">
                                      <p:cBhvr>
                                        <p:cTn id="5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14"/>
                                        </p:tgtEl>
                                        <p:attrNameLst>
                                          <p:attrName>fillcolor</p:attrName>
                                        </p:attrNameLst>
                                      </p:cBhvr>
                                      <p:to>
                                        <a:srgbClr val="00B050"/>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5"/>
                                        </p:tgtEl>
                                        <p:attrNameLst>
                                          <p:attrName>fillcolor</p:attrName>
                                        </p:attrNameLst>
                                      </p:cBhvr>
                                      <p:to>
                                        <a:srgbClr val="FFF2CC"/>
                                      </p:to>
                                    </p:animClr>
                                    <p:set>
                                      <p:cBhvr>
                                        <p:cTn id="66" dur="250" fill="hold"/>
                                        <p:tgtEl>
                                          <p:spTgt spid="15"/>
                                        </p:tgtEl>
                                        <p:attrNameLst>
                                          <p:attrName>fill.type</p:attrName>
                                        </p:attrNameLst>
                                      </p:cBhvr>
                                      <p:to>
                                        <p:strVal val="solid"/>
                                      </p:to>
                                    </p:set>
                                    <p:set>
                                      <p:cBhvr>
                                        <p:cTn id="67" dur="250" fill="hold"/>
                                        <p:tgtEl>
                                          <p:spTgt spid="1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ppt_w</p:attrName>
                                        </p:attrNameLst>
                                      </p:cBhvr>
                                      <p:tavLst>
                                        <p:tav tm="0">
                                          <p:val>
                                            <p:strVal val="4*#ppt_w"/>
                                          </p:val>
                                        </p:tav>
                                        <p:tav tm="100000">
                                          <p:val>
                                            <p:strVal val="#ppt_w"/>
                                          </p:val>
                                        </p:tav>
                                      </p:tavLst>
                                    </p:anim>
                                    <p:anim calcmode="lin" valueType="num">
                                      <p:cBhvr>
                                        <p:cTn id="7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5"/>
                                        </p:tgtEl>
                                        <p:attrNameLst>
                                          <p:attrName>fillcolor</p:attrName>
                                        </p:attrNameLst>
                                      </p:cBhvr>
                                      <p:to>
                                        <a:srgbClr val="FFFF00"/>
                                      </p:to>
                                    </p:animClr>
                                    <p:set>
                                      <p:cBhvr>
                                        <p:cTn id="74" dur="250" fill="hold"/>
                                        <p:tgtEl>
                                          <p:spTgt spid="15"/>
                                        </p:tgtEl>
                                        <p:attrNameLst>
                                          <p:attrName>fill.type</p:attrName>
                                        </p:attrNameLst>
                                      </p:cBhvr>
                                      <p:to>
                                        <p:strVal val="solid"/>
                                      </p:to>
                                    </p:set>
                                    <p:set>
                                      <p:cBhvr>
                                        <p:cTn id="7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6"/>
                                        </p:tgtEl>
                                        <p:attrNameLst>
                                          <p:attrName>fillcolor</p:attrName>
                                        </p:attrNameLst>
                                      </p:cBhvr>
                                      <p:to>
                                        <a:srgbClr val="FFF2CC"/>
                                      </p:to>
                                    </p:animClr>
                                    <p:set>
                                      <p:cBhvr>
                                        <p:cTn id="81" dur="250" fill="hold"/>
                                        <p:tgtEl>
                                          <p:spTgt spid="16"/>
                                        </p:tgtEl>
                                        <p:attrNameLst>
                                          <p:attrName>fill.type</p:attrName>
                                        </p:attrNameLst>
                                      </p:cBhvr>
                                      <p:to>
                                        <p:strVal val="solid"/>
                                      </p:to>
                                    </p:set>
                                    <p:set>
                                      <p:cBhvr>
                                        <p:cTn id="82" dur="250" fill="hold"/>
                                        <p:tgtEl>
                                          <p:spTgt spid="16"/>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1"/>
                                        </p:tgtEl>
                                        <p:attrNameLst>
                                          <p:attrName>style.visibility</p:attrName>
                                        </p:attrNameLst>
                                      </p:cBhvr>
                                      <p:to>
                                        <p:strVal val="visible"/>
                                      </p:to>
                                    </p:set>
                                    <p:anim calcmode="lin" valueType="num">
                                      <p:cBhvr>
                                        <p:cTn id="85" dur="250" fill="hold"/>
                                        <p:tgtEl>
                                          <p:spTgt spid="21"/>
                                        </p:tgtEl>
                                        <p:attrNameLst>
                                          <p:attrName>ppt_w</p:attrName>
                                        </p:attrNameLst>
                                      </p:cBhvr>
                                      <p:tavLst>
                                        <p:tav tm="0">
                                          <p:val>
                                            <p:strVal val="4*#ppt_w"/>
                                          </p:val>
                                        </p:tav>
                                        <p:tav tm="100000">
                                          <p:val>
                                            <p:strVal val="#ppt_w"/>
                                          </p:val>
                                        </p:tav>
                                      </p:tavLst>
                                    </p:anim>
                                    <p:anim calcmode="lin" valueType="num">
                                      <p:cBhvr>
                                        <p:cTn id="8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6"/>
                                        </p:tgtEl>
                                        <p:attrNameLst>
                                          <p:attrName>fillcolor</p:attrName>
                                        </p:attrNameLst>
                                      </p:cBhvr>
                                      <p:to>
                                        <a:srgbClr val="FFFF00"/>
                                      </p:to>
                                    </p:animClr>
                                    <p:set>
                                      <p:cBhvr>
                                        <p:cTn id="89" dur="250" fill="hold"/>
                                        <p:tgtEl>
                                          <p:spTgt spid="16"/>
                                        </p:tgtEl>
                                        <p:attrNameLst>
                                          <p:attrName>fill.type</p:attrName>
                                        </p:attrNameLst>
                                      </p:cBhvr>
                                      <p:to>
                                        <p:strVal val="solid"/>
                                      </p:to>
                                    </p:set>
                                    <p:set>
                                      <p:cBhvr>
                                        <p:cTn id="90"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p:bldP spid="8"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HT\Desktop\Untitled-3.png">
            <a:hlinkClick r:id="rId6" action="ppaction://hlinksldjump"/>
            <a:extLst>
              <a:ext uri="{FF2B5EF4-FFF2-40B4-BE49-F238E27FC236}">
                <a16:creationId xmlns:a16="http://schemas.microsoft.com/office/drawing/2014/main" id="{AD4A7605-7AC2-1DF8-EDCD-75FEA269BA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940" y="-550244"/>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92;p45">
            <a:extLst>
              <a:ext uri="{FF2B5EF4-FFF2-40B4-BE49-F238E27FC236}">
                <a16:creationId xmlns:a16="http://schemas.microsoft.com/office/drawing/2014/main" id="{CB247CBD-EB49-60FD-14C0-9D8509902A59}"/>
              </a:ext>
            </a:extLst>
          </p:cNvPr>
          <p:cNvSpPr/>
          <p:nvPr/>
        </p:nvSpPr>
        <p:spPr>
          <a:xfrm rot="16200000">
            <a:off x="5962536" y="-3603245"/>
            <a:ext cx="2095729" cy="10045147"/>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rgbClr val="CDFFE4"/>
          </a:solidFill>
          <a:ln>
            <a:noFill/>
          </a:ln>
        </p:spPr>
        <p:txBody>
          <a:bodyPr spcFirstLastPara="1" wrap="square" lIns="91425" tIns="91425" rIns="91425" bIns="91425" anchor="ctr" anchorCtr="0">
            <a:noAutofit/>
          </a:bodyPr>
          <a:lstStyle/>
          <a:p>
            <a:endParaRPr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FBCA927-0875-5D52-46EC-8C6EF58EC313}"/>
              </a:ext>
            </a:extLst>
          </p:cNvPr>
          <p:cNvSpPr txBox="1"/>
          <p:nvPr/>
        </p:nvSpPr>
        <p:spPr>
          <a:xfrm>
            <a:off x="1987827" y="641405"/>
            <a:ext cx="9872870" cy="707886"/>
          </a:xfrm>
          <a:prstGeom prst="rect">
            <a:avLst/>
          </a:prstGeom>
          <a:noFill/>
        </p:spPr>
        <p:txBody>
          <a:bodyPr wrap="square">
            <a:spAutoFit/>
          </a:bodyPr>
          <a:lstStyle/>
          <a:p>
            <a:pPr algn="ctr">
              <a:spcAft>
                <a:spcPts val="1333"/>
              </a:spcAf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BBDEB35-5A92-3FC3-6206-0217440B5E79}"/>
              </a:ext>
            </a:extLst>
          </p:cNvPr>
          <p:cNvSpPr/>
          <p:nvPr/>
        </p:nvSpPr>
        <p:spPr>
          <a:xfrm>
            <a:off x="410817" y="3224460"/>
            <a:ext cx="5416652" cy="1164357"/>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a:solidFill>
                  <a:srgbClr val="FF0000"/>
                </a:solidFill>
                <a:latin typeface="Times New Roman" panose="02020603050405020304" pitchFamily="18" charset="0"/>
                <a:cs typeface="Times New Roman" panose="02020603050405020304" pitchFamily="18" charset="0"/>
              </a:rPr>
              <a:t>Do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E4BDE40F-59C4-AEF7-EE89-FBA9FBA5CB0A}"/>
              </a:ext>
            </a:extLst>
          </p:cNvPr>
          <p:cNvSpPr/>
          <p:nvPr/>
        </p:nvSpPr>
        <p:spPr>
          <a:xfrm>
            <a:off x="6364534" y="3203561"/>
            <a:ext cx="5125101" cy="1265770"/>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ngữ</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6A0A910-D139-CA81-1111-1F2626291724}"/>
              </a:ext>
            </a:extLst>
          </p:cNvPr>
          <p:cNvSpPr/>
          <p:nvPr/>
        </p:nvSpPr>
        <p:spPr>
          <a:xfrm>
            <a:off x="410817" y="4906353"/>
            <a:ext cx="5416653" cy="1414934"/>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chấm</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26469E1-5056-F91A-7351-35AD8E93CBC1}"/>
              </a:ext>
            </a:extLst>
          </p:cNvPr>
          <p:cNvSpPr/>
          <p:nvPr/>
        </p:nvSpPr>
        <p:spPr>
          <a:xfrm>
            <a:off x="6364534" y="4906352"/>
            <a:ext cx="5125101" cy="1310243"/>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FF0000"/>
                </a:solidFill>
                <a:latin typeface="Times New Roman" panose="02020603050405020304" pitchFamily="18" charset="0"/>
                <a:cs typeface="Times New Roman" panose="02020603050405020304" pitchFamily="18" charset="0"/>
              </a:rPr>
              <a:t>Bắt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lùi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dòng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359082EA-15A6-5DEE-50B8-F8DC4A7D0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7417" y="3400857"/>
            <a:ext cx="805723" cy="708059"/>
          </a:xfrm>
          <a:prstGeom prst="rect">
            <a:avLst/>
          </a:prstGeom>
        </p:spPr>
      </p:pic>
      <p:pic>
        <p:nvPicPr>
          <p:cNvPr id="21" name="Picture 20">
            <a:extLst>
              <a:ext uri="{FF2B5EF4-FFF2-40B4-BE49-F238E27FC236}">
                <a16:creationId xmlns:a16="http://schemas.microsoft.com/office/drawing/2014/main" id="{D5B3AA9A-187B-FC4E-9883-7685BEE8E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1754" y="5159407"/>
            <a:ext cx="732404" cy="643628"/>
          </a:xfrm>
          <a:prstGeom prst="rect">
            <a:avLst/>
          </a:prstGeom>
        </p:spPr>
      </p:pic>
      <p:pic>
        <p:nvPicPr>
          <p:cNvPr id="22" name="Picture 21">
            <a:extLst>
              <a:ext uri="{FF2B5EF4-FFF2-40B4-BE49-F238E27FC236}">
                <a16:creationId xmlns:a16="http://schemas.microsoft.com/office/drawing/2014/main" id="{FAA5AC55-B3AE-D952-9FE0-18E30356DF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0174" y="5135781"/>
            <a:ext cx="804743" cy="643793"/>
          </a:xfrm>
          <a:prstGeom prst="rect">
            <a:avLst/>
          </a:prstGeom>
        </p:spPr>
      </p:pic>
      <p:pic>
        <p:nvPicPr>
          <p:cNvPr id="23" name="Picture 22">
            <a:extLst>
              <a:ext uri="{FF2B5EF4-FFF2-40B4-BE49-F238E27FC236}">
                <a16:creationId xmlns:a16="http://schemas.microsoft.com/office/drawing/2014/main" id="{0095991F-FA98-3B44-BBB4-6C5F12BE92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6249" y="3498185"/>
            <a:ext cx="732592" cy="643793"/>
          </a:xfrm>
          <a:prstGeom prst="rect">
            <a:avLst/>
          </a:prstGeom>
        </p:spPr>
      </p:pic>
    </p:spTree>
    <p:extLst>
      <p:ext uri="{BB962C8B-B14F-4D97-AF65-F5344CB8AC3E}">
        <p14:creationId xmlns:p14="http://schemas.microsoft.com/office/powerpoint/2010/main" val="32125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14"/>
                                        </p:tgtEl>
                                        <p:attrNameLst>
                                          <p:attrName>fillcolor</p:attrName>
                                        </p:attrNameLst>
                                      </p:cBhvr>
                                      <p:to>
                                        <a:srgbClr val="FFF2CC"/>
                                      </p:to>
                                    </p:animClr>
                                    <p:set>
                                      <p:cBhvr>
                                        <p:cTn id="36" dur="250" fill="hold"/>
                                        <p:tgtEl>
                                          <p:spTgt spid="14"/>
                                        </p:tgtEl>
                                        <p:attrNameLst>
                                          <p:attrName>fill.type</p:attrName>
                                        </p:attrNameLst>
                                      </p:cBhvr>
                                      <p:to>
                                        <p:strVal val="solid"/>
                                      </p:to>
                                    </p:set>
                                    <p:set>
                                      <p:cBhvr>
                                        <p:cTn id="37" dur="250" fill="hold"/>
                                        <p:tgtEl>
                                          <p:spTgt spid="14"/>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250" fill="hold"/>
                                        <p:tgtEl>
                                          <p:spTgt spid="20"/>
                                        </p:tgtEl>
                                        <p:attrNameLst>
                                          <p:attrName>ppt_w</p:attrName>
                                        </p:attrNameLst>
                                      </p:cBhvr>
                                      <p:tavLst>
                                        <p:tav tm="0">
                                          <p:val>
                                            <p:strVal val="4*#ppt_w"/>
                                          </p:val>
                                        </p:tav>
                                        <p:tav tm="100000">
                                          <p:val>
                                            <p:strVal val="#ppt_w"/>
                                          </p:val>
                                        </p:tav>
                                      </p:tavLst>
                                    </p:anim>
                                    <p:anim calcmode="lin" valueType="num">
                                      <p:cBhvr>
                                        <p:cTn id="4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14"/>
                                        </p:tgtEl>
                                        <p:attrNameLst>
                                          <p:attrName>fillcolor</p:attrName>
                                        </p:attrNameLst>
                                      </p:cBhvr>
                                      <p:to>
                                        <a:srgbClr val="FFFF00"/>
                                      </p:to>
                                    </p:animClr>
                                    <p:set>
                                      <p:cBhvr>
                                        <p:cTn id="44" dur="250" fill="hold"/>
                                        <p:tgtEl>
                                          <p:spTgt spid="14"/>
                                        </p:tgtEl>
                                        <p:attrNameLst>
                                          <p:attrName>fill.type</p:attrName>
                                        </p:attrNameLst>
                                      </p:cBhvr>
                                      <p:to>
                                        <p:strVal val="solid"/>
                                      </p:to>
                                    </p:set>
                                    <p:set>
                                      <p:cBhvr>
                                        <p:cTn id="45"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5"/>
                                        </p:tgtEl>
                                        <p:attrNameLst>
                                          <p:attrName>fillcolor</p:attrName>
                                        </p:attrNameLst>
                                      </p:cBhvr>
                                      <p:to>
                                        <a:srgbClr val="FFF2CC"/>
                                      </p:to>
                                    </p:animClr>
                                    <p:set>
                                      <p:cBhvr>
                                        <p:cTn id="51" dur="250" fill="hold"/>
                                        <p:tgtEl>
                                          <p:spTgt spid="15"/>
                                        </p:tgtEl>
                                        <p:attrNameLst>
                                          <p:attrName>fill.type</p:attrName>
                                        </p:attrNameLst>
                                      </p:cBhvr>
                                      <p:to>
                                        <p:strVal val="solid"/>
                                      </p:to>
                                    </p:set>
                                    <p:set>
                                      <p:cBhvr>
                                        <p:cTn id="52" dur="250" fill="hold"/>
                                        <p:tgtEl>
                                          <p:spTgt spid="1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250" fill="hold"/>
                                        <p:tgtEl>
                                          <p:spTgt spid="23"/>
                                        </p:tgtEl>
                                        <p:attrNameLst>
                                          <p:attrName>ppt_w</p:attrName>
                                        </p:attrNameLst>
                                      </p:cBhvr>
                                      <p:tavLst>
                                        <p:tav tm="0">
                                          <p:val>
                                            <p:strVal val="4*#ppt_w"/>
                                          </p:val>
                                        </p:tav>
                                        <p:tav tm="100000">
                                          <p:val>
                                            <p:strVal val="#ppt_w"/>
                                          </p:val>
                                        </p:tav>
                                      </p:tavLst>
                                    </p:anim>
                                    <p:anim calcmode="lin" valueType="num">
                                      <p:cBhvr>
                                        <p:cTn id="56"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5"/>
                                        </p:tgtEl>
                                        <p:attrNameLst>
                                          <p:attrName>fillcolor</p:attrName>
                                        </p:attrNameLst>
                                      </p:cBhvr>
                                      <p:to>
                                        <a:srgbClr val="FFFF00"/>
                                      </p:to>
                                    </p:animClr>
                                    <p:set>
                                      <p:cBhvr>
                                        <p:cTn id="59" dur="250" fill="hold"/>
                                        <p:tgtEl>
                                          <p:spTgt spid="15"/>
                                        </p:tgtEl>
                                        <p:attrNameLst>
                                          <p:attrName>fill.type</p:attrName>
                                        </p:attrNameLst>
                                      </p:cBhvr>
                                      <p:to>
                                        <p:strVal val="solid"/>
                                      </p:to>
                                    </p:set>
                                    <p:set>
                                      <p:cBhvr>
                                        <p:cTn id="60"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6"/>
                                        </p:tgtEl>
                                        <p:attrNameLst>
                                          <p:attrName>fillcolor</p:attrName>
                                        </p:attrNameLst>
                                      </p:cBhvr>
                                      <p:to>
                                        <a:srgbClr val="FFF2CC"/>
                                      </p:to>
                                    </p:animClr>
                                    <p:set>
                                      <p:cBhvr>
                                        <p:cTn id="66" dur="250" fill="hold"/>
                                        <p:tgtEl>
                                          <p:spTgt spid="16"/>
                                        </p:tgtEl>
                                        <p:attrNameLst>
                                          <p:attrName>fill.type</p:attrName>
                                        </p:attrNameLst>
                                      </p:cBhvr>
                                      <p:to>
                                        <p:strVal val="solid"/>
                                      </p:to>
                                    </p:set>
                                    <p:set>
                                      <p:cBhvr>
                                        <p:cTn id="67" dur="250" fill="hold"/>
                                        <p:tgtEl>
                                          <p:spTgt spid="1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1"/>
                                        </p:tgtEl>
                                        <p:attrNameLst>
                                          <p:attrName>style.visibility</p:attrName>
                                        </p:attrNameLst>
                                      </p:cBhvr>
                                      <p:to>
                                        <p:strVal val="visible"/>
                                      </p:to>
                                    </p:set>
                                    <p:anim calcmode="lin" valueType="num">
                                      <p:cBhvr>
                                        <p:cTn id="70" dur="250" fill="hold"/>
                                        <p:tgtEl>
                                          <p:spTgt spid="21"/>
                                        </p:tgtEl>
                                        <p:attrNameLst>
                                          <p:attrName>ppt_w</p:attrName>
                                        </p:attrNameLst>
                                      </p:cBhvr>
                                      <p:tavLst>
                                        <p:tav tm="0">
                                          <p:val>
                                            <p:strVal val="4*#ppt_w"/>
                                          </p:val>
                                        </p:tav>
                                        <p:tav tm="100000">
                                          <p:val>
                                            <p:strVal val="#ppt_w"/>
                                          </p:val>
                                        </p:tav>
                                      </p:tavLst>
                                    </p:anim>
                                    <p:anim calcmode="lin" valueType="num">
                                      <p:cBhvr>
                                        <p:cTn id="71"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6"/>
                                        </p:tgtEl>
                                        <p:attrNameLst>
                                          <p:attrName>fillcolor</p:attrName>
                                        </p:attrNameLst>
                                      </p:cBhvr>
                                      <p:to>
                                        <a:srgbClr val="FFFF00"/>
                                      </p:to>
                                    </p:animClr>
                                    <p:set>
                                      <p:cBhvr>
                                        <p:cTn id="74" dur="250" fill="hold"/>
                                        <p:tgtEl>
                                          <p:spTgt spid="16"/>
                                        </p:tgtEl>
                                        <p:attrNameLst>
                                          <p:attrName>fill.type</p:attrName>
                                        </p:attrNameLst>
                                      </p:cBhvr>
                                      <p:to>
                                        <p:strVal val="solid"/>
                                      </p:to>
                                    </p:set>
                                    <p:set>
                                      <p:cBhvr>
                                        <p:cTn id="75"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7"/>
                                        </p:tgtEl>
                                        <p:attrNameLst>
                                          <p:attrName>fillcolor</p:attrName>
                                        </p:attrNameLst>
                                      </p:cBhvr>
                                      <p:to>
                                        <a:srgbClr val="FFF2CC"/>
                                      </p:to>
                                    </p:animClr>
                                    <p:set>
                                      <p:cBhvr>
                                        <p:cTn id="81" dur="250" fill="hold"/>
                                        <p:tgtEl>
                                          <p:spTgt spid="17"/>
                                        </p:tgtEl>
                                        <p:attrNameLst>
                                          <p:attrName>fill.type</p:attrName>
                                        </p:attrNameLst>
                                      </p:cBhvr>
                                      <p:to>
                                        <p:strVal val="solid"/>
                                      </p:to>
                                    </p:set>
                                    <p:set>
                                      <p:cBhvr>
                                        <p:cTn id="82" dur="25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2"/>
                                        </p:tgtEl>
                                        <p:attrNameLst>
                                          <p:attrName>style.visibility</p:attrName>
                                        </p:attrNameLst>
                                      </p:cBhvr>
                                      <p:to>
                                        <p:strVal val="visible"/>
                                      </p:to>
                                    </p:set>
                                    <p:anim calcmode="lin" valueType="num">
                                      <p:cBhvr>
                                        <p:cTn id="85" dur="250" fill="hold"/>
                                        <p:tgtEl>
                                          <p:spTgt spid="22"/>
                                        </p:tgtEl>
                                        <p:attrNameLst>
                                          <p:attrName>ppt_w</p:attrName>
                                        </p:attrNameLst>
                                      </p:cBhvr>
                                      <p:tavLst>
                                        <p:tav tm="0">
                                          <p:val>
                                            <p:strVal val="4*#ppt_w"/>
                                          </p:val>
                                        </p:tav>
                                        <p:tav tm="100000">
                                          <p:val>
                                            <p:strVal val="#ppt_w"/>
                                          </p:val>
                                        </p:tav>
                                      </p:tavLst>
                                    </p:anim>
                                    <p:anim calcmode="lin" valueType="num">
                                      <p:cBhvr>
                                        <p:cTn id="8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7"/>
                                        </p:tgtEl>
                                        <p:attrNameLst>
                                          <p:attrName>fillcolor</p:attrName>
                                        </p:attrNameLst>
                                      </p:cBhvr>
                                      <p:to>
                                        <a:srgbClr val="00B050"/>
                                      </p:to>
                                    </p:animClr>
                                    <p:set>
                                      <p:cBhvr>
                                        <p:cTn id="89" dur="250" fill="hold"/>
                                        <p:tgtEl>
                                          <p:spTgt spid="17"/>
                                        </p:tgtEl>
                                        <p:attrNameLst>
                                          <p:attrName>fill.type</p:attrName>
                                        </p:attrNameLst>
                                      </p:cBhvr>
                                      <p:to>
                                        <p:strVal val="solid"/>
                                      </p:to>
                                    </p:set>
                                    <p:set>
                                      <p:cBhvr>
                                        <p:cTn id="9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8" grpId="0"/>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Users\HT\Desktop\Untitled-3.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660" y="-425679"/>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92;p45">
            <a:extLst>
              <a:ext uri="{FF2B5EF4-FFF2-40B4-BE49-F238E27FC236}">
                <a16:creationId xmlns:a16="http://schemas.microsoft.com/office/drawing/2014/main" id="{5D21B256-BF6F-DFE5-9302-A67B8EF5E6F1}"/>
              </a:ext>
            </a:extLst>
          </p:cNvPr>
          <p:cNvSpPr/>
          <p:nvPr/>
        </p:nvSpPr>
        <p:spPr>
          <a:xfrm rot="16200000">
            <a:off x="6426360" y="-3429858"/>
            <a:ext cx="1904684" cy="9626601"/>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rgbClr val="CDFFE4"/>
          </a:solidFill>
          <a:ln>
            <a:noFill/>
          </a:ln>
        </p:spPr>
        <p:txBody>
          <a:bodyPr spcFirstLastPara="1" wrap="square" lIns="91425" tIns="91425" rIns="91425" bIns="91425" anchor="ctr" anchorCtr="0">
            <a:noAutofit/>
          </a:bodyPr>
          <a:lstStyle/>
          <a:p>
            <a:endParaRPr sz="1400" dirty="0"/>
          </a:p>
        </p:txBody>
      </p:sp>
      <p:sp>
        <p:nvSpPr>
          <p:cNvPr id="5" name="TextBox 4">
            <a:extLst>
              <a:ext uri="{FF2B5EF4-FFF2-40B4-BE49-F238E27FC236}">
                <a16:creationId xmlns:a16="http://schemas.microsoft.com/office/drawing/2014/main" id="{2EDAD5E7-9E5C-5941-6C85-B3400A0D256F}"/>
              </a:ext>
            </a:extLst>
          </p:cNvPr>
          <p:cNvSpPr txBox="1"/>
          <p:nvPr/>
        </p:nvSpPr>
        <p:spPr>
          <a:xfrm>
            <a:off x="2862016" y="684788"/>
            <a:ext cx="9170958" cy="1754326"/>
          </a:xfrm>
          <a:prstGeom prst="rect">
            <a:avLst/>
          </a:prstGeom>
          <a:noFill/>
        </p:spPr>
        <p:txBody>
          <a:bodyPr wrap="square">
            <a:spAutoFit/>
          </a:bodyPr>
          <a:lstStyle/>
          <a:p>
            <a:pPr algn="ctr">
              <a:spcAft>
                <a:spcPts val="1333"/>
              </a:spcAft>
            </a:pP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trống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của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họat</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động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giao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tiếp</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bằng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ngôn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ngữ</a:t>
            </a:r>
            <a:r>
              <a:rPr lang="en-US" sz="3600" i="1" dirty="0">
                <a:solidFill>
                  <a:srgbClr val="FF000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37504BE-3FE2-10EE-C565-199D33ACFF6E}"/>
              </a:ext>
            </a:extLst>
          </p:cNvPr>
          <p:cNvSpPr/>
          <p:nvPr/>
        </p:nvSpPr>
        <p:spPr>
          <a:xfrm>
            <a:off x="753963" y="3071191"/>
            <a:ext cx="5157992" cy="1359975"/>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333"/>
              </a:spcAft>
            </a:pPr>
            <a:r>
              <a:rPr lang="en-US" sz="3200" cap="all"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nói</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DE8604A-863A-2887-FFA9-4A2F8C051649}"/>
              </a:ext>
            </a:extLst>
          </p:cNvPr>
          <p:cNvSpPr/>
          <p:nvPr/>
        </p:nvSpPr>
        <p:spPr>
          <a:xfrm>
            <a:off x="6626902" y="3057790"/>
            <a:ext cx="4906799" cy="1359975"/>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333"/>
              </a:spcAft>
            </a:pPr>
            <a:r>
              <a:rPr lang="en-US" sz="3200" cap="all"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50AD60F-2620-1832-C284-75FB86BACE42}"/>
              </a:ext>
            </a:extLst>
          </p:cNvPr>
          <p:cNvSpPr/>
          <p:nvPr/>
        </p:nvSpPr>
        <p:spPr>
          <a:xfrm>
            <a:off x="744727" y="5010074"/>
            <a:ext cx="5157992" cy="1359975"/>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333"/>
              </a:spcAft>
            </a:pPr>
            <a:r>
              <a:rPr lang="en-US" sz="3200" cap="all"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1315575-E42A-6FAF-5B41-A9177FA0C21B}"/>
              </a:ext>
            </a:extLst>
          </p:cNvPr>
          <p:cNvSpPr/>
          <p:nvPr/>
        </p:nvSpPr>
        <p:spPr>
          <a:xfrm>
            <a:off x="6626902" y="5010074"/>
            <a:ext cx="4906799" cy="1359975"/>
          </a:xfrm>
          <a:prstGeom prst="rect">
            <a:avLst/>
          </a:prstGeom>
          <a:solidFill>
            <a:srgbClr val="F8EC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333"/>
              </a:spcAft>
            </a:pPr>
            <a:r>
              <a:rPr lang="en-US" sz="3200" cap="all"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17687F39-1625-4C7B-4FCB-C262CC4848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1700" y="3383749"/>
            <a:ext cx="805723" cy="708059"/>
          </a:xfrm>
          <a:prstGeom prst="rect">
            <a:avLst/>
          </a:prstGeom>
        </p:spPr>
      </p:pic>
      <p:pic>
        <p:nvPicPr>
          <p:cNvPr id="20" name="Picture 19">
            <a:extLst>
              <a:ext uri="{FF2B5EF4-FFF2-40B4-BE49-F238E27FC236}">
                <a16:creationId xmlns:a16="http://schemas.microsoft.com/office/drawing/2014/main" id="{53DB0AA8-0489-5D3E-807C-DCC76AA6D5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8532" y="5336462"/>
            <a:ext cx="804536" cy="643628"/>
          </a:xfrm>
          <a:prstGeom prst="rect">
            <a:avLst/>
          </a:prstGeom>
        </p:spPr>
      </p:pic>
      <p:pic>
        <p:nvPicPr>
          <p:cNvPr id="21" name="Picture 20">
            <a:extLst>
              <a:ext uri="{FF2B5EF4-FFF2-40B4-BE49-F238E27FC236}">
                <a16:creationId xmlns:a16="http://schemas.microsoft.com/office/drawing/2014/main" id="{667116E6-7EC4-B7A3-47A5-BE03BAFDD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9595" y="5336462"/>
            <a:ext cx="804743" cy="707197"/>
          </a:xfrm>
          <a:prstGeom prst="rect">
            <a:avLst/>
          </a:prstGeom>
        </p:spPr>
      </p:pic>
      <p:pic>
        <p:nvPicPr>
          <p:cNvPr id="22" name="Picture 21">
            <a:extLst>
              <a:ext uri="{FF2B5EF4-FFF2-40B4-BE49-F238E27FC236}">
                <a16:creationId xmlns:a16="http://schemas.microsoft.com/office/drawing/2014/main" id="{08AE4FDA-8485-CFCE-5F0D-85A861F08D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8257" y="3383750"/>
            <a:ext cx="732592" cy="643793"/>
          </a:xfrm>
          <a:prstGeom prst="rect">
            <a:avLst/>
          </a:prstGeom>
        </p:spPr>
      </p:pic>
    </p:spTree>
    <p:extLst>
      <p:ext uri="{BB962C8B-B14F-4D97-AF65-F5344CB8AC3E}">
        <p14:creationId xmlns:p14="http://schemas.microsoft.com/office/powerpoint/2010/main" val="29981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50" fill="hold"/>
                                        <p:tgtEl>
                                          <p:spTgt spid="17"/>
                                        </p:tgtEl>
                                        <p:attrNameLst>
                                          <p:attrName>ppt_w</p:attrName>
                                        </p:attrNameLst>
                                      </p:cBhvr>
                                      <p:tavLst>
                                        <p:tav tm="0">
                                          <p:val>
                                            <p:strVal val="4*#ppt_w"/>
                                          </p:val>
                                        </p:tav>
                                        <p:tav tm="100000">
                                          <p:val>
                                            <p:strVal val="#ppt_w"/>
                                          </p:val>
                                        </p:tav>
                                      </p:tavLst>
                                    </p:anim>
                                    <p:anim calcmode="lin" valueType="num">
                                      <p:cBhvr>
                                        <p:cTn id="4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4"/>
                                        </p:tgtEl>
                                        <p:attrNameLst>
                                          <p:attrName>fillcolor</p:attrName>
                                        </p:attrNameLst>
                                      </p:cBhvr>
                                      <p:to>
                                        <a:srgbClr val="FFF2CC"/>
                                      </p:to>
                                    </p:animClr>
                                    <p:set>
                                      <p:cBhvr>
                                        <p:cTn id="51" dur="250" fill="hold"/>
                                        <p:tgtEl>
                                          <p:spTgt spid="14"/>
                                        </p:tgtEl>
                                        <p:attrNameLst>
                                          <p:attrName>fill.type</p:attrName>
                                        </p:attrNameLst>
                                      </p:cBhvr>
                                      <p:to>
                                        <p:strVal val="solid"/>
                                      </p:to>
                                    </p:set>
                                    <p:set>
                                      <p:cBhvr>
                                        <p:cTn id="52" dur="250" fill="hold"/>
                                        <p:tgtEl>
                                          <p:spTgt spid="14"/>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250" fill="hold"/>
                                        <p:tgtEl>
                                          <p:spTgt spid="22"/>
                                        </p:tgtEl>
                                        <p:attrNameLst>
                                          <p:attrName>ppt_w</p:attrName>
                                        </p:attrNameLst>
                                      </p:cBhvr>
                                      <p:tavLst>
                                        <p:tav tm="0">
                                          <p:val>
                                            <p:strVal val="4*#ppt_w"/>
                                          </p:val>
                                        </p:tav>
                                        <p:tav tm="100000">
                                          <p:val>
                                            <p:strVal val="#ppt_w"/>
                                          </p:val>
                                        </p:tav>
                                      </p:tavLst>
                                    </p:anim>
                                    <p:anim calcmode="lin" valueType="num">
                                      <p:cBhvr>
                                        <p:cTn id="5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4"/>
                                        </p:tgtEl>
                                        <p:attrNameLst>
                                          <p:attrName>fillcolor</p:attrName>
                                        </p:attrNameLst>
                                      </p:cBhvr>
                                      <p:to>
                                        <a:srgbClr val="FFFF00"/>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5"/>
                                        </p:tgtEl>
                                        <p:attrNameLst>
                                          <p:attrName>fillcolor</p:attrName>
                                        </p:attrNameLst>
                                      </p:cBhvr>
                                      <p:to>
                                        <a:srgbClr val="FFF2CC"/>
                                      </p:to>
                                    </p:animClr>
                                    <p:set>
                                      <p:cBhvr>
                                        <p:cTn id="66" dur="250" fill="hold"/>
                                        <p:tgtEl>
                                          <p:spTgt spid="15"/>
                                        </p:tgtEl>
                                        <p:attrNameLst>
                                          <p:attrName>fill.type</p:attrName>
                                        </p:attrNameLst>
                                      </p:cBhvr>
                                      <p:to>
                                        <p:strVal val="solid"/>
                                      </p:to>
                                    </p:set>
                                    <p:set>
                                      <p:cBhvr>
                                        <p:cTn id="67" dur="250" fill="hold"/>
                                        <p:tgtEl>
                                          <p:spTgt spid="1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ppt_w</p:attrName>
                                        </p:attrNameLst>
                                      </p:cBhvr>
                                      <p:tavLst>
                                        <p:tav tm="0">
                                          <p:val>
                                            <p:strVal val="4*#ppt_w"/>
                                          </p:val>
                                        </p:tav>
                                        <p:tav tm="100000">
                                          <p:val>
                                            <p:strVal val="#ppt_w"/>
                                          </p:val>
                                        </p:tav>
                                      </p:tavLst>
                                    </p:anim>
                                    <p:anim calcmode="lin" valueType="num">
                                      <p:cBhvr>
                                        <p:cTn id="7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5"/>
                                        </p:tgtEl>
                                        <p:attrNameLst>
                                          <p:attrName>fillcolor</p:attrName>
                                        </p:attrNameLst>
                                      </p:cBhvr>
                                      <p:to>
                                        <a:srgbClr val="00B050"/>
                                      </p:to>
                                    </p:animClr>
                                    <p:set>
                                      <p:cBhvr>
                                        <p:cTn id="74" dur="250" fill="hold"/>
                                        <p:tgtEl>
                                          <p:spTgt spid="15"/>
                                        </p:tgtEl>
                                        <p:attrNameLst>
                                          <p:attrName>fill.type</p:attrName>
                                        </p:attrNameLst>
                                      </p:cBhvr>
                                      <p:to>
                                        <p:strVal val="solid"/>
                                      </p:to>
                                    </p:set>
                                    <p:set>
                                      <p:cBhvr>
                                        <p:cTn id="7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6"/>
                                        </p:tgtEl>
                                        <p:attrNameLst>
                                          <p:attrName>fillcolor</p:attrName>
                                        </p:attrNameLst>
                                      </p:cBhvr>
                                      <p:to>
                                        <a:srgbClr val="FFF2CC"/>
                                      </p:to>
                                    </p:animClr>
                                    <p:set>
                                      <p:cBhvr>
                                        <p:cTn id="81" dur="250" fill="hold"/>
                                        <p:tgtEl>
                                          <p:spTgt spid="16"/>
                                        </p:tgtEl>
                                        <p:attrNameLst>
                                          <p:attrName>fill.type</p:attrName>
                                        </p:attrNameLst>
                                      </p:cBhvr>
                                      <p:to>
                                        <p:strVal val="solid"/>
                                      </p:to>
                                    </p:set>
                                    <p:set>
                                      <p:cBhvr>
                                        <p:cTn id="82" dur="250" fill="hold"/>
                                        <p:tgtEl>
                                          <p:spTgt spid="16"/>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1"/>
                                        </p:tgtEl>
                                        <p:attrNameLst>
                                          <p:attrName>style.visibility</p:attrName>
                                        </p:attrNameLst>
                                      </p:cBhvr>
                                      <p:to>
                                        <p:strVal val="visible"/>
                                      </p:to>
                                    </p:set>
                                    <p:anim calcmode="lin" valueType="num">
                                      <p:cBhvr>
                                        <p:cTn id="85" dur="250" fill="hold"/>
                                        <p:tgtEl>
                                          <p:spTgt spid="21"/>
                                        </p:tgtEl>
                                        <p:attrNameLst>
                                          <p:attrName>ppt_w</p:attrName>
                                        </p:attrNameLst>
                                      </p:cBhvr>
                                      <p:tavLst>
                                        <p:tav tm="0">
                                          <p:val>
                                            <p:strVal val="4*#ppt_w"/>
                                          </p:val>
                                        </p:tav>
                                        <p:tav tm="100000">
                                          <p:val>
                                            <p:strVal val="#ppt_w"/>
                                          </p:val>
                                        </p:tav>
                                      </p:tavLst>
                                    </p:anim>
                                    <p:anim calcmode="lin" valueType="num">
                                      <p:cBhvr>
                                        <p:cTn id="8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6"/>
                                        </p:tgtEl>
                                        <p:attrNameLst>
                                          <p:attrName>fillcolor</p:attrName>
                                        </p:attrNameLst>
                                      </p:cBhvr>
                                      <p:to>
                                        <a:srgbClr val="FFFF00"/>
                                      </p:to>
                                    </p:animClr>
                                    <p:set>
                                      <p:cBhvr>
                                        <p:cTn id="89" dur="250" fill="hold"/>
                                        <p:tgtEl>
                                          <p:spTgt spid="16"/>
                                        </p:tgtEl>
                                        <p:attrNameLst>
                                          <p:attrName>fill.type</p:attrName>
                                        </p:attrNameLst>
                                      </p:cBhvr>
                                      <p:to>
                                        <p:strVal val="solid"/>
                                      </p:to>
                                    </p:set>
                                    <p:set>
                                      <p:cBhvr>
                                        <p:cTn id="90"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4" grpId="0" animBg="1"/>
      <p:bldP spid="5" grpId="0"/>
      <p:bldP spid="8"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663208"/>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7" name="Rectangle 9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8" name="Rectangle 9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9" name="Rectangle 9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0" name="Rectangle 9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1" name="Rectangle 10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Rectangle 10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Rectangle 10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Rectangle 88"/>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Rectangle 89"/>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Rectangle 90"/>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Rectangle 91"/>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Rectangle 92"/>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Rectangle 93"/>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5" name="Rectangle 94"/>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1" name="Rectangle 80"/>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2" name="Rectangle 81"/>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Rectangle 82"/>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4" name="Rectangle 83"/>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5" name="Rectangle 84"/>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Rectangle 85"/>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Rectangle 86"/>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3" name="Rectangle 72"/>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4" name="Rectangle 73"/>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5" name="Rectangle 74"/>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6" name="Rectangle 75"/>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Rectangle 76"/>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8" name="Rectangle 77"/>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Rectangle 78"/>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ectangle 64"/>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ectangle 66"/>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Rectangle 67"/>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Rectangle 68"/>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9" name="Rectangle 5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ectangle 49"/>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Rectangle 44"/>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Rectangle 45"/>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Rectangle 33"/>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p:cNvSpPr/>
              <p:nvPr/>
            </p:nvSpPr>
            <p:spPr>
              <a:xfrm>
                <a:off x="899592" y="134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p:cNvSpPr/>
              <p:nvPr/>
            </p:nvSpPr>
            <p:spPr>
              <a:xfrm>
                <a:off x="899592" y="1988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p:cNvSpPr/>
              <p:nvPr/>
            </p:nvSpPr>
            <p:spPr>
              <a:xfrm>
                <a:off x="899592" y="2636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p:cNvSpPr/>
              <p:nvPr/>
            </p:nvSpPr>
            <p:spPr>
              <a:xfrm>
                <a:off x="899592" y="3284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p:cNvSpPr/>
              <p:nvPr/>
            </p:nvSpPr>
            <p:spPr>
              <a:xfrm>
                <a:off x="899592" y="3932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p:cNvSpPr/>
              <p:nvPr/>
            </p:nvSpPr>
            <p:spPr>
              <a:xfrm>
                <a:off x="899592" y="4580696"/>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p:cNvSpPr/>
              <p:nvPr/>
            </p:nvSpPr>
            <p:spPr>
              <a:xfrm>
                <a:off x="899592" y="5228695"/>
                <a:ext cx="648000" cy="648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pic>
        <p:nvPicPr>
          <p:cNvPr id="11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272562" y="996402"/>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284418" y="968118"/>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 y="512892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41682"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606953"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 descr="C:\Users\HT\Desktop\Untitled-4.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07269" y="3440040"/>
            <a:ext cx="992979" cy="10020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3345546" y="5823874"/>
            <a:ext cx="1024749" cy="103412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518859" y="5795682"/>
            <a:ext cx="1052685" cy="106231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96378" y="1763694"/>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2249410" y="3432310"/>
            <a:ext cx="1027191" cy="10365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179357" y="26828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622109" y="270525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407914" y="448017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617727" y="90256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8965061" y="98183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881782" y="956430"/>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521633" y="1936203"/>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669551" y="60385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5567083" y="5056911"/>
            <a:ext cx="925148" cy="819455"/>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hlinkClick r:id="rId5" action="ppaction://hlinksldjump"/>
          </p:cNvPr>
          <p:cNvSpPr/>
          <p:nvPr/>
        </p:nvSpPr>
        <p:spPr>
          <a:xfrm>
            <a:off x="2260601" y="1"/>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136" name="Rectangle 135">
            <a:hlinkClick r:id="rId7" action="ppaction://hlinksldjump"/>
          </p:cNvPr>
          <p:cNvSpPr/>
          <p:nvPr/>
        </p:nvSpPr>
        <p:spPr>
          <a:xfrm>
            <a:off x="4491319" y="4250579"/>
            <a:ext cx="924981" cy="6840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138" name="Picture 2" descr="D:\NHO\SILE PP\tro choi\animpoohhoneydance.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905" y="4101353"/>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3" y="4817863"/>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6666" y="399816"/>
            <a:ext cx="798279" cy="1287227"/>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888171" y="4110849"/>
            <a:ext cx="723739" cy="85584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0788" y="5066530"/>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8" y="3071926"/>
            <a:ext cx="827575" cy="1256215"/>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5" action="ppaction://hlinksldjump"/>
          </p:cNvPr>
          <p:cNvSpPr/>
          <p:nvPr/>
        </p:nvSpPr>
        <p:spPr>
          <a:xfrm>
            <a:off x="3365500" y="2540001"/>
            <a:ext cx="990600" cy="74611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sp>
        <p:nvSpPr>
          <p:cNvPr id="147" name="Rectangle 146">
            <a:hlinkClick r:id="rId16" action="ppaction://hlinksldjump"/>
          </p:cNvPr>
          <p:cNvSpPr/>
          <p:nvPr/>
        </p:nvSpPr>
        <p:spPr>
          <a:xfrm>
            <a:off x="6680201" y="1701801"/>
            <a:ext cx="1028700" cy="772763"/>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4</a:t>
            </a:r>
          </a:p>
        </p:txBody>
      </p:sp>
      <p:pic>
        <p:nvPicPr>
          <p:cNvPr id="148"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9040721" y="3651346"/>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59702" y="5809066"/>
            <a:ext cx="1039423" cy="104893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4528286" y="1"/>
            <a:ext cx="812023" cy="81945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6606382" y="4141695"/>
            <a:ext cx="1125677" cy="110265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9978517" y="1685094"/>
            <a:ext cx="1095883" cy="1105911"/>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7780956" y="2559644"/>
            <a:ext cx="973081" cy="98198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071550" y="3610151"/>
            <a:ext cx="812023" cy="819455"/>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hlinkClick r:id="rId17" action="ppaction://hlinksldjump"/>
          </p:cNvPr>
          <p:cNvSpPr/>
          <p:nvPr/>
        </p:nvSpPr>
        <p:spPr>
          <a:xfrm>
            <a:off x="8877300" y="1718165"/>
            <a:ext cx="1066800" cy="74563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5</a:t>
            </a:r>
          </a:p>
        </p:txBody>
      </p:sp>
      <p:pic>
        <p:nvPicPr>
          <p:cNvPr id="110" name="Picture 7" descr="C:\Users\HT\Desktop\Untitled-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31307" y="4915365"/>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1" descr="C:\Users\HT\Desktop\Untitled-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70" t="60354" r="8922"/>
          <a:stretch/>
        </p:blipFill>
        <p:spPr bwMode="auto">
          <a:xfrm>
            <a:off x="10052784" y="190500"/>
            <a:ext cx="9200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8" name="This_Old_Man_instrumental.mp3">
            <a:hlinkClick r:id="" action="ppaction://media"/>
          </p:cNvPr>
          <p:cNvPicPr>
            <a:picLocks noRot="1" noChangeAspect="1"/>
          </p:cNvPicPr>
          <p:nvPr>
            <a:audioFile r:link="rId1"/>
          </p:nvPr>
        </p:nvPicPr>
        <p:blipFill>
          <a:blip r:embed="rId19" cstate="print"/>
          <a:stretch>
            <a:fillRect/>
          </a:stretch>
        </p:blipFill>
        <p:spPr>
          <a:xfrm>
            <a:off x="-355600" y="1604683"/>
            <a:ext cx="711200" cy="711200"/>
          </a:xfrm>
          <a:prstGeom prst="rect">
            <a:avLst/>
          </a:prstGeom>
        </p:spPr>
      </p:pic>
      <p:pic>
        <p:nvPicPr>
          <p:cNvPr id="3" name="Picture 2">
            <a:hlinkClick r:id="rId20" action="ppaction://hlinksldjump"/>
            <a:extLst>
              <a:ext uri="{FF2B5EF4-FFF2-40B4-BE49-F238E27FC236}">
                <a16:creationId xmlns:a16="http://schemas.microsoft.com/office/drawing/2014/main" id="{D889F22E-C745-1F9B-1778-B4C802DAD5A2}"/>
              </a:ext>
            </a:extLst>
          </p:cNvPr>
          <p:cNvPicPr>
            <a:picLocks noChangeAspect="1"/>
          </p:cNvPicPr>
          <p:nvPr/>
        </p:nvPicPr>
        <p:blipFill>
          <a:blip r:embed="rId21"/>
          <a:stretch>
            <a:fillRect/>
          </a:stretch>
        </p:blipFill>
        <p:spPr>
          <a:xfrm>
            <a:off x="11317163" y="113909"/>
            <a:ext cx="691840" cy="635463"/>
          </a:xfrm>
          <a:prstGeom prst="rect">
            <a:avLst/>
          </a:prstGeom>
        </p:spPr>
      </p:pic>
    </p:spTree>
    <p:extLst>
      <p:ext uri="{BB962C8B-B14F-4D97-AF65-F5344CB8AC3E}">
        <p14:creationId xmlns:p14="http://schemas.microsoft.com/office/powerpoint/2010/main" val="14330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58"/>
                                        </p:tgtEl>
                                      </p:cBhvr>
                                    </p:cmd>
                                  </p:childTnLst>
                                </p:cTn>
                              </p:par>
                              <p:par>
                                <p:cTn id="23" presetID="6" presetClass="exit" presetSubtype="32" fill="hold" grpId="0" nodeType="withEffect">
                                  <p:stCondLst>
                                    <p:cond delay="0"/>
                                  </p:stCondLst>
                                  <p:childTnLst>
                                    <p:animEffect transition="out" filter="circle(out)">
                                      <p:cBhvr>
                                        <p:cTn id="24" dur="500"/>
                                        <p:tgtEl>
                                          <p:spTgt spid="135">
                                            <p:bg/>
                                          </p:spTgt>
                                        </p:tgtEl>
                                      </p:cBhvr>
                                    </p:animEffect>
                                    <p:set>
                                      <p:cBhvr>
                                        <p:cTn id="25" dur="1" fill="hold">
                                          <p:stCondLst>
                                            <p:cond delay="499"/>
                                          </p:stCondLst>
                                        </p:cTn>
                                        <p:tgtEl>
                                          <p:spTgt spid="135">
                                            <p:bg/>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29" dur="2000" fill="hold"/>
                                        <p:tgtEl>
                                          <p:spTgt spid="140"/>
                                        </p:tgtEl>
                                        <p:attrNameLst>
                                          <p:attrName>ppt_x</p:attrName>
                                          <p:attrName>ppt_y</p:attrName>
                                        </p:attrNameLst>
                                      </p:cBhvr>
                                      <p:rCtr x="5800" y="13200"/>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33" dur="2000" fill="hold"/>
                                        <p:tgtEl>
                                          <p:spTgt spid="140"/>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5"/>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40" dur="3000" fill="hold"/>
                                        <p:tgtEl>
                                          <p:spTgt spid="140"/>
                                        </p:tgtEl>
                                        <p:attrNameLst>
                                          <p:attrName>ppt_x</p:attrName>
                                          <p:attrName>ppt_y</p:attrName>
                                        </p:attrNameLst>
                                      </p:cBhvr>
                                      <p:rCtr x="9200" y="9500"/>
                                    </p:animMotion>
                                  </p:childTnLst>
                                </p:cTn>
                              </p:par>
                              <p:par>
                                <p:cTn id="41" presetID="45" presetClass="exit" presetSubtype="0" fill="hold" grpId="1" nodeType="withEffect">
                                  <p:stCondLst>
                                    <p:cond delay="0"/>
                                  </p:stCondLst>
                                  <p:iterate type="lt">
                                    <p:tmPct val="10000"/>
                                  </p:iterate>
                                  <p:childTnLst>
                                    <p:animEffect transition="out" filter="fade">
                                      <p:cBhvr>
                                        <p:cTn id="42" dur="2000"/>
                                        <p:tgtEl>
                                          <p:spTgt spid="135">
                                            <p:txEl>
                                              <p:pRg st="0" end="0"/>
                                            </p:txEl>
                                          </p:spTgt>
                                        </p:tgtEl>
                                      </p:cBhvr>
                                    </p:animEffect>
                                    <p:anim calcmode="lin" valueType="num">
                                      <p:cBhvr>
                                        <p:cTn id="43"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35">
                                            <p:txEl>
                                              <p:pRg st="0" end="0"/>
                                            </p:txEl>
                                          </p:spTgt>
                                        </p:tgtEl>
                                        <p:attrNameLst>
                                          <p:attrName>ppt_h</p:attrName>
                                        </p:attrNameLst>
                                      </p:cBhvr>
                                      <p:tavLst>
                                        <p:tav tm="0">
                                          <p:val>
                                            <p:strVal val="ppt_h"/>
                                          </p:val>
                                        </p:tav>
                                        <p:tav tm="100000">
                                          <p:val>
                                            <p:strVal val="ppt_h"/>
                                          </p:val>
                                        </p:tav>
                                      </p:tavLst>
                                    </p:anim>
                                    <p:set>
                                      <p:cBhvr>
                                        <p:cTn id="45" dur="1" fill="hold">
                                          <p:stCondLst>
                                            <p:cond delay="1999"/>
                                          </p:stCondLst>
                                        </p:cTn>
                                        <p:tgtEl>
                                          <p:spTgt spid="135">
                                            <p:txEl>
                                              <p:pRg st="0" end="0"/>
                                            </p:txEl>
                                          </p:spTgt>
                                        </p:tgtEl>
                                        <p:attrNameLst>
                                          <p:attrName>style.visibility</p:attrName>
                                        </p:attrNameLst>
                                      </p:cBhvr>
                                      <p:to>
                                        <p:strVal val="hidden"/>
                                      </p:to>
                                    </p:set>
                                  </p:childTnLst>
                                </p:cTn>
                              </p:par>
                              <p:par>
                                <p:cTn id="46" presetID="45" presetClass="exit" presetSubtype="0" fill="hold" grpId="1" nodeType="withEffect">
                                  <p:stCondLst>
                                    <p:cond delay="0"/>
                                  </p:stCondLst>
                                  <p:iterate type="lt">
                                    <p:tmPct val="10000"/>
                                  </p:iterate>
                                  <p:childTnLst>
                                    <p:animEffect transition="out" filter="fade">
                                      <p:cBhvr>
                                        <p:cTn id="47" dur="2000"/>
                                        <p:tgtEl>
                                          <p:spTgt spid="135">
                                            <p:bg/>
                                          </p:spTgt>
                                        </p:tgtEl>
                                      </p:cBhvr>
                                    </p:animEffect>
                                    <p:anim calcmode="lin" valueType="num">
                                      <p:cBhvr>
                                        <p:cTn id="48"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135">
                                            <p:bg/>
                                          </p:spTgt>
                                        </p:tgtEl>
                                        <p:attrNameLst>
                                          <p:attrName>ppt_h</p:attrName>
                                        </p:attrNameLst>
                                      </p:cBhvr>
                                      <p:tavLst>
                                        <p:tav tm="0">
                                          <p:val>
                                            <p:strVal val="ppt_h"/>
                                          </p:val>
                                        </p:tav>
                                        <p:tav tm="100000">
                                          <p:val>
                                            <p:strVal val="ppt_h"/>
                                          </p:val>
                                        </p:tav>
                                      </p:tavLst>
                                    </p:anim>
                                    <p:set>
                                      <p:cBhvr>
                                        <p:cTn id="50"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51" restart="whenNotActive" fill="hold" evtFilter="cancelBubble" nodeType="interactiveSeq">
                <p:stCondLst>
                  <p:cond evt="onClick" delay="0">
                    <p:tgtEl>
                      <p:spTgt spid="146"/>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55" dur="2000" fill="hold"/>
                                        <p:tgtEl>
                                          <p:spTgt spid="140"/>
                                        </p:tgtEl>
                                        <p:attrNameLst>
                                          <p:attrName>ppt_x</p:attrName>
                                          <p:attrName>ppt_y</p:attrName>
                                        </p:attrNameLst>
                                      </p:cBhvr>
                                      <p:rCtr x="900" y="20800"/>
                                    </p:animMotion>
                                  </p:childTnLst>
                                </p:cTn>
                              </p:par>
                              <p:par>
                                <p:cTn id="56" presetID="45" presetClass="exit" presetSubtype="0" fill="hold" grpId="0" nodeType="withEffect">
                                  <p:stCondLst>
                                    <p:cond delay="0"/>
                                  </p:stCondLst>
                                  <p:iterate type="lt">
                                    <p:tmPct val="10000"/>
                                  </p:iterate>
                                  <p:childTnLst>
                                    <p:animEffect transition="out" filter="fade">
                                      <p:cBhvr>
                                        <p:cTn id="57" dur="2000"/>
                                        <p:tgtEl>
                                          <p:spTgt spid="146">
                                            <p:txEl>
                                              <p:pRg st="0" end="0"/>
                                            </p:txEl>
                                          </p:spTgt>
                                        </p:tgtEl>
                                      </p:cBhvr>
                                    </p:animEffect>
                                    <p:anim calcmode="lin" valueType="num">
                                      <p:cBhvr>
                                        <p:cTn id="58"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9" dur="2000"/>
                                        <p:tgtEl>
                                          <p:spTgt spid="146">
                                            <p:txEl>
                                              <p:pRg st="0" end="0"/>
                                            </p:txEl>
                                          </p:spTgt>
                                        </p:tgtEl>
                                        <p:attrNameLst>
                                          <p:attrName>ppt_h</p:attrName>
                                        </p:attrNameLst>
                                      </p:cBhvr>
                                      <p:tavLst>
                                        <p:tav tm="0">
                                          <p:val>
                                            <p:strVal val="ppt_h"/>
                                          </p:val>
                                        </p:tav>
                                        <p:tav tm="100000">
                                          <p:val>
                                            <p:strVal val="ppt_h"/>
                                          </p:val>
                                        </p:tav>
                                      </p:tavLst>
                                    </p:anim>
                                    <p:set>
                                      <p:cBhvr>
                                        <p:cTn id="60" dur="1" fill="hold">
                                          <p:stCondLst>
                                            <p:cond delay="1999"/>
                                          </p:stCondLst>
                                        </p:cTn>
                                        <p:tgtEl>
                                          <p:spTgt spid="146">
                                            <p:txEl>
                                              <p:pRg st="0" end="0"/>
                                            </p:txEl>
                                          </p:spTgt>
                                        </p:tgtEl>
                                        <p:attrNameLst>
                                          <p:attrName>style.visibility</p:attrName>
                                        </p:attrNameLst>
                                      </p:cBhvr>
                                      <p:to>
                                        <p:strVal val="hidden"/>
                                      </p:to>
                                    </p:set>
                                  </p:childTnLst>
                                </p:cTn>
                              </p:par>
                              <p:par>
                                <p:cTn id="61" presetID="45" presetClass="exit" presetSubtype="0" fill="hold" grpId="0" nodeType="withEffect">
                                  <p:stCondLst>
                                    <p:cond delay="0"/>
                                  </p:stCondLst>
                                  <p:iterate type="lt">
                                    <p:tmPct val="10000"/>
                                  </p:iterate>
                                  <p:childTnLst>
                                    <p:animEffect transition="out" filter="fade">
                                      <p:cBhvr>
                                        <p:cTn id="62" dur="2000"/>
                                        <p:tgtEl>
                                          <p:spTgt spid="146">
                                            <p:bg/>
                                          </p:spTgt>
                                        </p:tgtEl>
                                      </p:cBhvr>
                                    </p:animEffect>
                                    <p:anim calcmode="lin" valueType="num">
                                      <p:cBhvr>
                                        <p:cTn id="63"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000"/>
                                        <p:tgtEl>
                                          <p:spTgt spid="146">
                                            <p:bg/>
                                          </p:spTgt>
                                        </p:tgtEl>
                                        <p:attrNameLst>
                                          <p:attrName>ppt_h</p:attrName>
                                        </p:attrNameLst>
                                      </p:cBhvr>
                                      <p:tavLst>
                                        <p:tav tm="0">
                                          <p:val>
                                            <p:strVal val="ppt_h"/>
                                          </p:val>
                                        </p:tav>
                                        <p:tav tm="100000">
                                          <p:val>
                                            <p:strVal val="ppt_h"/>
                                          </p:val>
                                        </p:tav>
                                      </p:tavLst>
                                    </p:anim>
                                    <p:set>
                                      <p:cBhvr>
                                        <p:cTn id="65"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66" restart="whenNotActive" fill="hold" evtFilter="cancelBubble" nodeType="interactiveSeq">
                <p:stCondLst>
                  <p:cond evt="onClick" delay="0">
                    <p:tgtEl>
                      <p:spTgt spid="136"/>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70" dur="2000" fill="hold"/>
                                        <p:tgtEl>
                                          <p:spTgt spid="140"/>
                                        </p:tgtEl>
                                        <p:attrNameLst>
                                          <p:attrName>ppt_x</p:attrName>
                                          <p:attrName>ppt_y</p:attrName>
                                        </p:attrNameLst>
                                      </p:cBhvr>
                                      <p:rCtr x="13900" y="-11000"/>
                                    </p:animMotion>
                                  </p:childTnLst>
                                </p:cTn>
                              </p:par>
                              <p:par>
                                <p:cTn id="71" presetID="45" presetClass="exit" presetSubtype="0" fill="hold" grpId="0" nodeType="withEffect">
                                  <p:stCondLst>
                                    <p:cond delay="0"/>
                                  </p:stCondLst>
                                  <p:iterate type="lt">
                                    <p:tmPct val="10000"/>
                                  </p:iterate>
                                  <p:childTnLst>
                                    <p:animEffect transition="out" filter="fade">
                                      <p:cBhvr>
                                        <p:cTn id="72" dur="2000"/>
                                        <p:tgtEl>
                                          <p:spTgt spid="136">
                                            <p:txEl>
                                              <p:pRg st="0" end="0"/>
                                            </p:txEl>
                                          </p:spTgt>
                                        </p:tgtEl>
                                      </p:cBhvr>
                                    </p:animEffect>
                                    <p:anim calcmode="lin" valueType="num">
                                      <p:cBhvr>
                                        <p:cTn id="73"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4" dur="2000"/>
                                        <p:tgtEl>
                                          <p:spTgt spid="136">
                                            <p:txEl>
                                              <p:pRg st="0" end="0"/>
                                            </p:txEl>
                                          </p:spTgt>
                                        </p:tgtEl>
                                        <p:attrNameLst>
                                          <p:attrName>ppt_h</p:attrName>
                                        </p:attrNameLst>
                                      </p:cBhvr>
                                      <p:tavLst>
                                        <p:tav tm="0">
                                          <p:val>
                                            <p:strVal val="ppt_h"/>
                                          </p:val>
                                        </p:tav>
                                        <p:tav tm="100000">
                                          <p:val>
                                            <p:strVal val="ppt_h"/>
                                          </p:val>
                                        </p:tav>
                                      </p:tavLst>
                                    </p:anim>
                                    <p:set>
                                      <p:cBhvr>
                                        <p:cTn id="75" dur="1" fill="hold">
                                          <p:stCondLst>
                                            <p:cond delay="1999"/>
                                          </p:stCondLst>
                                        </p:cTn>
                                        <p:tgtEl>
                                          <p:spTgt spid="136">
                                            <p:txEl>
                                              <p:pRg st="0" end="0"/>
                                            </p:txEl>
                                          </p:spTgt>
                                        </p:tgtEl>
                                        <p:attrNameLst>
                                          <p:attrName>style.visibility</p:attrName>
                                        </p:attrNameLst>
                                      </p:cBhvr>
                                      <p:to>
                                        <p:strVal val="hidden"/>
                                      </p:to>
                                    </p:set>
                                  </p:childTnLst>
                                </p:cTn>
                              </p:par>
                              <p:par>
                                <p:cTn id="76" presetID="45" presetClass="exit" presetSubtype="0" fill="hold" grpId="0" nodeType="withEffect">
                                  <p:stCondLst>
                                    <p:cond delay="0"/>
                                  </p:stCondLst>
                                  <p:iterate type="lt">
                                    <p:tmPct val="10000"/>
                                  </p:iterate>
                                  <p:childTnLst>
                                    <p:animEffect transition="out" filter="fade">
                                      <p:cBhvr>
                                        <p:cTn id="77" dur="2000"/>
                                        <p:tgtEl>
                                          <p:spTgt spid="136">
                                            <p:bg/>
                                          </p:spTgt>
                                        </p:tgtEl>
                                      </p:cBhvr>
                                    </p:animEffect>
                                    <p:anim calcmode="lin" valueType="num">
                                      <p:cBhvr>
                                        <p:cTn id="78"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9" dur="2000"/>
                                        <p:tgtEl>
                                          <p:spTgt spid="136">
                                            <p:bg/>
                                          </p:spTgt>
                                        </p:tgtEl>
                                        <p:attrNameLst>
                                          <p:attrName>ppt_h</p:attrName>
                                        </p:attrNameLst>
                                      </p:cBhvr>
                                      <p:tavLst>
                                        <p:tav tm="0">
                                          <p:val>
                                            <p:strVal val="ppt_h"/>
                                          </p:val>
                                        </p:tav>
                                        <p:tav tm="100000">
                                          <p:val>
                                            <p:strVal val="ppt_h"/>
                                          </p:val>
                                        </p:tav>
                                      </p:tavLst>
                                    </p:anim>
                                    <p:set>
                                      <p:cBhvr>
                                        <p:cTn id="80"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81" restart="whenNotActive" fill="hold" evtFilter="cancelBubble" nodeType="interactiveSeq">
                <p:stCondLst>
                  <p:cond evt="onClick" delay="0">
                    <p:tgtEl>
                      <p:spTgt spid="147"/>
                    </p:tgtEl>
                  </p:cond>
                </p:stCondLst>
                <p:endSync evt="end" delay="0">
                  <p:rtn val="all"/>
                </p:endSync>
                <p:childTnLst>
                  <p:par>
                    <p:cTn id="82" fill="hold">
                      <p:stCondLst>
                        <p:cond delay="0"/>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85" dur="2000" fill="hold"/>
                                        <p:tgtEl>
                                          <p:spTgt spid="140"/>
                                        </p:tgtEl>
                                        <p:attrNameLst>
                                          <p:attrName>ppt_x</p:attrName>
                                          <p:attrName>ppt_y</p:attrName>
                                        </p:attrNameLst>
                                      </p:cBhvr>
                                      <p:rCtr x="4000" y="-8000"/>
                                    </p:animMotion>
                                  </p:childTnLst>
                                </p:cTn>
                              </p:par>
                              <p:par>
                                <p:cTn id="86" presetID="45" presetClass="exit" presetSubtype="0" fill="hold" grpId="0" nodeType="withEffect">
                                  <p:stCondLst>
                                    <p:cond delay="0"/>
                                  </p:stCondLst>
                                  <p:iterate type="lt">
                                    <p:tmPct val="10000"/>
                                  </p:iterate>
                                  <p:childTnLst>
                                    <p:animEffect transition="out" filter="fade">
                                      <p:cBhvr>
                                        <p:cTn id="87" dur="2000"/>
                                        <p:tgtEl>
                                          <p:spTgt spid="147">
                                            <p:txEl>
                                              <p:pRg st="0" end="0"/>
                                            </p:txEl>
                                          </p:spTgt>
                                        </p:tgtEl>
                                      </p:cBhvr>
                                    </p:animEffect>
                                    <p:anim calcmode="lin" valueType="num">
                                      <p:cBhvr>
                                        <p:cTn id="88"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9" dur="2000"/>
                                        <p:tgtEl>
                                          <p:spTgt spid="147">
                                            <p:txEl>
                                              <p:pRg st="0" end="0"/>
                                            </p:txEl>
                                          </p:spTgt>
                                        </p:tgtEl>
                                        <p:attrNameLst>
                                          <p:attrName>ppt_h</p:attrName>
                                        </p:attrNameLst>
                                      </p:cBhvr>
                                      <p:tavLst>
                                        <p:tav tm="0">
                                          <p:val>
                                            <p:strVal val="ppt_h"/>
                                          </p:val>
                                        </p:tav>
                                        <p:tav tm="100000">
                                          <p:val>
                                            <p:strVal val="ppt_h"/>
                                          </p:val>
                                        </p:tav>
                                      </p:tavLst>
                                    </p:anim>
                                    <p:set>
                                      <p:cBhvr>
                                        <p:cTn id="90" dur="1" fill="hold">
                                          <p:stCondLst>
                                            <p:cond delay="1999"/>
                                          </p:stCondLst>
                                        </p:cTn>
                                        <p:tgtEl>
                                          <p:spTgt spid="147">
                                            <p:txEl>
                                              <p:pRg st="0" end="0"/>
                                            </p:txEl>
                                          </p:spTgt>
                                        </p:tgtEl>
                                        <p:attrNameLst>
                                          <p:attrName>style.visibility</p:attrName>
                                        </p:attrNameLst>
                                      </p:cBhvr>
                                      <p:to>
                                        <p:strVal val="hidden"/>
                                      </p:to>
                                    </p:set>
                                  </p:childTnLst>
                                </p:cTn>
                              </p:par>
                              <p:par>
                                <p:cTn id="91" presetID="45" presetClass="exit" presetSubtype="0" fill="hold" grpId="0" nodeType="withEffect">
                                  <p:stCondLst>
                                    <p:cond delay="0"/>
                                  </p:stCondLst>
                                  <p:iterate type="lt">
                                    <p:tmPct val="10000"/>
                                  </p:iterate>
                                  <p:childTnLst>
                                    <p:animEffect transition="out" filter="fade">
                                      <p:cBhvr>
                                        <p:cTn id="92" dur="2000"/>
                                        <p:tgtEl>
                                          <p:spTgt spid="147">
                                            <p:bg/>
                                          </p:spTgt>
                                        </p:tgtEl>
                                      </p:cBhvr>
                                    </p:animEffect>
                                    <p:anim calcmode="lin" valueType="num">
                                      <p:cBhvr>
                                        <p:cTn id="93"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4" dur="2000"/>
                                        <p:tgtEl>
                                          <p:spTgt spid="147">
                                            <p:bg/>
                                          </p:spTgt>
                                        </p:tgtEl>
                                        <p:attrNameLst>
                                          <p:attrName>ppt_h</p:attrName>
                                        </p:attrNameLst>
                                      </p:cBhvr>
                                      <p:tavLst>
                                        <p:tav tm="0">
                                          <p:val>
                                            <p:strVal val="ppt_h"/>
                                          </p:val>
                                        </p:tav>
                                        <p:tav tm="100000">
                                          <p:val>
                                            <p:strVal val="ppt_h"/>
                                          </p:val>
                                        </p:tav>
                                      </p:tavLst>
                                    </p:anim>
                                    <p:set>
                                      <p:cBhvr>
                                        <p:cTn id="95"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96" restart="whenNotActive" fill="hold" evtFilter="cancelBubble" nodeType="interactiveSeq">
                <p:stCondLst>
                  <p:cond evt="onClick" delay="0">
                    <p:tgtEl>
                      <p:spTgt spid="152"/>
                    </p:tgtEl>
                  </p:cond>
                </p:stCondLst>
                <p:endSync evt="end" delay="0">
                  <p:rtn val="all"/>
                </p:endSync>
                <p:childTnLst>
                  <p:par>
                    <p:cTn id="97" fill="hold">
                      <p:stCondLst>
                        <p:cond delay="0"/>
                      </p:stCondLst>
                      <p:childTnLst>
                        <p:par>
                          <p:cTn id="98" fill="hold">
                            <p:stCondLst>
                              <p:cond delay="0"/>
                            </p:stCondLst>
                            <p:childTnLst>
                              <p:par>
                                <p:cTn id="99"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100" dur="2000" fill="hold"/>
                                        <p:tgtEl>
                                          <p:spTgt spid="140"/>
                                        </p:tgtEl>
                                        <p:attrNameLst>
                                          <p:attrName>ppt_x</p:attrName>
                                          <p:attrName>ppt_y</p:attrName>
                                        </p:attrNameLst>
                                      </p:cBhvr>
                                      <p:rCtr x="8000" y="6900"/>
                                    </p:animMotion>
                                  </p:childTnLst>
                                </p:cTn>
                              </p:par>
                              <p:par>
                                <p:cTn id="101" presetID="45" presetClass="exit" presetSubtype="0" fill="hold" grpId="0" nodeType="withEffect">
                                  <p:stCondLst>
                                    <p:cond delay="0"/>
                                  </p:stCondLst>
                                  <p:iterate type="lt">
                                    <p:tmPct val="10000"/>
                                  </p:iterate>
                                  <p:childTnLst>
                                    <p:animEffect transition="out" filter="fade">
                                      <p:cBhvr>
                                        <p:cTn id="102" dur="2000"/>
                                        <p:tgtEl>
                                          <p:spTgt spid="152">
                                            <p:txEl>
                                              <p:pRg st="0" end="0"/>
                                            </p:txEl>
                                          </p:spTgt>
                                        </p:tgtEl>
                                      </p:cBhvr>
                                    </p:animEffect>
                                    <p:anim calcmode="lin" valueType="num">
                                      <p:cBhvr>
                                        <p:cTn id="103" dur="2000"/>
                                        <p:tgtEl>
                                          <p:spTgt spid="1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4" dur="2000"/>
                                        <p:tgtEl>
                                          <p:spTgt spid="152">
                                            <p:txEl>
                                              <p:pRg st="0" end="0"/>
                                            </p:txEl>
                                          </p:spTgt>
                                        </p:tgtEl>
                                        <p:attrNameLst>
                                          <p:attrName>ppt_h</p:attrName>
                                        </p:attrNameLst>
                                      </p:cBhvr>
                                      <p:tavLst>
                                        <p:tav tm="0">
                                          <p:val>
                                            <p:strVal val="ppt_h"/>
                                          </p:val>
                                        </p:tav>
                                        <p:tav tm="100000">
                                          <p:val>
                                            <p:strVal val="ppt_h"/>
                                          </p:val>
                                        </p:tav>
                                      </p:tavLst>
                                    </p:anim>
                                    <p:set>
                                      <p:cBhvr>
                                        <p:cTn id="105" dur="1" fill="hold">
                                          <p:stCondLst>
                                            <p:cond delay="1999"/>
                                          </p:stCondLst>
                                        </p:cTn>
                                        <p:tgtEl>
                                          <p:spTgt spid="152">
                                            <p:txEl>
                                              <p:pRg st="0" end="0"/>
                                            </p:txEl>
                                          </p:spTgt>
                                        </p:tgtEl>
                                        <p:attrNameLst>
                                          <p:attrName>style.visibility</p:attrName>
                                        </p:attrNameLst>
                                      </p:cBhvr>
                                      <p:to>
                                        <p:strVal val="hidden"/>
                                      </p:to>
                                    </p:set>
                                  </p:childTnLst>
                                </p:cTn>
                              </p:par>
                              <p:par>
                                <p:cTn id="106" presetID="45" presetClass="exit" presetSubtype="0" fill="hold" grpId="0" nodeType="withEffect">
                                  <p:stCondLst>
                                    <p:cond delay="0"/>
                                  </p:stCondLst>
                                  <p:iterate type="lt">
                                    <p:tmPct val="10000"/>
                                  </p:iterate>
                                  <p:childTnLst>
                                    <p:animEffect transition="out" filter="fade">
                                      <p:cBhvr>
                                        <p:cTn id="107" dur="2000"/>
                                        <p:tgtEl>
                                          <p:spTgt spid="152">
                                            <p:bg/>
                                          </p:spTgt>
                                        </p:tgtEl>
                                      </p:cBhvr>
                                    </p:animEffect>
                                    <p:anim calcmode="lin" valueType="num">
                                      <p:cBhvr>
                                        <p:cTn id="108" dur="2000"/>
                                        <p:tgtEl>
                                          <p:spTgt spid="1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9" dur="2000"/>
                                        <p:tgtEl>
                                          <p:spTgt spid="152">
                                            <p:bg/>
                                          </p:spTgt>
                                        </p:tgtEl>
                                        <p:attrNameLst>
                                          <p:attrName>ppt_h</p:attrName>
                                        </p:attrNameLst>
                                      </p:cBhvr>
                                      <p:tavLst>
                                        <p:tav tm="0">
                                          <p:val>
                                            <p:strVal val="ppt_h"/>
                                          </p:val>
                                        </p:tav>
                                        <p:tav tm="100000">
                                          <p:val>
                                            <p:strVal val="ppt_h"/>
                                          </p:val>
                                        </p:tav>
                                      </p:tavLst>
                                    </p:anim>
                                    <p:set>
                                      <p:cBhvr>
                                        <p:cTn id="110" dur="1" fill="hold">
                                          <p:stCondLst>
                                            <p:cond delay="1999"/>
                                          </p:stCondLst>
                                        </p:cTn>
                                        <p:tgtEl>
                                          <p:spTgt spid="152">
                                            <p:bg/>
                                          </p:spTgt>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audio>
              <p:cMediaNode numSld="15">
                <p:cTn id="111" fill="hold" display="0">
                  <p:stCondLst>
                    <p:cond delay="indefinite"/>
                  </p:stCondLst>
                  <p:endCondLst>
                    <p:cond evt="onPrev" delay="0">
                      <p:tgtEl>
                        <p:sldTgt/>
                      </p:tgtEl>
                    </p:cond>
                    <p:cond evt="onStopAudio" delay="0">
                      <p:tgtEl>
                        <p:sldTgt/>
                      </p:tgtEl>
                    </p:cond>
                  </p:endCondLst>
                </p:cTn>
                <p:tgtEl>
                  <p:spTgt spid="158"/>
                </p:tgtEl>
              </p:cMediaNode>
            </p:audio>
          </p:childTnLst>
        </p:cTn>
      </p:par>
    </p:tnLst>
    <p:bldLst>
      <p:bldP spid="135" grpId="0" uiExpand="1" build="allAtOnce" animBg="1"/>
      <p:bldP spid="135" grpId="1" build="allAtOnce" animBg="1"/>
      <p:bldP spid="136" grpId="0" build="allAtOnce" animBg="1"/>
      <p:bldP spid="146" grpId="0" build="allAtOnce" animBg="1"/>
      <p:bldP spid="147" grpId="0" build="allAtOnce" animBg="1"/>
      <p:bldP spid="152"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2265</Words>
  <Application>Microsoft Office PowerPoint</Application>
  <PresentationFormat>Widescreen</PresentationFormat>
  <Paragraphs>242</Paragraphs>
  <Slides>27</Slides>
  <Notes>18</Notes>
  <HiddenSlides>0</HiddenSlides>
  <MMClips>4</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27</vt:i4>
      </vt:variant>
    </vt:vector>
  </HeadingPairs>
  <TitlesOfParts>
    <vt:vector size="51" baseType="lpstr">
      <vt:lpstr>#9Slide03 Ample</vt:lpstr>
      <vt:lpstr>#9Slide03 AmpleSoft</vt:lpstr>
      <vt:lpstr>#9Slide03 Arima Madurai</vt:lpstr>
      <vt:lpstr>#9Slide03 Arima Madurai Black</vt:lpstr>
      <vt:lpstr>#9Slide03 BoosterNextFYBlack</vt:lpstr>
      <vt:lpstr>#9Slide05 Braxton Regular</vt:lpstr>
      <vt:lpstr>#9Slide05 SVNCookie</vt:lpstr>
      <vt:lpstr>Aharoni</vt:lpstr>
      <vt:lpstr>Arial</vt:lpstr>
      <vt:lpstr>Arial Rounded MT Bold</vt:lpstr>
      <vt:lpstr>Calibri</vt:lpstr>
      <vt:lpstr>Calibri Light</vt:lpstr>
      <vt:lpstr>Cambria</vt:lpstr>
      <vt:lpstr>Fira Sans Extra Condensed</vt:lpstr>
      <vt:lpstr>Fira Sans Extra Condensed Medium</vt:lpstr>
      <vt:lpstr>Gorditas</vt:lpstr>
      <vt:lpstr>Hammersmith One</vt:lpstr>
      <vt:lpstr>Lato Light</vt:lpstr>
      <vt:lpstr>Roboto</vt:lpstr>
      <vt:lpstr>Times New Roman</vt:lpstr>
      <vt:lpstr>思源黑体 CN Heavy</vt:lpstr>
      <vt:lpstr>思源黑体 CN Regular</vt:lpstr>
      <vt:lpstr>方正静蕾简体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6</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72</cp:revision>
  <dcterms:created xsi:type="dcterms:W3CDTF">2025-03-03T14:16:10Z</dcterms:created>
  <dcterms:modified xsi:type="dcterms:W3CDTF">2025-03-07T06:14:36Z</dcterms:modified>
</cp:coreProperties>
</file>